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77"/>
  </p:notesMasterIdLst>
  <p:handoutMasterIdLst>
    <p:handoutMasterId r:id="rId278"/>
  </p:handoutMasterIdLst>
  <p:sldIdLst>
    <p:sldId id="258" r:id="rId2"/>
    <p:sldId id="524" r:id="rId3"/>
    <p:sldId id="309" r:id="rId4"/>
    <p:sldId id="310" r:id="rId5"/>
    <p:sldId id="311" r:id="rId6"/>
    <p:sldId id="259" r:id="rId7"/>
    <p:sldId id="260" r:id="rId8"/>
    <p:sldId id="261" r:id="rId9"/>
    <p:sldId id="501" r:id="rId10"/>
    <p:sldId id="502" r:id="rId11"/>
    <p:sldId id="267" r:id="rId12"/>
    <p:sldId id="262" r:id="rId13"/>
    <p:sldId id="263" r:id="rId14"/>
    <p:sldId id="503" r:id="rId15"/>
    <p:sldId id="264" r:id="rId16"/>
    <p:sldId id="265" r:id="rId17"/>
    <p:sldId id="266" r:id="rId18"/>
    <p:sldId id="312" r:id="rId19"/>
    <p:sldId id="268" r:id="rId20"/>
    <p:sldId id="269" r:id="rId21"/>
    <p:sldId id="270" r:id="rId22"/>
    <p:sldId id="271" r:id="rId23"/>
    <p:sldId id="272" r:id="rId24"/>
    <p:sldId id="273" r:id="rId25"/>
    <p:sldId id="274" r:id="rId26"/>
    <p:sldId id="275" r:id="rId27"/>
    <p:sldId id="276" r:id="rId28"/>
    <p:sldId id="313" r:id="rId29"/>
    <p:sldId id="278" r:id="rId30"/>
    <p:sldId id="536" r:id="rId31"/>
    <p:sldId id="279" r:id="rId32"/>
    <p:sldId id="537" r:id="rId33"/>
    <p:sldId id="504" r:id="rId34"/>
    <p:sldId id="281" r:id="rId35"/>
    <p:sldId id="282" r:id="rId36"/>
    <p:sldId id="283" r:id="rId37"/>
    <p:sldId id="526" r:id="rId38"/>
    <p:sldId id="525" r:id="rId39"/>
    <p:sldId id="607" r:id="rId40"/>
    <p:sldId id="527" r:id="rId41"/>
    <p:sldId id="505" r:id="rId42"/>
    <p:sldId id="284" r:id="rId43"/>
    <p:sldId id="285" r:id="rId44"/>
    <p:sldId id="529" r:id="rId45"/>
    <p:sldId id="286" r:id="rId46"/>
    <p:sldId id="287" r:id="rId47"/>
    <p:sldId id="530" r:id="rId48"/>
    <p:sldId id="288" r:id="rId49"/>
    <p:sldId id="289" r:id="rId50"/>
    <p:sldId id="290" r:id="rId51"/>
    <p:sldId id="291" r:id="rId52"/>
    <p:sldId id="292" r:id="rId53"/>
    <p:sldId id="293" r:id="rId54"/>
    <p:sldId id="528" r:id="rId55"/>
    <p:sldId id="294" r:id="rId56"/>
    <p:sldId id="295" r:id="rId57"/>
    <p:sldId id="296" r:id="rId58"/>
    <p:sldId id="297" r:id="rId59"/>
    <p:sldId id="298" r:id="rId60"/>
    <p:sldId id="509" r:id="rId61"/>
    <p:sldId id="506" r:id="rId62"/>
    <p:sldId id="299" r:id="rId63"/>
    <p:sldId id="300" r:id="rId64"/>
    <p:sldId id="531" r:id="rId65"/>
    <p:sldId id="301" r:id="rId66"/>
    <p:sldId id="302" r:id="rId67"/>
    <p:sldId id="303" r:id="rId68"/>
    <p:sldId id="304" r:id="rId69"/>
    <p:sldId id="532" r:id="rId70"/>
    <p:sldId id="305" r:id="rId71"/>
    <p:sldId id="306" r:id="rId72"/>
    <p:sldId id="307" r:id="rId73"/>
    <p:sldId id="314" r:id="rId74"/>
    <p:sldId id="315" r:id="rId75"/>
    <p:sldId id="533" r:id="rId76"/>
    <p:sldId id="316" r:id="rId77"/>
    <p:sldId id="317" r:id="rId78"/>
    <p:sldId id="318" r:id="rId79"/>
    <p:sldId id="319" r:id="rId80"/>
    <p:sldId id="320" r:id="rId81"/>
    <p:sldId id="321" r:id="rId82"/>
    <p:sldId id="322" r:id="rId83"/>
    <p:sldId id="324" r:id="rId84"/>
    <p:sldId id="325" r:id="rId85"/>
    <p:sldId id="326" r:id="rId86"/>
    <p:sldId id="327" r:id="rId87"/>
    <p:sldId id="328" r:id="rId88"/>
    <p:sldId id="329" r:id="rId89"/>
    <p:sldId id="330" r:id="rId90"/>
    <p:sldId id="507" r:id="rId91"/>
    <p:sldId id="534" r:id="rId92"/>
    <p:sldId id="331" r:id="rId93"/>
    <p:sldId id="332" r:id="rId94"/>
    <p:sldId id="333" r:id="rId95"/>
    <p:sldId id="334" r:id="rId96"/>
    <p:sldId id="335" r:id="rId97"/>
    <p:sldId id="336" r:id="rId98"/>
    <p:sldId id="535" r:id="rId99"/>
    <p:sldId id="338" r:id="rId100"/>
    <p:sldId id="339" r:id="rId101"/>
    <p:sldId id="340" r:id="rId102"/>
    <p:sldId id="341" r:id="rId103"/>
    <p:sldId id="342" r:id="rId104"/>
    <p:sldId id="343" r:id="rId105"/>
    <p:sldId id="344" r:id="rId106"/>
    <p:sldId id="538" r:id="rId107"/>
    <p:sldId id="539" r:id="rId108"/>
    <p:sldId id="609" r:id="rId109"/>
    <p:sldId id="345" r:id="rId110"/>
    <p:sldId id="347" r:id="rId111"/>
    <p:sldId id="610" r:id="rId112"/>
    <p:sldId id="348" r:id="rId113"/>
    <p:sldId id="352" r:id="rId114"/>
    <p:sldId id="349" r:id="rId115"/>
    <p:sldId id="350" r:id="rId116"/>
    <p:sldId id="354" r:id="rId117"/>
    <p:sldId id="355" r:id="rId118"/>
    <p:sldId id="356" r:id="rId119"/>
    <p:sldId id="357" r:id="rId120"/>
    <p:sldId id="358" r:id="rId121"/>
    <p:sldId id="359" r:id="rId122"/>
    <p:sldId id="360" r:id="rId123"/>
    <p:sldId id="363" r:id="rId124"/>
    <p:sldId id="364" r:id="rId125"/>
    <p:sldId id="365" r:id="rId126"/>
    <p:sldId id="367" r:id="rId127"/>
    <p:sldId id="366" r:id="rId128"/>
    <p:sldId id="368" r:id="rId129"/>
    <p:sldId id="369" r:id="rId130"/>
    <p:sldId id="370" r:id="rId131"/>
    <p:sldId id="371" r:id="rId132"/>
    <p:sldId id="372" r:id="rId133"/>
    <p:sldId id="373" r:id="rId134"/>
    <p:sldId id="375" r:id="rId135"/>
    <p:sldId id="376" r:id="rId136"/>
    <p:sldId id="378" r:id="rId137"/>
    <p:sldId id="508" r:id="rId138"/>
    <p:sldId id="379" r:id="rId139"/>
    <p:sldId id="380" r:id="rId140"/>
    <p:sldId id="381" r:id="rId141"/>
    <p:sldId id="382" r:id="rId142"/>
    <p:sldId id="383" r:id="rId143"/>
    <p:sldId id="611" r:id="rId144"/>
    <p:sldId id="384" r:id="rId145"/>
    <p:sldId id="612" r:id="rId146"/>
    <p:sldId id="385" r:id="rId147"/>
    <p:sldId id="386" r:id="rId148"/>
    <p:sldId id="613" r:id="rId149"/>
    <p:sldId id="540" r:id="rId150"/>
    <p:sldId id="389" r:id="rId151"/>
    <p:sldId id="391" r:id="rId152"/>
    <p:sldId id="393" r:id="rId153"/>
    <p:sldId id="394" r:id="rId154"/>
    <p:sldId id="396" r:id="rId155"/>
    <p:sldId id="397" r:id="rId156"/>
    <p:sldId id="615" r:id="rId157"/>
    <p:sldId id="398" r:id="rId158"/>
    <p:sldId id="614" r:id="rId159"/>
    <p:sldId id="400" r:id="rId160"/>
    <p:sldId id="541" r:id="rId161"/>
    <p:sldId id="401" r:id="rId162"/>
    <p:sldId id="402" r:id="rId163"/>
    <p:sldId id="403" r:id="rId164"/>
    <p:sldId id="404" r:id="rId165"/>
    <p:sldId id="405" r:id="rId166"/>
    <p:sldId id="406" r:id="rId167"/>
    <p:sldId id="408" r:id="rId168"/>
    <p:sldId id="510" r:id="rId169"/>
    <p:sldId id="409" r:id="rId170"/>
    <p:sldId id="410" r:id="rId171"/>
    <p:sldId id="411" r:id="rId172"/>
    <p:sldId id="412" r:id="rId173"/>
    <p:sldId id="616" r:id="rId174"/>
    <p:sldId id="617" r:id="rId175"/>
    <p:sldId id="618" r:id="rId176"/>
    <p:sldId id="619" r:id="rId177"/>
    <p:sldId id="620" r:id="rId178"/>
    <p:sldId id="511" r:id="rId179"/>
    <p:sldId id="413" r:id="rId180"/>
    <p:sldId id="414" r:id="rId181"/>
    <p:sldId id="415" r:id="rId182"/>
    <p:sldId id="416" r:id="rId183"/>
    <p:sldId id="417" r:id="rId184"/>
    <p:sldId id="418" r:id="rId185"/>
    <p:sldId id="551" r:id="rId186"/>
    <p:sldId id="629" r:id="rId187"/>
    <p:sldId id="630" r:id="rId188"/>
    <p:sldId id="631" r:id="rId189"/>
    <p:sldId id="419" r:id="rId190"/>
    <p:sldId id="420" r:id="rId191"/>
    <p:sldId id="421" r:id="rId192"/>
    <p:sldId id="422" r:id="rId193"/>
    <p:sldId id="423" r:id="rId194"/>
    <p:sldId id="424" r:id="rId195"/>
    <p:sldId id="426" r:id="rId196"/>
    <p:sldId id="427" r:id="rId197"/>
    <p:sldId id="428" r:id="rId198"/>
    <p:sldId id="552" r:id="rId199"/>
    <p:sldId id="429" r:id="rId200"/>
    <p:sldId id="553" r:id="rId201"/>
    <p:sldId id="430" r:id="rId202"/>
    <p:sldId id="431" r:id="rId203"/>
    <p:sldId id="432" r:id="rId204"/>
    <p:sldId id="433" r:id="rId205"/>
    <p:sldId id="434" r:id="rId206"/>
    <p:sldId id="436" r:id="rId207"/>
    <p:sldId id="437" r:id="rId208"/>
    <p:sldId id="554" r:id="rId209"/>
    <p:sldId id="438" r:id="rId210"/>
    <p:sldId id="439" r:id="rId211"/>
    <p:sldId id="440" r:id="rId212"/>
    <p:sldId id="441" r:id="rId213"/>
    <p:sldId id="628" r:id="rId214"/>
    <p:sldId id="621" r:id="rId215"/>
    <p:sldId id="277" r:id="rId216"/>
    <p:sldId id="442" r:id="rId217"/>
    <p:sldId id="443" r:id="rId218"/>
    <p:sldId id="444" r:id="rId219"/>
    <p:sldId id="445" r:id="rId220"/>
    <p:sldId id="446" r:id="rId221"/>
    <p:sldId id="447" r:id="rId222"/>
    <p:sldId id="559" r:id="rId223"/>
    <p:sldId id="632" r:id="rId224"/>
    <p:sldId id="633" r:id="rId225"/>
    <p:sldId id="634" r:id="rId226"/>
    <p:sldId id="560" r:id="rId227"/>
    <p:sldId id="561" r:id="rId228"/>
    <p:sldId id="562" r:id="rId229"/>
    <p:sldId id="563" r:id="rId230"/>
    <p:sldId id="564" r:id="rId231"/>
    <p:sldId id="565" r:id="rId232"/>
    <p:sldId id="556" r:id="rId233"/>
    <p:sldId id="557" r:id="rId234"/>
    <p:sldId id="558" r:id="rId235"/>
    <p:sldId id="566" r:id="rId236"/>
    <p:sldId id="567" r:id="rId237"/>
    <p:sldId id="568" r:id="rId238"/>
    <p:sldId id="569" r:id="rId239"/>
    <p:sldId id="570" r:id="rId240"/>
    <p:sldId id="571" r:id="rId241"/>
    <p:sldId id="572" r:id="rId242"/>
    <p:sldId id="573" r:id="rId243"/>
    <p:sldId id="574" r:id="rId244"/>
    <p:sldId id="575" r:id="rId245"/>
    <p:sldId id="576" r:id="rId246"/>
    <p:sldId id="577" r:id="rId247"/>
    <p:sldId id="578" r:id="rId248"/>
    <p:sldId id="579" r:id="rId249"/>
    <p:sldId id="580" r:id="rId250"/>
    <p:sldId id="581" r:id="rId251"/>
    <p:sldId id="582" r:id="rId252"/>
    <p:sldId id="583" r:id="rId253"/>
    <p:sldId id="584" r:id="rId254"/>
    <p:sldId id="585" r:id="rId255"/>
    <p:sldId id="586" r:id="rId256"/>
    <p:sldId id="587" r:id="rId257"/>
    <p:sldId id="588" r:id="rId258"/>
    <p:sldId id="589" r:id="rId259"/>
    <p:sldId id="590" r:id="rId260"/>
    <p:sldId id="591" r:id="rId261"/>
    <p:sldId id="592" r:id="rId262"/>
    <p:sldId id="593" r:id="rId263"/>
    <p:sldId id="594" r:id="rId264"/>
    <p:sldId id="595" r:id="rId265"/>
    <p:sldId id="596" r:id="rId266"/>
    <p:sldId id="597" r:id="rId267"/>
    <p:sldId id="598" r:id="rId268"/>
    <p:sldId id="599" r:id="rId269"/>
    <p:sldId id="600" r:id="rId270"/>
    <p:sldId id="601" r:id="rId271"/>
    <p:sldId id="623" r:id="rId272"/>
    <p:sldId id="624" r:id="rId273"/>
    <p:sldId id="625" r:id="rId274"/>
    <p:sldId id="626" r:id="rId275"/>
    <p:sldId id="627" r:id="rId2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itchell" initials="AM" lastIdx="1" clrIdx="0"/>
  <p:cmAuthor id="2" name="Marisa Hines" initials="M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B74"/>
    <a:srgbClr val="FFC425"/>
    <a:srgbClr val="E5E6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B02EDF-F423-4A21-94EE-5B2BC01EAA5A}" v="262" dt="2020-06-15T03:27:52.761"/>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751" autoAdjust="0"/>
    <p:restoredTop sz="94633"/>
  </p:normalViewPr>
  <p:slideViewPr>
    <p:cSldViewPr snapToGrid="0">
      <p:cViewPr varScale="1">
        <p:scale>
          <a:sx n="84" d="100"/>
          <a:sy n="84" d="100"/>
        </p:scale>
        <p:origin x="114" y="978"/>
      </p:cViewPr>
      <p:guideLst>
        <p:guide orient="horz" pos="2160"/>
        <p:guide pos="3840"/>
      </p:guideLst>
    </p:cSldViewPr>
  </p:slideViewPr>
  <p:notesTextViewPr>
    <p:cViewPr>
      <p:scale>
        <a:sx n="1" d="1"/>
        <a:sy n="1" d="1"/>
      </p:scale>
      <p:origin x="0" y="0"/>
    </p:cViewPr>
  </p:notesTextViewPr>
  <p:sorterViewPr>
    <p:cViewPr>
      <p:scale>
        <a:sx n="100" d="100"/>
        <a:sy n="100" d="100"/>
      </p:scale>
      <p:origin x="0" y="-182804"/>
    </p:cViewPr>
  </p:sorterViewPr>
  <p:notesViewPr>
    <p:cSldViewPr snapToGrid="0">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commentAuthors" Target="commentAuthor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presProps" Target="pres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handoutMaster" Target="handoutMasters/handoutMaster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microsoft.com/office/2016/11/relationships/changesInfo" Target="changesInfos/changesInfo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microsoft.com/office/2015/10/relationships/revisionInfo" Target="revisionInfo.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Moczerniak" userId="482eff44a8730993" providerId="LiveId" clId="{48B02EDF-F423-4A21-94EE-5B2BC01EAA5A}"/>
    <pc:docChg chg="undo redo custSel addSld delSld modSld sldOrd">
      <pc:chgData name="Kathy Moczerniak" userId="482eff44a8730993" providerId="LiveId" clId="{48B02EDF-F423-4A21-94EE-5B2BC01EAA5A}" dt="2020-06-15T04:15:24.808" v="1846" actId="478"/>
      <pc:docMkLst>
        <pc:docMk/>
      </pc:docMkLst>
      <pc:sldChg chg="modSp">
        <pc:chgData name="Kathy Moczerniak" userId="482eff44a8730993" providerId="LiveId" clId="{48B02EDF-F423-4A21-94EE-5B2BC01EAA5A}" dt="2020-06-14T16:24:20.009" v="957"/>
        <pc:sldMkLst>
          <pc:docMk/>
          <pc:sldMk cId="1732698309" sldId="258"/>
        </pc:sldMkLst>
        <pc:spChg chg="mod">
          <ac:chgData name="Kathy Moczerniak" userId="482eff44a8730993" providerId="LiveId" clId="{48B02EDF-F423-4A21-94EE-5B2BC01EAA5A}" dt="2020-06-14T16:24:20.009" v="957"/>
          <ac:spMkLst>
            <pc:docMk/>
            <pc:sldMk cId="1732698309" sldId="258"/>
            <ac:spMk id="15" creationId="{CF4F1586-DE6A-1A40-AEF4-23ADA41937E4}"/>
          </ac:spMkLst>
        </pc:spChg>
        <pc:spChg chg="mod">
          <ac:chgData name="Kathy Moczerniak" userId="482eff44a8730993" providerId="LiveId" clId="{48B02EDF-F423-4A21-94EE-5B2BC01EAA5A}" dt="2020-06-14T16:24:20.009" v="957"/>
          <ac:spMkLst>
            <pc:docMk/>
            <pc:sldMk cId="1732698309" sldId="258"/>
            <ac:spMk id="19" creationId="{A58A35F8-EA88-094E-8EAD-88FE6A07C447}"/>
          </ac:spMkLst>
        </pc:spChg>
        <pc:picChg chg="mod">
          <ac:chgData name="Kathy Moczerniak" userId="482eff44a8730993" providerId="LiveId" clId="{48B02EDF-F423-4A21-94EE-5B2BC01EAA5A}" dt="2020-06-14T16:24:20.009" v="957"/>
          <ac:picMkLst>
            <pc:docMk/>
            <pc:sldMk cId="1732698309" sldId="258"/>
            <ac:picMk id="23" creationId="{DE3B0E28-485E-BB45-B53C-65FC375BD23F}"/>
          </ac:picMkLst>
        </pc:picChg>
      </pc:sldChg>
      <pc:sldChg chg="modSp">
        <pc:chgData name="Kathy Moczerniak" userId="482eff44a8730993" providerId="LiveId" clId="{48B02EDF-F423-4A21-94EE-5B2BC01EAA5A}" dt="2020-06-14T16:24:20.009" v="957"/>
        <pc:sldMkLst>
          <pc:docMk/>
          <pc:sldMk cId="3110963604" sldId="259"/>
        </pc:sldMkLst>
        <pc:spChg chg="mod">
          <ac:chgData name="Kathy Moczerniak" userId="482eff44a8730993" providerId="LiveId" clId="{48B02EDF-F423-4A21-94EE-5B2BC01EAA5A}" dt="2020-06-14T16:24:20.009" v="957"/>
          <ac:spMkLst>
            <pc:docMk/>
            <pc:sldMk cId="3110963604" sldId="259"/>
            <ac:spMk id="2" creationId="{49CD33D7-7C9D-4C95-A375-93DB80D87ACD}"/>
          </ac:spMkLst>
        </pc:spChg>
        <pc:spChg chg="mod">
          <ac:chgData name="Kathy Moczerniak" userId="482eff44a8730993" providerId="LiveId" clId="{48B02EDF-F423-4A21-94EE-5B2BC01EAA5A}" dt="2020-06-14T16:24:20.009" v="957"/>
          <ac:spMkLst>
            <pc:docMk/>
            <pc:sldMk cId="3110963604" sldId="259"/>
            <ac:spMk id="3" creationId="{12129C54-5883-4D25-8A63-AAC121E21E0D}"/>
          </ac:spMkLst>
        </pc:spChg>
      </pc:sldChg>
      <pc:sldChg chg="modSp">
        <pc:chgData name="Kathy Moczerniak" userId="482eff44a8730993" providerId="LiveId" clId="{48B02EDF-F423-4A21-94EE-5B2BC01EAA5A}" dt="2020-06-14T16:24:20.009" v="957"/>
        <pc:sldMkLst>
          <pc:docMk/>
          <pc:sldMk cId="4246999118" sldId="260"/>
        </pc:sldMkLst>
        <pc:spChg chg="mod">
          <ac:chgData name="Kathy Moczerniak" userId="482eff44a8730993" providerId="LiveId" clId="{48B02EDF-F423-4A21-94EE-5B2BC01EAA5A}" dt="2020-06-14T16:24:20.009" v="957"/>
          <ac:spMkLst>
            <pc:docMk/>
            <pc:sldMk cId="4246999118" sldId="260"/>
            <ac:spMk id="2" creationId="{F4665E38-EEA9-4E7E-9E28-F1035C3B33C3}"/>
          </ac:spMkLst>
        </pc:spChg>
        <pc:spChg chg="mod">
          <ac:chgData name="Kathy Moczerniak" userId="482eff44a8730993" providerId="LiveId" clId="{48B02EDF-F423-4A21-94EE-5B2BC01EAA5A}" dt="2020-06-13T19:12:12.150" v="2"/>
          <ac:spMkLst>
            <pc:docMk/>
            <pc:sldMk cId="4246999118" sldId="260"/>
            <ac:spMk id="3" creationId="{00C948FF-109D-45A4-B59C-E8ED091DC988}"/>
          </ac:spMkLst>
        </pc:spChg>
      </pc:sldChg>
      <pc:sldChg chg="modSp">
        <pc:chgData name="Kathy Moczerniak" userId="482eff44a8730993" providerId="LiveId" clId="{48B02EDF-F423-4A21-94EE-5B2BC01EAA5A}" dt="2020-06-14T16:24:20.009" v="957"/>
        <pc:sldMkLst>
          <pc:docMk/>
          <pc:sldMk cId="2461854680" sldId="261"/>
        </pc:sldMkLst>
        <pc:spChg chg="mod">
          <ac:chgData name="Kathy Moczerniak" userId="482eff44a8730993" providerId="LiveId" clId="{48B02EDF-F423-4A21-94EE-5B2BC01EAA5A}" dt="2020-06-14T16:24:20.009" v="957"/>
          <ac:spMkLst>
            <pc:docMk/>
            <pc:sldMk cId="2461854680" sldId="261"/>
            <ac:spMk id="2" creationId="{ADD1B00A-28FB-45AA-935A-F703FC68FECA}"/>
          </ac:spMkLst>
        </pc:spChg>
        <pc:spChg chg="mod">
          <ac:chgData name="Kathy Moczerniak" userId="482eff44a8730993" providerId="LiveId" clId="{48B02EDF-F423-4A21-94EE-5B2BC01EAA5A}" dt="2020-06-14T16:24:20.009" v="957"/>
          <ac:spMkLst>
            <pc:docMk/>
            <pc:sldMk cId="2461854680" sldId="261"/>
            <ac:spMk id="3" creationId="{D4CF41F9-23F4-4C4C-A06F-D0CD9CB61967}"/>
          </ac:spMkLst>
        </pc:spChg>
      </pc:sldChg>
      <pc:sldChg chg="modSp mod">
        <pc:chgData name="Kathy Moczerniak" userId="482eff44a8730993" providerId="LiveId" clId="{48B02EDF-F423-4A21-94EE-5B2BC01EAA5A}" dt="2020-06-14T16:24:20.009" v="957"/>
        <pc:sldMkLst>
          <pc:docMk/>
          <pc:sldMk cId="427356808" sldId="262"/>
        </pc:sldMkLst>
        <pc:spChg chg="mod">
          <ac:chgData name="Kathy Moczerniak" userId="482eff44a8730993" providerId="LiveId" clId="{48B02EDF-F423-4A21-94EE-5B2BC01EAA5A}" dt="2020-06-14T16:24:20.009" v="957"/>
          <ac:spMkLst>
            <pc:docMk/>
            <pc:sldMk cId="427356808" sldId="262"/>
            <ac:spMk id="2" creationId="{64D6F7EF-09CD-40D9-B5FE-135707C58F62}"/>
          </ac:spMkLst>
        </pc:spChg>
        <pc:spChg chg="mod">
          <ac:chgData name="Kathy Moczerniak" userId="482eff44a8730993" providerId="LiveId" clId="{48B02EDF-F423-4A21-94EE-5B2BC01EAA5A}" dt="2020-06-14T16:24:20.009" v="957"/>
          <ac:spMkLst>
            <pc:docMk/>
            <pc:sldMk cId="427356808" sldId="262"/>
            <ac:spMk id="3" creationId="{9F1D0A4C-D3E9-429E-814A-E88AEA2547E2}"/>
          </ac:spMkLst>
        </pc:spChg>
      </pc:sldChg>
      <pc:sldChg chg="modSp mod">
        <pc:chgData name="Kathy Moczerniak" userId="482eff44a8730993" providerId="LiveId" clId="{48B02EDF-F423-4A21-94EE-5B2BC01EAA5A}" dt="2020-06-14T16:24:20.009" v="957"/>
        <pc:sldMkLst>
          <pc:docMk/>
          <pc:sldMk cId="392509016" sldId="263"/>
        </pc:sldMkLst>
        <pc:spChg chg="mod">
          <ac:chgData name="Kathy Moczerniak" userId="482eff44a8730993" providerId="LiveId" clId="{48B02EDF-F423-4A21-94EE-5B2BC01EAA5A}" dt="2020-06-14T16:24:20.009" v="957"/>
          <ac:spMkLst>
            <pc:docMk/>
            <pc:sldMk cId="392509016" sldId="263"/>
            <ac:spMk id="2" creationId="{6619D5A3-9116-4D58-BAC7-C4BD5F36FB8F}"/>
          </ac:spMkLst>
        </pc:spChg>
        <pc:spChg chg="mod">
          <ac:chgData name="Kathy Moczerniak" userId="482eff44a8730993" providerId="LiveId" clId="{48B02EDF-F423-4A21-94EE-5B2BC01EAA5A}" dt="2020-06-14T16:24:20.009" v="957"/>
          <ac:spMkLst>
            <pc:docMk/>
            <pc:sldMk cId="392509016" sldId="263"/>
            <ac:spMk id="3" creationId="{C00841F0-F7D2-43C1-B08D-699FC5F288BB}"/>
          </ac:spMkLst>
        </pc:spChg>
      </pc:sldChg>
      <pc:sldChg chg="modSp mod">
        <pc:chgData name="Kathy Moczerniak" userId="482eff44a8730993" providerId="LiveId" clId="{48B02EDF-F423-4A21-94EE-5B2BC01EAA5A}" dt="2020-06-14T16:24:20.009" v="957"/>
        <pc:sldMkLst>
          <pc:docMk/>
          <pc:sldMk cId="3532710881" sldId="264"/>
        </pc:sldMkLst>
        <pc:spChg chg="mod">
          <ac:chgData name="Kathy Moczerniak" userId="482eff44a8730993" providerId="LiveId" clId="{48B02EDF-F423-4A21-94EE-5B2BC01EAA5A}" dt="2020-06-14T16:24:20.009" v="957"/>
          <ac:spMkLst>
            <pc:docMk/>
            <pc:sldMk cId="3532710881" sldId="264"/>
            <ac:spMk id="2" creationId="{79E35753-95D0-4463-A623-D10EA354B04E}"/>
          </ac:spMkLst>
        </pc:spChg>
        <pc:spChg chg="mod">
          <ac:chgData name="Kathy Moczerniak" userId="482eff44a8730993" providerId="LiveId" clId="{48B02EDF-F423-4A21-94EE-5B2BC01EAA5A}" dt="2020-06-14T16:24:20.009" v="957"/>
          <ac:spMkLst>
            <pc:docMk/>
            <pc:sldMk cId="3532710881" sldId="264"/>
            <ac:spMk id="3" creationId="{573E96D1-5B41-4F90-9146-9B4A609A90B7}"/>
          </ac:spMkLst>
        </pc:spChg>
      </pc:sldChg>
      <pc:sldChg chg="modSp">
        <pc:chgData name="Kathy Moczerniak" userId="482eff44a8730993" providerId="LiveId" clId="{48B02EDF-F423-4A21-94EE-5B2BC01EAA5A}" dt="2020-06-14T16:24:20.009" v="957"/>
        <pc:sldMkLst>
          <pc:docMk/>
          <pc:sldMk cId="1751302815" sldId="265"/>
        </pc:sldMkLst>
        <pc:spChg chg="mod">
          <ac:chgData name="Kathy Moczerniak" userId="482eff44a8730993" providerId="LiveId" clId="{48B02EDF-F423-4A21-94EE-5B2BC01EAA5A}" dt="2020-06-14T16:24:20.009" v="957"/>
          <ac:spMkLst>
            <pc:docMk/>
            <pc:sldMk cId="1751302815" sldId="265"/>
            <ac:spMk id="2" creationId="{7C25FACE-3EFB-4627-A726-C62AEECB598C}"/>
          </ac:spMkLst>
        </pc:spChg>
      </pc:sldChg>
      <pc:sldChg chg="modSp mod">
        <pc:chgData name="Kathy Moczerniak" userId="482eff44a8730993" providerId="LiveId" clId="{48B02EDF-F423-4A21-94EE-5B2BC01EAA5A}" dt="2020-06-14T16:24:20.009" v="957"/>
        <pc:sldMkLst>
          <pc:docMk/>
          <pc:sldMk cId="1798854891" sldId="266"/>
        </pc:sldMkLst>
        <pc:spChg chg="mod">
          <ac:chgData name="Kathy Moczerniak" userId="482eff44a8730993" providerId="LiveId" clId="{48B02EDF-F423-4A21-94EE-5B2BC01EAA5A}" dt="2020-06-14T16:24:20.009" v="957"/>
          <ac:spMkLst>
            <pc:docMk/>
            <pc:sldMk cId="1798854891" sldId="266"/>
            <ac:spMk id="2" creationId="{7BE60548-1FE9-47D7-AB58-33EDC02A9962}"/>
          </ac:spMkLst>
        </pc:spChg>
        <pc:spChg chg="mod">
          <ac:chgData name="Kathy Moczerniak" userId="482eff44a8730993" providerId="LiveId" clId="{48B02EDF-F423-4A21-94EE-5B2BC01EAA5A}" dt="2020-06-14T16:24:20.009" v="957"/>
          <ac:spMkLst>
            <pc:docMk/>
            <pc:sldMk cId="1798854891" sldId="266"/>
            <ac:spMk id="3" creationId="{58061A95-3200-401A-B886-E99CD3E8F9FA}"/>
          </ac:spMkLst>
        </pc:spChg>
      </pc:sldChg>
      <pc:sldChg chg="modSp">
        <pc:chgData name="Kathy Moczerniak" userId="482eff44a8730993" providerId="LiveId" clId="{48B02EDF-F423-4A21-94EE-5B2BC01EAA5A}" dt="2020-06-14T16:24:20.009" v="957"/>
        <pc:sldMkLst>
          <pc:docMk/>
          <pc:sldMk cId="3350644395" sldId="267"/>
        </pc:sldMkLst>
        <pc:spChg chg="mod">
          <ac:chgData name="Kathy Moczerniak" userId="482eff44a8730993" providerId="LiveId" clId="{48B02EDF-F423-4A21-94EE-5B2BC01EAA5A}" dt="2020-06-14T16:24:20.009" v="957"/>
          <ac:spMkLst>
            <pc:docMk/>
            <pc:sldMk cId="3350644395" sldId="267"/>
            <ac:spMk id="3" creationId="{5A8F3747-2B0C-A543-976C-719721FA9D78}"/>
          </ac:spMkLst>
        </pc:spChg>
      </pc:sldChg>
      <pc:sldChg chg="modSp mod">
        <pc:chgData name="Kathy Moczerniak" userId="482eff44a8730993" providerId="LiveId" clId="{48B02EDF-F423-4A21-94EE-5B2BC01EAA5A}" dt="2020-06-14T16:24:20.009" v="957"/>
        <pc:sldMkLst>
          <pc:docMk/>
          <pc:sldMk cId="812846238" sldId="268"/>
        </pc:sldMkLst>
        <pc:spChg chg="mod">
          <ac:chgData name="Kathy Moczerniak" userId="482eff44a8730993" providerId="LiveId" clId="{48B02EDF-F423-4A21-94EE-5B2BC01EAA5A}" dt="2020-06-14T16:24:20.009" v="957"/>
          <ac:spMkLst>
            <pc:docMk/>
            <pc:sldMk cId="812846238" sldId="268"/>
            <ac:spMk id="2" creationId="{AC5A703B-D552-421E-A84E-0FABABFCF3E2}"/>
          </ac:spMkLst>
        </pc:spChg>
        <pc:spChg chg="mod">
          <ac:chgData name="Kathy Moczerniak" userId="482eff44a8730993" providerId="LiveId" clId="{48B02EDF-F423-4A21-94EE-5B2BC01EAA5A}" dt="2020-06-14T16:24:20.009" v="957"/>
          <ac:spMkLst>
            <pc:docMk/>
            <pc:sldMk cId="812846238" sldId="268"/>
            <ac:spMk id="3" creationId="{12ED767F-05E7-4807-9909-D56A58B8AE92}"/>
          </ac:spMkLst>
        </pc:spChg>
      </pc:sldChg>
      <pc:sldChg chg="modSp mod">
        <pc:chgData name="Kathy Moczerniak" userId="482eff44a8730993" providerId="LiveId" clId="{48B02EDF-F423-4A21-94EE-5B2BC01EAA5A}" dt="2020-06-14T16:24:20.009" v="957"/>
        <pc:sldMkLst>
          <pc:docMk/>
          <pc:sldMk cId="3846612158" sldId="269"/>
        </pc:sldMkLst>
        <pc:spChg chg="mod">
          <ac:chgData name="Kathy Moczerniak" userId="482eff44a8730993" providerId="LiveId" clId="{48B02EDF-F423-4A21-94EE-5B2BC01EAA5A}" dt="2020-06-14T16:24:20.009" v="957"/>
          <ac:spMkLst>
            <pc:docMk/>
            <pc:sldMk cId="3846612158" sldId="269"/>
            <ac:spMk id="2" creationId="{05B331AA-E507-4F5D-BF29-FC7005FBC3AB}"/>
          </ac:spMkLst>
        </pc:spChg>
        <pc:spChg chg="mod">
          <ac:chgData name="Kathy Moczerniak" userId="482eff44a8730993" providerId="LiveId" clId="{48B02EDF-F423-4A21-94EE-5B2BC01EAA5A}" dt="2020-06-13T19:26:28.707" v="69" actId="1076"/>
          <ac:spMkLst>
            <pc:docMk/>
            <pc:sldMk cId="3846612158" sldId="269"/>
            <ac:spMk id="3" creationId="{97A6CC00-F2C7-4E63-8E84-6370FF6E7578}"/>
          </ac:spMkLst>
        </pc:spChg>
      </pc:sldChg>
      <pc:sldChg chg="modSp mod">
        <pc:chgData name="Kathy Moczerniak" userId="482eff44a8730993" providerId="LiveId" clId="{48B02EDF-F423-4A21-94EE-5B2BC01EAA5A}" dt="2020-06-14T16:24:20.009" v="957"/>
        <pc:sldMkLst>
          <pc:docMk/>
          <pc:sldMk cId="202301041" sldId="270"/>
        </pc:sldMkLst>
        <pc:spChg chg="mod">
          <ac:chgData name="Kathy Moczerniak" userId="482eff44a8730993" providerId="LiveId" clId="{48B02EDF-F423-4A21-94EE-5B2BC01EAA5A}" dt="2020-06-14T16:24:20.009" v="957"/>
          <ac:spMkLst>
            <pc:docMk/>
            <pc:sldMk cId="202301041" sldId="270"/>
            <ac:spMk id="2" creationId="{D2AB0FFE-2D09-4C7E-81DD-7DA7457386F6}"/>
          </ac:spMkLst>
        </pc:spChg>
        <pc:spChg chg="mod">
          <ac:chgData name="Kathy Moczerniak" userId="482eff44a8730993" providerId="LiveId" clId="{48B02EDF-F423-4A21-94EE-5B2BC01EAA5A}" dt="2020-06-13T19:26:55.149" v="71" actId="20577"/>
          <ac:spMkLst>
            <pc:docMk/>
            <pc:sldMk cId="202301041" sldId="270"/>
            <ac:spMk id="3" creationId="{C19F6FAC-B5EA-49C1-878F-BC6C0F1BB496}"/>
          </ac:spMkLst>
        </pc:spChg>
      </pc:sldChg>
      <pc:sldChg chg="modSp">
        <pc:chgData name="Kathy Moczerniak" userId="482eff44a8730993" providerId="LiveId" clId="{48B02EDF-F423-4A21-94EE-5B2BC01EAA5A}" dt="2020-06-14T16:24:20.009" v="957"/>
        <pc:sldMkLst>
          <pc:docMk/>
          <pc:sldMk cId="2410284341" sldId="271"/>
        </pc:sldMkLst>
        <pc:spChg chg="mod">
          <ac:chgData name="Kathy Moczerniak" userId="482eff44a8730993" providerId="LiveId" clId="{48B02EDF-F423-4A21-94EE-5B2BC01EAA5A}" dt="2020-06-14T16:24:20.009" v="957"/>
          <ac:spMkLst>
            <pc:docMk/>
            <pc:sldMk cId="2410284341" sldId="271"/>
            <ac:spMk id="2" creationId="{D1ABBF09-0636-4848-99E1-588D9A92B7C9}"/>
          </ac:spMkLst>
        </pc:spChg>
      </pc:sldChg>
      <pc:sldChg chg="modSp mod">
        <pc:chgData name="Kathy Moczerniak" userId="482eff44a8730993" providerId="LiveId" clId="{48B02EDF-F423-4A21-94EE-5B2BC01EAA5A}" dt="2020-06-14T16:24:20.009" v="957"/>
        <pc:sldMkLst>
          <pc:docMk/>
          <pc:sldMk cId="3023760339" sldId="272"/>
        </pc:sldMkLst>
        <pc:spChg chg="mod">
          <ac:chgData name="Kathy Moczerniak" userId="482eff44a8730993" providerId="LiveId" clId="{48B02EDF-F423-4A21-94EE-5B2BC01EAA5A}" dt="2020-06-14T16:24:20.009" v="957"/>
          <ac:spMkLst>
            <pc:docMk/>
            <pc:sldMk cId="3023760339" sldId="272"/>
            <ac:spMk id="2" creationId="{86B03152-7265-4C34-AF19-2DBCB886B3F5}"/>
          </ac:spMkLst>
        </pc:spChg>
        <pc:spChg chg="mod">
          <ac:chgData name="Kathy Moczerniak" userId="482eff44a8730993" providerId="LiveId" clId="{48B02EDF-F423-4A21-94EE-5B2BC01EAA5A}" dt="2020-06-14T16:24:20.009" v="957"/>
          <ac:spMkLst>
            <pc:docMk/>
            <pc:sldMk cId="3023760339" sldId="272"/>
            <ac:spMk id="3" creationId="{52EA9B7C-0A2D-4073-807B-F4F557993CF4}"/>
          </ac:spMkLst>
        </pc:spChg>
      </pc:sldChg>
      <pc:sldChg chg="modSp">
        <pc:chgData name="Kathy Moczerniak" userId="482eff44a8730993" providerId="LiveId" clId="{48B02EDF-F423-4A21-94EE-5B2BC01EAA5A}" dt="2020-06-14T16:24:20.009" v="957"/>
        <pc:sldMkLst>
          <pc:docMk/>
          <pc:sldMk cId="3269255505" sldId="273"/>
        </pc:sldMkLst>
        <pc:spChg chg="mod">
          <ac:chgData name="Kathy Moczerniak" userId="482eff44a8730993" providerId="LiveId" clId="{48B02EDF-F423-4A21-94EE-5B2BC01EAA5A}" dt="2020-06-14T16:24:20.009" v="957"/>
          <ac:spMkLst>
            <pc:docMk/>
            <pc:sldMk cId="3269255505" sldId="273"/>
            <ac:spMk id="2" creationId="{C147D008-FFF9-44F8-B9B8-EDF7A462C3DB}"/>
          </ac:spMkLst>
        </pc:spChg>
        <pc:spChg chg="mod">
          <ac:chgData name="Kathy Moczerniak" userId="482eff44a8730993" providerId="LiveId" clId="{48B02EDF-F423-4A21-94EE-5B2BC01EAA5A}" dt="2020-06-14T16:24:20.009" v="957"/>
          <ac:spMkLst>
            <pc:docMk/>
            <pc:sldMk cId="3269255505" sldId="273"/>
            <ac:spMk id="3" creationId="{C42218E4-D759-40BF-A4E0-971354FF5303}"/>
          </ac:spMkLst>
        </pc:spChg>
      </pc:sldChg>
      <pc:sldChg chg="modSp">
        <pc:chgData name="Kathy Moczerniak" userId="482eff44a8730993" providerId="LiveId" clId="{48B02EDF-F423-4A21-94EE-5B2BC01EAA5A}" dt="2020-06-14T16:24:20.009" v="957"/>
        <pc:sldMkLst>
          <pc:docMk/>
          <pc:sldMk cId="1236713034" sldId="274"/>
        </pc:sldMkLst>
        <pc:spChg chg="mod">
          <ac:chgData name="Kathy Moczerniak" userId="482eff44a8730993" providerId="LiveId" clId="{48B02EDF-F423-4A21-94EE-5B2BC01EAA5A}" dt="2020-06-14T16:24:20.009" v="957"/>
          <ac:spMkLst>
            <pc:docMk/>
            <pc:sldMk cId="1236713034" sldId="274"/>
            <ac:spMk id="2" creationId="{CF11E10A-52A5-41E1-B6F4-E186C54197C1}"/>
          </ac:spMkLst>
        </pc:spChg>
        <pc:spChg chg="mod">
          <ac:chgData name="Kathy Moczerniak" userId="482eff44a8730993" providerId="LiveId" clId="{48B02EDF-F423-4A21-94EE-5B2BC01EAA5A}" dt="2020-06-14T16:24:20.009" v="957"/>
          <ac:spMkLst>
            <pc:docMk/>
            <pc:sldMk cId="1236713034" sldId="274"/>
            <ac:spMk id="3" creationId="{E3275608-2C1E-47CE-8848-4DC37A933880}"/>
          </ac:spMkLst>
        </pc:spChg>
      </pc:sldChg>
      <pc:sldChg chg="modSp mod">
        <pc:chgData name="Kathy Moczerniak" userId="482eff44a8730993" providerId="LiveId" clId="{48B02EDF-F423-4A21-94EE-5B2BC01EAA5A}" dt="2020-06-14T16:24:20.009" v="957"/>
        <pc:sldMkLst>
          <pc:docMk/>
          <pc:sldMk cId="2886899122" sldId="275"/>
        </pc:sldMkLst>
        <pc:spChg chg="mod">
          <ac:chgData name="Kathy Moczerniak" userId="482eff44a8730993" providerId="LiveId" clId="{48B02EDF-F423-4A21-94EE-5B2BC01EAA5A}" dt="2020-06-14T16:24:20.009" v="957"/>
          <ac:spMkLst>
            <pc:docMk/>
            <pc:sldMk cId="2886899122" sldId="275"/>
            <ac:spMk id="2" creationId="{160D2FCE-27E9-4055-9AB6-DBA49AF75EA7}"/>
          </ac:spMkLst>
        </pc:spChg>
        <pc:spChg chg="mod">
          <ac:chgData name="Kathy Moczerniak" userId="482eff44a8730993" providerId="LiveId" clId="{48B02EDF-F423-4A21-94EE-5B2BC01EAA5A}" dt="2020-06-14T16:24:20.009" v="957"/>
          <ac:spMkLst>
            <pc:docMk/>
            <pc:sldMk cId="2886899122" sldId="275"/>
            <ac:spMk id="3" creationId="{39EF4E94-2875-49D6-A911-90F7228AAE20}"/>
          </ac:spMkLst>
        </pc:spChg>
      </pc:sldChg>
      <pc:sldChg chg="modSp mod">
        <pc:chgData name="Kathy Moczerniak" userId="482eff44a8730993" providerId="LiveId" clId="{48B02EDF-F423-4A21-94EE-5B2BC01EAA5A}" dt="2020-06-14T16:24:20.009" v="957"/>
        <pc:sldMkLst>
          <pc:docMk/>
          <pc:sldMk cId="1471910359" sldId="276"/>
        </pc:sldMkLst>
        <pc:spChg chg="mod">
          <ac:chgData name="Kathy Moczerniak" userId="482eff44a8730993" providerId="LiveId" clId="{48B02EDF-F423-4A21-94EE-5B2BC01EAA5A}" dt="2020-06-14T16:24:20.009" v="957"/>
          <ac:spMkLst>
            <pc:docMk/>
            <pc:sldMk cId="1471910359" sldId="276"/>
            <ac:spMk id="2" creationId="{7B369048-45A1-4C60-BD25-3C4BA4D7AB68}"/>
          </ac:spMkLst>
        </pc:spChg>
        <pc:spChg chg="mod">
          <ac:chgData name="Kathy Moczerniak" userId="482eff44a8730993" providerId="LiveId" clId="{48B02EDF-F423-4A21-94EE-5B2BC01EAA5A}" dt="2020-06-14T16:24:20.009" v="957"/>
          <ac:spMkLst>
            <pc:docMk/>
            <pc:sldMk cId="1471910359" sldId="276"/>
            <ac:spMk id="3" creationId="{7F17D4CE-09C2-401E-973F-F3DAB2075EE6}"/>
          </ac:spMkLst>
        </pc:spChg>
      </pc:sldChg>
      <pc:sldChg chg="modSp">
        <pc:chgData name="Kathy Moczerniak" userId="482eff44a8730993" providerId="LiveId" clId="{48B02EDF-F423-4A21-94EE-5B2BC01EAA5A}" dt="2020-06-14T16:24:20.009" v="957"/>
        <pc:sldMkLst>
          <pc:docMk/>
          <pc:sldMk cId="1009339062" sldId="277"/>
        </pc:sldMkLst>
        <pc:spChg chg="mod">
          <ac:chgData name="Kathy Moczerniak" userId="482eff44a8730993" providerId="LiveId" clId="{48B02EDF-F423-4A21-94EE-5B2BC01EAA5A}" dt="2020-06-14T16:24:20.009" v="957"/>
          <ac:spMkLst>
            <pc:docMk/>
            <pc:sldMk cId="1009339062" sldId="277"/>
            <ac:spMk id="3" creationId="{5A8F3747-2B0C-A543-976C-719721FA9D78}"/>
          </ac:spMkLst>
        </pc:spChg>
      </pc:sldChg>
      <pc:sldChg chg="modSp mod">
        <pc:chgData name="Kathy Moczerniak" userId="482eff44a8730993" providerId="LiveId" clId="{48B02EDF-F423-4A21-94EE-5B2BC01EAA5A}" dt="2020-06-14T16:24:20.009" v="957"/>
        <pc:sldMkLst>
          <pc:docMk/>
          <pc:sldMk cId="2394214802" sldId="278"/>
        </pc:sldMkLst>
        <pc:spChg chg="mod">
          <ac:chgData name="Kathy Moczerniak" userId="482eff44a8730993" providerId="LiveId" clId="{48B02EDF-F423-4A21-94EE-5B2BC01EAA5A}" dt="2020-06-14T16:24:20.009" v="957"/>
          <ac:spMkLst>
            <pc:docMk/>
            <pc:sldMk cId="2394214802" sldId="278"/>
            <ac:spMk id="2" creationId="{C4816B29-F950-465F-9561-8FCD3817C852}"/>
          </ac:spMkLst>
        </pc:spChg>
        <pc:spChg chg="mod">
          <ac:chgData name="Kathy Moczerniak" userId="482eff44a8730993" providerId="LiveId" clId="{48B02EDF-F423-4A21-94EE-5B2BC01EAA5A}" dt="2020-06-13T19:41:14.872" v="78" actId="20577"/>
          <ac:spMkLst>
            <pc:docMk/>
            <pc:sldMk cId="2394214802" sldId="278"/>
            <ac:spMk id="3" creationId="{5638BC1E-DDED-40C2-B7D8-877565454DC6}"/>
          </ac:spMkLst>
        </pc:spChg>
      </pc:sldChg>
      <pc:sldChg chg="modSp mod">
        <pc:chgData name="Kathy Moczerniak" userId="482eff44a8730993" providerId="LiveId" clId="{48B02EDF-F423-4A21-94EE-5B2BC01EAA5A}" dt="2020-06-14T16:24:20.009" v="957"/>
        <pc:sldMkLst>
          <pc:docMk/>
          <pc:sldMk cId="3048513518" sldId="279"/>
        </pc:sldMkLst>
        <pc:spChg chg="mod">
          <ac:chgData name="Kathy Moczerniak" userId="482eff44a8730993" providerId="LiveId" clId="{48B02EDF-F423-4A21-94EE-5B2BC01EAA5A}" dt="2020-06-14T16:24:20.009" v="957"/>
          <ac:spMkLst>
            <pc:docMk/>
            <pc:sldMk cId="3048513518" sldId="279"/>
            <ac:spMk id="2" creationId="{86CAB7DF-FD5B-4F2B-887A-C509752C57DB}"/>
          </ac:spMkLst>
        </pc:spChg>
        <pc:spChg chg="mod">
          <ac:chgData name="Kathy Moczerniak" userId="482eff44a8730993" providerId="LiveId" clId="{48B02EDF-F423-4A21-94EE-5B2BC01EAA5A}" dt="2020-06-13T19:43:49.860" v="79" actId="20577"/>
          <ac:spMkLst>
            <pc:docMk/>
            <pc:sldMk cId="3048513518" sldId="279"/>
            <ac:spMk id="3" creationId="{624EA671-7CD5-4DDB-BCE5-8A47E10FD47A}"/>
          </ac:spMkLst>
        </pc:spChg>
      </pc:sldChg>
      <pc:sldChg chg="modSp">
        <pc:chgData name="Kathy Moczerniak" userId="482eff44a8730993" providerId="LiveId" clId="{48B02EDF-F423-4A21-94EE-5B2BC01EAA5A}" dt="2020-06-14T16:24:20.009" v="957"/>
        <pc:sldMkLst>
          <pc:docMk/>
          <pc:sldMk cId="336820708" sldId="281"/>
        </pc:sldMkLst>
        <pc:spChg chg="mod">
          <ac:chgData name="Kathy Moczerniak" userId="482eff44a8730993" providerId="LiveId" clId="{48B02EDF-F423-4A21-94EE-5B2BC01EAA5A}" dt="2020-06-14T16:24:20.009" v="957"/>
          <ac:spMkLst>
            <pc:docMk/>
            <pc:sldMk cId="336820708" sldId="281"/>
            <ac:spMk id="2" creationId="{29E09C3F-7E3F-49AB-AA1E-241CD955F6C0}"/>
          </ac:spMkLst>
        </pc:spChg>
        <pc:spChg chg="mod">
          <ac:chgData name="Kathy Moczerniak" userId="482eff44a8730993" providerId="LiveId" clId="{48B02EDF-F423-4A21-94EE-5B2BC01EAA5A}" dt="2020-06-14T16:24:20.009" v="957"/>
          <ac:spMkLst>
            <pc:docMk/>
            <pc:sldMk cId="336820708" sldId="281"/>
            <ac:spMk id="3" creationId="{A043B455-03AA-4F0E-A4D2-7E878263B6DF}"/>
          </ac:spMkLst>
        </pc:spChg>
      </pc:sldChg>
      <pc:sldChg chg="modSp mod">
        <pc:chgData name="Kathy Moczerniak" userId="482eff44a8730993" providerId="LiveId" clId="{48B02EDF-F423-4A21-94EE-5B2BC01EAA5A}" dt="2020-06-14T16:24:20.009" v="957"/>
        <pc:sldMkLst>
          <pc:docMk/>
          <pc:sldMk cId="3789344291" sldId="282"/>
        </pc:sldMkLst>
        <pc:spChg chg="mod">
          <ac:chgData name="Kathy Moczerniak" userId="482eff44a8730993" providerId="LiveId" clId="{48B02EDF-F423-4A21-94EE-5B2BC01EAA5A}" dt="2020-06-14T16:24:20.009" v="957"/>
          <ac:spMkLst>
            <pc:docMk/>
            <pc:sldMk cId="3789344291" sldId="282"/>
            <ac:spMk id="2" creationId="{691838F3-2B20-4922-99C4-6E9B78E0F290}"/>
          </ac:spMkLst>
        </pc:spChg>
        <pc:spChg chg="mod">
          <ac:chgData name="Kathy Moczerniak" userId="482eff44a8730993" providerId="LiveId" clId="{48B02EDF-F423-4A21-94EE-5B2BC01EAA5A}" dt="2020-06-13T21:36:15.847" v="88" actId="20577"/>
          <ac:spMkLst>
            <pc:docMk/>
            <pc:sldMk cId="3789344291" sldId="282"/>
            <ac:spMk id="3" creationId="{14F03442-5A6F-4296-B9DD-E281DFB15B80}"/>
          </ac:spMkLst>
        </pc:spChg>
      </pc:sldChg>
      <pc:sldChg chg="modSp mod">
        <pc:chgData name="Kathy Moczerniak" userId="482eff44a8730993" providerId="LiveId" clId="{48B02EDF-F423-4A21-94EE-5B2BC01EAA5A}" dt="2020-06-14T16:24:20.009" v="957"/>
        <pc:sldMkLst>
          <pc:docMk/>
          <pc:sldMk cId="4126419957" sldId="283"/>
        </pc:sldMkLst>
        <pc:spChg chg="mod">
          <ac:chgData name="Kathy Moczerniak" userId="482eff44a8730993" providerId="LiveId" clId="{48B02EDF-F423-4A21-94EE-5B2BC01EAA5A}" dt="2020-06-14T16:24:20.009" v="957"/>
          <ac:spMkLst>
            <pc:docMk/>
            <pc:sldMk cId="4126419957" sldId="283"/>
            <ac:spMk id="2" creationId="{F9DEF7A1-F472-4D8F-9CEF-98830E0812BF}"/>
          </ac:spMkLst>
        </pc:spChg>
        <pc:spChg chg="mod">
          <ac:chgData name="Kathy Moczerniak" userId="482eff44a8730993" providerId="LiveId" clId="{48B02EDF-F423-4A21-94EE-5B2BC01EAA5A}" dt="2020-06-13T21:43:09.879" v="114" actId="1076"/>
          <ac:spMkLst>
            <pc:docMk/>
            <pc:sldMk cId="4126419957" sldId="283"/>
            <ac:spMk id="3" creationId="{C62AFA36-10C0-4F3E-B762-851FEAE6B20F}"/>
          </ac:spMkLst>
        </pc:spChg>
      </pc:sldChg>
      <pc:sldChg chg="modSp mod">
        <pc:chgData name="Kathy Moczerniak" userId="482eff44a8730993" providerId="LiveId" clId="{48B02EDF-F423-4A21-94EE-5B2BC01EAA5A}" dt="2020-06-14T16:24:20.009" v="957"/>
        <pc:sldMkLst>
          <pc:docMk/>
          <pc:sldMk cId="199370530" sldId="284"/>
        </pc:sldMkLst>
        <pc:spChg chg="mod">
          <ac:chgData name="Kathy Moczerniak" userId="482eff44a8730993" providerId="LiveId" clId="{48B02EDF-F423-4A21-94EE-5B2BC01EAA5A}" dt="2020-06-14T16:24:20.009" v="957"/>
          <ac:spMkLst>
            <pc:docMk/>
            <pc:sldMk cId="199370530" sldId="284"/>
            <ac:spMk id="2" creationId="{C111DFC2-9367-4311-A3CA-BAF856A251E4}"/>
          </ac:spMkLst>
        </pc:spChg>
        <pc:spChg chg="mod">
          <ac:chgData name="Kathy Moczerniak" userId="482eff44a8730993" providerId="LiveId" clId="{48B02EDF-F423-4A21-94EE-5B2BC01EAA5A}" dt="2020-06-13T21:54:13.651" v="138" actId="20577"/>
          <ac:spMkLst>
            <pc:docMk/>
            <pc:sldMk cId="199370530" sldId="284"/>
            <ac:spMk id="3" creationId="{46D1EDC2-AB0A-49E3-AB63-B38734944949}"/>
          </ac:spMkLst>
        </pc:spChg>
      </pc:sldChg>
      <pc:sldChg chg="modSp mod">
        <pc:chgData name="Kathy Moczerniak" userId="482eff44a8730993" providerId="LiveId" clId="{48B02EDF-F423-4A21-94EE-5B2BC01EAA5A}" dt="2020-06-14T16:24:20.009" v="957"/>
        <pc:sldMkLst>
          <pc:docMk/>
          <pc:sldMk cId="2538886345" sldId="285"/>
        </pc:sldMkLst>
        <pc:spChg chg="mod">
          <ac:chgData name="Kathy Moczerniak" userId="482eff44a8730993" providerId="LiveId" clId="{48B02EDF-F423-4A21-94EE-5B2BC01EAA5A}" dt="2020-06-14T16:24:20.009" v="957"/>
          <ac:spMkLst>
            <pc:docMk/>
            <pc:sldMk cId="2538886345" sldId="285"/>
            <ac:spMk id="2" creationId="{B5D0FBB5-F5D3-4795-B9D1-AD9D23E12CC8}"/>
          </ac:spMkLst>
        </pc:spChg>
        <pc:spChg chg="mod">
          <ac:chgData name="Kathy Moczerniak" userId="482eff44a8730993" providerId="LiveId" clId="{48B02EDF-F423-4A21-94EE-5B2BC01EAA5A}" dt="2020-06-13T21:56:06.357" v="142" actId="20577"/>
          <ac:spMkLst>
            <pc:docMk/>
            <pc:sldMk cId="2538886345" sldId="285"/>
            <ac:spMk id="3" creationId="{E32FD66D-8E54-4055-B871-8FBEE1A8B7E9}"/>
          </ac:spMkLst>
        </pc:spChg>
      </pc:sldChg>
      <pc:sldChg chg="modSp">
        <pc:chgData name="Kathy Moczerniak" userId="482eff44a8730993" providerId="LiveId" clId="{48B02EDF-F423-4A21-94EE-5B2BC01EAA5A}" dt="2020-06-14T16:24:20.009" v="957"/>
        <pc:sldMkLst>
          <pc:docMk/>
          <pc:sldMk cId="235443289" sldId="286"/>
        </pc:sldMkLst>
        <pc:spChg chg="mod">
          <ac:chgData name="Kathy Moczerniak" userId="482eff44a8730993" providerId="LiveId" clId="{48B02EDF-F423-4A21-94EE-5B2BC01EAA5A}" dt="2020-06-14T16:24:20.009" v="957"/>
          <ac:spMkLst>
            <pc:docMk/>
            <pc:sldMk cId="235443289" sldId="286"/>
            <ac:spMk id="2" creationId="{753D24CD-90AB-4A34-993C-521AFB51A5DC}"/>
          </ac:spMkLst>
        </pc:spChg>
      </pc:sldChg>
      <pc:sldChg chg="modSp mod">
        <pc:chgData name="Kathy Moczerniak" userId="482eff44a8730993" providerId="LiveId" clId="{48B02EDF-F423-4A21-94EE-5B2BC01EAA5A}" dt="2020-06-14T16:24:20.009" v="957"/>
        <pc:sldMkLst>
          <pc:docMk/>
          <pc:sldMk cId="3616914167" sldId="287"/>
        </pc:sldMkLst>
        <pc:spChg chg="mod">
          <ac:chgData name="Kathy Moczerniak" userId="482eff44a8730993" providerId="LiveId" clId="{48B02EDF-F423-4A21-94EE-5B2BC01EAA5A}" dt="2020-06-14T16:24:20.009" v="957"/>
          <ac:spMkLst>
            <pc:docMk/>
            <pc:sldMk cId="3616914167" sldId="287"/>
            <ac:spMk id="2" creationId="{15041B5C-1B79-44CD-91ED-47A8E69725AE}"/>
          </ac:spMkLst>
        </pc:spChg>
        <pc:spChg chg="mod">
          <ac:chgData name="Kathy Moczerniak" userId="482eff44a8730993" providerId="LiveId" clId="{48B02EDF-F423-4A21-94EE-5B2BC01EAA5A}" dt="2020-06-13T21:59:56.640" v="147" actId="20577"/>
          <ac:spMkLst>
            <pc:docMk/>
            <pc:sldMk cId="3616914167" sldId="287"/>
            <ac:spMk id="3" creationId="{BCE2F407-043D-443F-B406-5CC0D480C0BE}"/>
          </ac:spMkLst>
        </pc:spChg>
      </pc:sldChg>
      <pc:sldChg chg="modSp mod">
        <pc:chgData name="Kathy Moczerniak" userId="482eff44a8730993" providerId="LiveId" clId="{48B02EDF-F423-4A21-94EE-5B2BC01EAA5A}" dt="2020-06-14T16:24:20.009" v="957"/>
        <pc:sldMkLst>
          <pc:docMk/>
          <pc:sldMk cId="1378621003" sldId="288"/>
        </pc:sldMkLst>
        <pc:spChg chg="mod">
          <ac:chgData name="Kathy Moczerniak" userId="482eff44a8730993" providerId="LiveId" clId="{48B02EDF-F423-4A21-94EE-5B2BC01EAA5A}" dt="2020-06-14T16:24:20.009" v="957"/>
          <ac:spMkLst>
            <pc:docMk/>
            <pc:sldMk cId="1378621003" sldId="288"/>
            <ac:spMk id="2" creationId="{827D1544-B8C3-4CCF-A613-654F637BB853}"/>
          </ac:spMkLst>
        </pc:spChg>
        <pc:spChg chg="mod">
          <ac:chgData name="Kathy Moczerniak" userId="482eff44a8730993" providerId="LiveId" clId="{48B02EDF-F423-4A21-94EE-5B2BC01EAA5A}" dt="2020-06-14T16:24:20.009" v="957"/>
          <ac:spMkLst>
            <pc:docMk/>
            <pc:sldMk cId="1378621003" sldId="288"/>
            <ac:spMk id="3" creationId="{3D47F5C8-33E5-4973-9DF0-2E6A15020C7C}"/>
          </ac:spMkLst>
        </pc:spChg>
      </pc:sldChg>
      <pc:sldChg chg="modSp mod">
        <pc:chgData name="Kathy Moczerniak" userId="482eff44a8730993" providerId="LiveId" clId="{48B02EDF-F423-4A21-94EE-5B2BC01EAA5A}" dt="2020-06-14T16:24:20.009" v="957"/>
        <pc:sldMkLst>
          <pc:docMk/>
          <pc:sldMk cId="4068238926" sldId="289"/>
        </pc:sldMkLst>
        <pc:spChg chg="mod">
          <ac:chgData name="Kathy Moczerniak" userId="482eff44a8730993" providerId="LiveId" clId="{48B02EDF-F423-4A21-94EE-5B2BC01EAA5A}" dt="2020-06-14T16:24:20.009" v="957"/>
          <ac:spMkLst>
            <pc:docMk/>
            <pc:sldMk cId="4068238926" sldId="289"/>
            <ac:spMk id="2" creationId="{816FC677-9A8D-4B0E-BA6E-1F1CCA162FA8}"/>
          </ac:spMkLst>
        </pc:spChg>
        <pc:spChg chg="mod">
          <ac:chgData name="Kathy Moczerniak" userId="482eff44a8730993" providerId="LiveId" clId="{48B02EDF-F423-4A21-94EE-5B2BC01EAA5A}" dt="2020-06-14T16:24:20.009" v="957"/>
          <ac:spMkLst>
            <pc:docMk/>
            <pc:sldMk cId="4068238926" sldId="289"/>
            <ac:spMk id="3" creationId="{D9CB1368-F6CB-4EA5-B8BD-8F3A56F872E9}"/>
          </ac:spMkLst>
        </pc:spChg>
      </pc:sldChg>
      <pc:sldChg chg="modSp mod">
        <pc:chgData name="Kathy Moczerniak" userId="482eff44a8730993" providerId="LiveId" clId="{48B02EDF-F423-4A21-94EE-5B2BC01EAA5A}" dt="2020-06-14T16:24:20.009" v="957"/>
        <pc:sldMkLst>
          <pc:docMk/>
          <pc:sldMk cId="3684409890" sldId="290"/>
        </pc:sldMkLst>
        <pc:spChg chg="mod">
          <ac:chgData name="Kathy Moczerniak" userId="482eff44a8730993" providerId="LiveId" clId="{48B02EDF-F423-4A21-94EE-5B2BC01EAA5A}" dt="2020-06-14T16:24:20.009" v="957"/>
          <ac:spMkLst>
            <pc:docMk/>
            <pc:sldMk cId="3684409890" sldId="290"/>
            <ac:spMk id="2" creationId="{C31B01C5-E972-4936-8451-8C51B5487AA2}"/>
          </ac:spMkLst>
        </pc:spChg>
        <pc:spChg chg="mod">
          <ac:chgData name="Kathy Moczerniak" userId="482eff44a8730993" providerId="LiveId" clId="{48B02EDF-F423-4A21-94EE-5B2BC01EAA5A}" dt="2020-06-13T22:07:52.308" v="167" actId="20577"/>
          <ac:spMkLst>
            <pc:docMk/>
            <pc:sldMk cId="3684409890" sldId="290"/>
            <ac:spMk id="3" creationId="{7D416E18-2695-4F78-B3C6-8735A7FDDC5F}"/>
          </ac:spMkLst>
        </pc:spChg>
      </pc:sldChg>
      <pc:sldChg chg="modSp mod">
        <pc:chgData name="Kathy Moczerniak" userId="482eff44a8730993" providerId="LiveId" clId="{48B02EDF-F423-4A21-94EE-5B2BC01EAA5A}" dt="2020-06-14T16:24:20.009" v="957"/>
        <pc:sldMkLst>
          <pc:docMk/>
          <pc:sldMk cId="727520784" sldId="291"/>
        </pc:sldMkLst>
        <pc:spChg chg="mod">
          <ac:chgData name="Kathy Moczerniak" userId="482eff44a8730993" providerId="LiveId" clId="{48B02EDF-F423-4A21-94EE-5B2BC01EAA5A}" dt="2020-06-14T16:24:20.009" v="957"/>
          <ac:spMkLst>
            <pc:docMk/>
            <pc:sldMk cId="727520784" sldId="291"/>
            <ac:spMk id="2" creationId="{D093B7FB-164A-4C47-B993-460F697FB4E1}"/>
          </ac:spMkLst>
        </pc:spChg>
        <pc:spChg chg="mod">
          <ac:chgData name="Kathy Moczerniak" userId="482eff44a8730993" providerId="LiveId" clId="{48B02EDF-F423-4A21-94EE-5B2BC01EAA5A}" dt="2020-06-14T16:24:20.009" v="957"/>
          <ac:spMkLst>
            <pc:docMk/>
            <pc:sldMk cId="727520784" sldId="291"/>
            <ac:spMk id="3" creationId="{688156A6-6F24-40BA-9A56-217E249D0CDC}"/>
          </ac:spMkLst>
        </pc:spChg>
      </pc:sldChg>
      <pc:sldChg chg="modSp mod">
        <pc:chgData name="Kathy Moczerniak" userId="482eff44a8730993" providerId="LiveId" clId="{48B02EDF-F423-4A21-94EE-5B2BC01EAA5A}" dt="2020-06-14T16:24:20.009" v="957"/>
        <pc:sldMkLst>
          <pc:docMk/>
          <pc:sldMk cId="224076100" sldId="292"/>
        </pc:sldMkLst>
        <pc:spChg chg="mod">
          <ac:chgData name="Kathy Moczerniak" userId="482eff44a8730993" providerId="LiveId" clId="{48B02EDF-F423-4A21-94EE-5B2BC01EAA5A}" dt="2020-06-14T16:24:20.009" v="957"/>
          <ac:spMkLst>
            <pc:docMk/>
            <pc:sldMk cId="224076100" sldId="292"/>
            <ac:spMk id="2" creationId="{E25A8A8B-EA57-4BBD-BEB7-A05C14871AA4}"/>
          </ac:spMkLst>
        </pc:spChg>
        <pc:spChg chg="mod">
          <ac:chgData name="Kathy Moczerniak" userId="482eff44a8730993" providerId="LiveId" clId="{48B02EDF-F423-4A21-94EE-5B2BC01EAA5A}" dt="2020-06-14T16:24:20.009" v="957"/>
          <ac:spMkLst>
            <pc:docMk/>
            <pc:sldMk cId="224076100" sldId="292"/>
            <ac:spMk id="3" creationId="{46D360F4-6E3D-48B3-81BB-66C6255D6566}"/>
          </ac:spMkLst>
        </pc:spChg>
      </pc:sldChg>
      <pc:sldChg chg="modSp mod">
        <pc:chgData name="Kathy Moczerniak" userId="482eff44a8730993" providerId="LiveId" clId="{48B02EDF-F423-4A21-94EE-5B2BC01EAA5A}" dt="2020-06-14T16:24:20.009" v="957"/>
        <pc:sldMkLst>
          <pc:docMk/>
          <pc:sldMk cId="1072349096" sldId="293"/>
        </pc:sldMkLst>
        <pc:spChg chg="mod">
          <ac:chgData name="Kathy Moczerniak" userId="482eff44a8730993" providerId="LiveId" clId="{48B02EDF-F423-4A21-94EE-5B2BC01EAA5A}" dt="2020-06-14T16:24:20.009" v="957"/>
          <ac:spMkLst>
            <pc:docMk/>
            <pc:sldMk cId="1072349096" sldId="293"/>
            <ac:spMk id="2" creationId="{8DF41359-B010-4B83-BD70-BB7B1F6A6DA6}"/>
          </ac:spMkLst>
        </pc:spChg>
        <pc:spChg chg="mod">
          <ac:chgData name="Kathy Moczerniak" userId="482eff44a8730993" providerId="LiveId" clId="{48B02EDF-F423-4A21-94EE-5B2BC01EAA5A}" dt="2020-06-13T22:11:27.810" v="192" actId="20577"/>
          <ac:spMkLst>
            <pc:docMk/>
            <pc:sldMk cId="1072349096" sldId="293"/>
            <ac:spMk id="3" creationId="{EE8C0FD0-1104-44E9-9AAC-07413579692C}"/>
          </ac:spMkLst>
        </pc:spChg>
      </pc:sldChg>
      <pc:sldChg chg="modSp">
        <pc:chgData name="Kathy Moczerniak" userId="482eff44a8730993" providerId="LiveId" clId="{48B02EDF-F423-4A21-94EE-5B2BC01EAA5A}" dt="2020-06-14T16:24:20.009" v="957"/>
        <pc:sldMkLst>
          <pc:docMk/>
          <pc:sldMk cId="2352239232" sldId="294"/>
        </pc:sldMkLst>
        <pc:spChg chg="mod">
          <ac:chgData name="Kathy Moczerniak" userId="482eff44a8730993" providerId="LiveId" clId="{48B02EDF-F423-4A21-94EE-5B2BC01EAA5A}" dt="2020-06-14T16:24:20.009" v="957"/>
          <ac:spMkLst>
            <pc:docMk/>
            <pc:sldMk cId="2352239232" sldId="294"/>
            <ac:spMk id="2" creationId="{DD68DF3A-21AB-4538-B815-21A841C430D3}"/>
          </ac:spMkLst>
        </pc:spChg>
        <pc:spChg chg="mod">
          <ac:chgData name="Kathy Moczerniak" userId="482eff44a8730993" providerId="LiveId" clId="{48B02EDF-F423-4A21-94EE-5B2BC01EAA5A}" dt="2020-06-14T16:24:20.009" v="957"/>
          <ac:spMkLst>
            <pc:docMk/>
            <pc:sldMk cId="2352239232" sldId="294"/>
            <ac:spMk id="3" creationId="{8A236553-FC55-4BBF-BCF8-D02AECA1D97A}"/>
          </ac:spMkLst>
        </pc:spChg>
      </pc:sldChg>
      <pc:sldChg chg="modSp">
        <pc:chgData name="Kathy Moczerniak" userId="482eff44a8730993" providerId="LiveId" clId="{48B02EDF-F423-4A21-94EE-5B2BC01EAA5A}" dt="2020-06-14T16:24:20.009" v="957"/>
        <pc:sldMkLst>
          <pc:docMk/>
          <pc:sldMk cId="2392925383" sldId="295"/>
        </pc:sldMkLst>
        <pc:spChg chg="mod">
          <ac:chgData name="Kathy Moczerniak" userId="482eff44a8730993" providerId="LiveId" clId="{48B02EDF-F423-4A21-94EE-5B2BC01EAA5A}" dt="2020-06-14T16:24:20.009" v="957"/>
          <ac:spMkLst>
            <pc:docMk/>
            <pc:sldMk cId="2392925383" sldId="295"/>
            <ac:spMk id="2" creationId="{B45A9E16-89CD-43FD-9617-A9905332D6D7}"/>
          </ac:spMkLst>
        </pc:spChg>
        <pc:spChg chg="mod">
          <ac:chgData name="Kathy Moczerniak" userId="482eff44a8730993" providerId="LiveId" clId="{48B02EDF-F423-4A21-94EE-5B2BC01EAA5A}" dt="2020-06-14T16:24:20.009" v="957"/>
          <ac:spMkLst>
            <pc:docMk/>
            <pc:sldMk cId="2392925383" sldId="295"/>
            <ac:spMk id="3" creationId="{99F982CF-7E9C-43A7-B103-98510D825C9E}"/>
          </ac:spMkLst>
        </pc:spChg>
      </pc:sldChg>
      <pc:sldChg chg="modSp mod">
        <pc:chgData name="Kathy Moczerniak" userId="482eff44a8730993" providerId="LiveId" clId="{48B02EDF-F423-4A21-94EE-5B2BC01EAA5A}" dt="2020-06-14T16:24:20.009" v="957"/>
        <pc:sldMkLst>
          <pc:docMk/>
          <pc:sldMk cId="2272294243" sldId="296"/>
        </pc:sldMkLst>
        <pc:spChg chg="mod">
          <ac:chgData name="Kathy Moczerniak" userId="482eff44a8730993" providerId="LiveId" clId="{48B02EDF-F423-4A21-94EE-5B2BC01EAA5A}" dt="2020-06-14T16:24:20.009" v="957"/>
          <ac:spMkLst>
            <pc:docMk/>
            <pc:sldMk cId="2272294243" sldId="296"/>
            <ac:spMk id="2" creationId="{B97444DA-0AB7-4C96-AAAC-07E9FDB9B0FF}"/>
          </ac:spMkLst>
        </pc:spChg>
        <pc:spChg chg="mod">
          <ac:chgData name="Kathy Moczerniak" userId="482eff44a8730993" providerId="LiveId" clId="{48B02EDF-F423-4A21-94EE-5B2BC01EAA5A}" dt="2020-06-14T16:24:20.009" v="957"/>
          <ac:spMkLst>
            <pc:docMk/>
            <pc:sldMk cId="2272294243" sldId="296"/>
            <ac:spMk id="3" creationId="{BDA69742-E06D-4B53-A1A3-72FD7DA01277}"/>
          </ac:spMkLst>
        </pc:spChg>
      </pc:sldChg>
      <pc:sldChg chg="modSp mod">
        <pc:chgData name="Kathy Moczerniak" userId="482eff44a8730993" providerId="LiveId" clId="{48B02EDF-F423-4A21-94EE-5B2BC01EAA5A}" dt="2020-06-14T16:24:20.009" v="957"/>
        <pc:sldMkLst>
          <pc:docMk/>
          <pc:sldMk cId="1323654219" sldId="297"/>
        </pc:sldMkLst>
        <pc:spChg chg="mod">
          <ac:chgData name="Kathy Moczerniak" userId="482eff44a8730993" providerId="LiveId" clId="{48B02EDF-F423-4A21-94EE-5B2BC01EAA5A}" dt="2020-06-14T16:24:20.009" v="957"/>
          <ac:spMkLst>
            <pc:docMk/>
            <pc:sldMk cId="1323654219" sldId="297"/>
            <ac:spMk id="2" creationId="{E912609D-F7C6-4E2B-8E31-DCC5521A7586}"/>
          </ac:spMkLst>
        </pc:spChg>
        <pc:spChg chg="mod">
          <ac:chgData name="Kathy Moczerniak" userId="482eff44a8730993" providerId="LiveId" clId="{48B02EDF-F423-4A21-94EE-5B2BC01EAA5A}" dt="2020-06-14T16:24:20.009" v="957"/>
          <ac:spMkLst>
            <pc:docMk/>
            <pc:sldMk cId="1323654219" sldId="297"/>
            <ac:spMk id="3" creationId="{0D2C91F4-8E83-416B-A847-337AF722F054}"/>
          </ac:spMkLst>
        </pc:spChg>
      </pc:sldChg>
      <pc:sldChg chg="modSp mod">
        <pc:chgData name="Kathy Moczerniak" userId="482eff44a8730993" providerId="LiveId" clId="{48B02EDF-F423-4A21-94EE-5B2BC01EAA5A}" dt="2020-06-14T16:24:20.009" v="957"/>
        <pc:sldMkLst>
          <pc:docMk/>
          <pc:sldMk cId="2902899123" sldId="298"/>
        </pc:sldMkLst>
        <pc:spChg chg="mod">
          <ac:chgData name="Kathy Moczerniak" userId="482eff44a8730993" providerId="LiveId" clId="{48B02EDF-F423-4A21-94EE-5B2BC01EAA5A}" dt="2020-06-14T16:24:20.009" v="957"/>
          <ac:spMkLst>
            <pc:docMk/>
            <pc:sldMk cId="2902899123" sldId="298"/>
            <ac:spMk id="2" creationId="{80F59E51-AACA-4912-AAFE-B457BA846A63}"/>
          </ac:spMkLst>
        </pc:spChg>
        <pc:spChg chg="mod">
          <ac:chgData name="Kathy Moczerniak" userId="482eff44a8730993" providerId="LiveId" clId="{48B02EDF-F423-4A21-94EE-5B2BC01EAA5A}" dt="2020-06-14T16:24:20.009" v="957"/>
          <ac:spMkLst>
            <pc:docMk/>
            <pc:sldMk cId="2902899123" sldId="298"/>
            <ac:spMk id="3" creationId="{A9D8DB53-7DC5-4AA7-94AD-970B50991747}"/>
          </ac:spMkLst>
        </pc:spChg>
      </pc:sldChg>
      <pc:sldChg chg="modSp mod">
        <pc:chgData name="Kathy Moczerniak" userId="482eff44a8730993" providerId="LiveId" clId="{48B02EDF-F423-4A21-94EE-5B2BC01EAA5A}" dt="2020-06-14T16:24:20.009" v="957"/>
        <pc:sldMkLst>
          <pc:docMk/>
          <pc:sldMk cId="792460173" sldId="299"/>
        </pc:sldMkLst>
        <pc:spChg chg="mod">
          <ac:chgData name="Kathy Moczerniak" userId="482eff44a8730993" providerId="LiveId" clId="{48B02EDF-F423-4A21-94EE-5B2BC01EAA5A}" dt="2020-06-14T16:24:20.009" v="957"/>
          <ac:spMkLst>
            <pc:docMk/>
            <pc:sldMk cId="792460173" sldId="299"/>
            <ac:spMk id="2" creationId="{03FC3164-4E38-42E8-9835-59C4190FB001}"/>
          </ac:spMkLst>
        </pc:spChg>
        <pc:spChg chg="mod">
          <ac:chgData name="Kathy Moczerniak" userId="482eff44a8730993" providerId="LiveId" clId="{48B02EDF-F423-4A21-94EE-5B2BC01EAA5A}" dt="2020-06-14T16:24:20.009" v="957"/>
          <ac:spMkLst>
            <pc:docMk/>
            <pc:sldMk cId="792460173" sldId="299"/>
            <ac:spMk id="3" creationId="{166FFF8E-5E4D-4AE5-A731-AF5F6B222ED0}"/>
          </ac:spMkLst>
        </pc:spChg>
      </pc:sldChg>
      <pc:sldChg chg="modSp mod">
        <pc:chgData name="Kathy Moczerniak" userId="482eff44a8730993" providerId="LiveId" clId="{48B02EDF-F423-4A21-94EE-5B2BC01EAA5A}" dt="2020-06-14T16:24:20.009" v="957"/>
        <pc:sldMkLst>
          <pc:docMk/>
          <pc:sldMk cId="2768607514" sldId="300"/>
        </pc:sldMkLst>
        <pc:spChg chg="mod">
          <ac:chgData name="Kathy Moczerniak" userId="482eff44a8730993" providerId="LiveId" clId="{48B02EDF-F423-4A21-94EE-5B2BC01EAA5A}" dt="2020-06-14T16:24:20.009" v="957"/>
          <ac:spMkLst>
            <pc:docMk/>
            <pc:sldMk cId="2768607514" sldId="300"/>
            <ac:spMk id="2" creationId="{C6A662A9-FEE4-4523-A9A3-6D8C93AF9551}"/>
          </ac:spMkLst>
        </pc:spChg>
        <pc:spChg chg="mod">
          <ac:chgData name="Kathy Moczerniak" userId="482eff44a8730993" providerId="LiveId" clId="{48B02EDF-F423-4A21-94EE-5B2BC01EAA5A}" dt="2020-06-14T16:24:20.009" v="957"/>
          <ac:spMkLst>
            <pc:docMk/>
            <pc:sldMk cId="2768607514" sldId="300"/>
            <ac:spMk id="3" creationId="{63EF99AA-B8F4-4DA4-8F01-827306BA3EC5}"/>
          </ac:spMkLst>
        </pc:spChg>
      </pc:sldChg>
      <pc:sldChg chg="modSp mod">
        <pc:chgData name="Kathy Moczerniak" userId="482eff44a8730993" providerId="LiveId" clId="{48B02EDF-F423-4A21-94EE-5B2BC01EAA5A}" dt="2020-06-14T16:24:20.009" v="957"/>
        <pc:sldMkLst>
          <pc:docMk/>
          <pc:sldMk cId="114177119" sldId="301"/>
        </pc:sldMkLst>
        <pc:spChg chg="mod">
          <ac:chgData name="Kathy Moczerniak" userId="482eff44a8730993" providerId="LiveId" clId="{48B02EDF-F423-4A21-94EE-5B2BC01EAA5A}" dt="2020-06-14T16:24:20.009" v="957"/>
          <ac:spMkLst>
            <pc:docMk/>
            <pc:sldMk cId="114177119" sldId="301"/>
            <ac:spMk id="2" creationId="{5C7A5D2E-EFB5-41D9-8527-91D727A94E19}"/>
          </ac:spMkLst>
        </pc:spChg>
        <pc:spChg chg="mod">
          <ac:chgData name="Kathy Moczerniak" userId="482eff44a8730993" providerId="LiveId" clId="{48B02EDF-F423-4A21-94EE-5B2BC01EAA5A}" dt="2020-06-14T16:24:20.009" v="957"/>
          <ac:spMkLst>
            <pc:docMk/>
            <pc:sldMk cId="114177119" sldId="301"/>
            <ac:spMk id="3" creationId="{22159C1A-97B9-4ACC-8BE8-069CD3BB0940}"/>
          </ac:spMkLst>
        </pc:spChg>
      </pc:sldChg>
      <pc:sldChg chg="modSp">
        <pc:chgData name="Kathy Moczerniak" userId="482eff44a8730993" providerId="LiveId" clId="{48B02EDF-F423-4A21-94EE-5B2BC01EAA5A}" dt="2020-06-14T16:24:20.009" v="957"/>
        <pc:sldMkLst>
          <pc:docMk/>
          <pc:sldMk cId="2664620862" sldId="302"/>
        </pc:sldMkLst>
        <pc:spChg chg="mod">
          <ac:chgData name="Kathy Moczerniak" userId="482eff44a8730993" providerId="LiveId" clId="{48B02EDF-F423-4A21-94EE-5B2BC01EAA5A}" dt="2020-06-14T16:24:20.009" v="957"/>
          <ac:spMkLst>
            <pc:docMk/>
            <pc:sldMk cId="2664620862" sldId="302"/>
            <ac:spMk id="2" creationId="{CEBB844D-6852-4398-AAA3-F08AA3B88115}"/>
          </ac:spMkLst>
        </pc:spChg>
        <pc:spChg chg="mod">
          <ac:chgData name="Kathy Moczerniak" userId="482eff44a8730993" providerId="LiveId" clId="{48B02EDF-F423-4A21-94EE-5B2BC01EAA5A}" dt="2020-06-14T16:24:20.009" v="957"/>
          <ac:spMkLst>
            <pc:docMk/>
            <pc:sldMk cId="2664620862" sldId="302"/>
            <ac:spMk id="3" creationId="{9CFCD6D3-B7AF-4A0E-A281-01930DC63FB4}"/>
          </ac:spMkLst>
        </pc:spChg>
      </pc:sldChg>
      <pc:sldChg chg="modSp">
        <pc:chgData name="Kathy Moczerniak" userId="482eff44a8730993" providerId="LiveId" clId="{48B02EDF-F423-4A21-94EE-5B2BC01EAA5A}" dt="2020-06-14T16:24:20.009" v="957"/>
        <pc:sldMkLst>
          <pc:docMk/>
          <pc:sldMk cId="471854363" sldId="303"/>
        </pc:sldMkLst>
        <pc:spChg chg="mod">
          <ac:chgData name="Kathy Moczerniak" userId="482eff44a8730993" providerId="LiveId" clId="{48B02EDF-F423-4A21-94EE-5B2BC01EAA5A}" dt="2020-06-14T16:24:20.009" v="957"/>
          <ac:spMkLst>
            <pc:docMk/>
            <pc:sldMk cId="471854363" sldId="303"/>
            <ac:spMk id="2" creationId="{9C20C8DE-3EF2-4CE7-B47B-49AB9C05D6D2}"/>
          </ac:spMkLst>
        </pc:spChg>
        <pc:spChg chg="mod">
          <ac:chgData name="Kathy Moczerniak" userId="482eff44a8730993" providerId="LiveId" clId="{48B02EDF-F423-4A21-94EE-5B2BC01EAA5A}" dt="2020-06-14T16:24:20.009" v="957"/>
          <ac:spMkLst>
            <pc:docMk/>
            <pc:sldMk cId="471854363" sldId="303"/>
            <ac:spMk id="3" creationId="{B0A32D7B-4B68-483B-ADDA-2C3C7B30C7ED}"/>
          </ac:spMkLst>
        </pc:spChg>
      </pc:sldChg>
      <pc:sldChg chg="modSp mod">
        <pc:chgData name="Kathy Moczerniak" userId="482eff44a8730993" providerId="LiveId" clId="{48B02EDF-F423-4A21-94EE-5B2BC01EAA5A}" dt="2020-06-14T16:24:20.009" v="957"/>
        <pc:sldMkLst>
          <pc:docMk/>
          <pc:sldMk cId="840582574" sldId="304"/>
        </pc:sldMkLst>
        <pc:spChg chg="mod">
          <ac:chgData name="Kathy Moczerniak" userId="482eff44a8730993" providerId="LiveId" clId="{48B02EDF-F423-4A21-94EE-5B2BC01EAA5A}" dt="2020-06-14T16:24:20.009" v="957"/>
          <ac:spMkLst>
            <pc:docMk/>
            <pc:sldMk cId="840582574" sldId="304"/>
            <ac:spMk id="2" creationId="{FEA17F55-24A5-469D-8A06-4E8FD5775D34}"/>
          </ac:spMkLst>
        </pc:spChg>
        <pc:spChg chg="mod">
          <ac:chgData name="Kathy Moczerniak" userId="482eff44a8730993" providerId="LiveId" clId="{48B02EDF-F423-4A21-94EE-5B2BC01EAA5A}" dt="2020-06-13T22:32:40.487" v="228" actId="20577"/>
          <ac:spMkLst>
            <pc:docMk/>
            <pc:sldMk cId="840582574" sldId="304"/>
            <ac:spMk id="3" creationId="{3F903927-74EF-4B18-A16F-2EBC9218FE73}"/>
          </ac:spMkLst>
        </pc:spChg>
      </pc:sldChg>
      <pc:sldChg chg="modSp mod">
        <pc:chgData name="Kathy Moczerniak" userId="482eff44a8730993" providerId="LiveId" clId="{48B02EDF-F423-4A21-94EE-5B2BC01EAA5A}" dt="2020-06-14T16:24:20.009" v="957"/>
        <pc:sldMkLst>
          <pc:docMk/>
          <pc:sldMk cId="723587043" sldId="305"/>
        </pc:sldMkLst>
        <pc:spChg chg="mod">
          <ac:chgData name="Kathy Moczerniak" userId="482eff44a8730993" providerId="LiveId" clId="{48B02EDF-F423-4A21-94EE-5B2BC01EAA5A}" dt="2020-06-14T16:24:20.009" v="957"/>
          <ac:spMkLst>
            <pc:docMk/>
            <pc:sldMk cId="723587043" sldId="305"/>
            <ac:spMk id="2" creationId="{732883C1-86F6-4C3B-8D96-17D1409B2A16}"/>
          </ac:spMkLst>
        </pc:spChg>
        <pc:spChg chg="mod">
          <ac:chgData name="Kathy Moczerniak" userId="482eff44a8730993" providerId="LiveId" clId="{48B02EDF-F423-4A21-94EE-5B2BC01EAA5A}" dt="2020-06-14T16:24:20.009" v="957"/>
          <ac:spMkLst>
            <pc:docMk/>
            <pc:sldMk cId="723587043" sldId="305"/>
            <ac:spMk id="3" creationId="{A5845211-4077-4BFE-9468-B3F4C20C73A6}"/>
          </ac:spMkLst>
        </pc:spChg>
      </pc:sldChg>
      <pc:sldChg chg="modSp mod">
        <pc:chgData name="Kathy Moczerniak" userId="482eff44a8730993" providerId="LiveId" clId="{48B02EDF-F423-4A21-94EE-5B2BC01EAA5A}" dt="2020-06-14T16:24:20.009" v="957"/>
        <pc:sldMkLst>
          <pc:docMk/>
          <pc:sldMk cId="4013160560" sldId="306"/>
        </pc:sldMkLst>
        <pc:spChg chg="mod">
          <ac:chgData name="Kathy Moczerniak" userId="482eff44a8730993" providerId="LiveId" clId="{48B02EDF-F423-4A21-94EE-5B2BC01EAA5A}" dt="2020-06-14T16:24:20.009" v="957"/>
          <ac:spMkLst>
            <pc:docMk/>
            <pc:sldMk cId="4013160560" sldId="306"/>
            <ac:spMk id="2" creationId="{156B9FCD-72D5-4982-9119-E25C7685DD6E}"/>
          </ac:spMkLst>
        </pc:spChg>
        <pc:spChg chg="mod">
          <ac:chgData name="Kathy Moczerniak" userId="482eff44a8730993" providerId="LiveId" clId="{48B02EDF-F423-4A21-94EE-5B2BC01EAA5A}" dt="2020-06-14T16:24:20.009" v="957"/>
          <ac:spMkLst>
            <pc:docMk/>
            <pc:sldMk cId="4013160560" sldId="306"/>
            <ac:spMk id="3" creationId="{9FC55417-F305-4965-AD39-F338C4D121EC}"/>
          </ac:spMkLst>
        </pc:spChg>
      </pc:sldChg>
      <pc:sldChg chg="modSp mod">
        <pc:chgData name="Kathy Moczerniak" userId="482eff44a8730993" providerId="LiveId" clId="{48B02EDF-F423-4A21-94EE-5B2BC01EAA5A}" dt="2020-06-14T16:24:20.009" v="957"/>
        <pc:sldMkLst>
          <pc:docMk/>
          <pc:sldMk cId="3882633078" sldId="307"/>
        </pc:sldMkLst>
        <pc:spChg chg="mod">
          <ac:chgData name="Kathy Moczerniak" userId="482eff44a8730993" providerId="LiveId" clId="{48B02EDF-F423-4A21-94EE-5B2BC01EAA5A}" dt="2020-06-14T16:24:20.009" v="957"/>
          <ac:spMkLst>
            <pc:docMk/>
            <pc:sldMk cId="3882633078" sldId="307"/>
            <ac:spMk id="2" creationId="{C66242E4-61DD-4D6F-8D33-FB41BF0A576D}"/>
          </ac:spMkLst>
        </pc:spChg>
        <pc:spChg chg="mod">
          <ac:chgData name="Kathy Moczerniak" userId="482eff44a8730993" providerId="LiveId" clId="{48B02EDF-F423-4A21-94EE-5B2BC01EAA5A}" dt="2020-06-14T00:59:27.108" v="280" actId="20577"/>
          <ac:spMkLst>
            <pc:docMk/>
            <pc:sldMk cId="3882633078" sldId="307"/>
            <ac:spMk id="3" creationId="{8809F13B-81BD-4A87-BF5D-877DAFDE0CAA}"/>
          </ac:spMkLst>
        </pc:spChg>
      </pc:sldChg>
      <pc:sldChg chg="modSp">
        <pc:chgData name="Kathy Moczerniak" userId="482eff44a8730993" providerId="LiveId" clId="{48B02EDF-F423-4A21-94EE-5B2BC01EAA5A}" dt="2020-06-14T16:24:20.009" v="957"/>
        <pc:sldMkLst>
          <pc:docMk/>
          <pc:sldMk cId="1325647202" sldId="309"/>
        </pc:sldMkLst>
        <pc:spChg chg="mod">
          <ac:chgData name="Kathy Moczerniak" userId="482eff44a8730993" providerId="LiveId" clId="{48B02EDF-F423-4A21-94EE-5B2BC01EAA5A}" dt="2020-06-14T16:24:20.009" v="957"/>
          <ac:spMkLst>
            <pc:docMk/>
            <pc:sldMk cId="1325647202" sldId="309"/>
            <ac:spMk id="2" creationId="{78579E07-8300-4E8E-9ED6-6419C9C3544A}"/>
          </ac:spMkLst>
        </pc:spChg>
        <pc:spChg chg="mod">
          <ac:chgData name="Kathy Moczerniak" userId="482eff44a8730993" providerId="LiveId" clId="{48B02EDF-F423-4A21-94EE-5B2BC01EAA5A}" dt="2020-06-14T16:24:20.009" v="957"/>
          <ac:spMkLst>
            <pc:docMk/>
            <pc:sldMk cId="1325647202" sldId="309"/>
            <ac:spMk id="3" creationId="{739FD353-2855-414C-A1FC-7C5E5BECC3A2}"/>
          </ac:spMkLst>
        </pc:spChg>
      </pc:sldChg>
      <pc:sldChg chg="modSp">
        <pc:chgData name="Kathy Moczerniak" userId="482eff44a8730993" providerId="LiveId" clId="{48B02EDF-F423-4A21-94EE-5B2BC01EAA5A}" dt="2020-06-14T16:24:20.009" v="957"/>
        <pc:sldMkLst>
          <pc:docMk/>
          <pc:sldMk cId="1442875604" sldId="310"/>
        </pc:sldMkLst>
        <pc:spChg chg="mod">
          <ac:chgData name="Kathy Moczerniak" userId="482eff44a8730993" providerId="LiveId" clId="{48B02EDF-F423-4A21-94EE-5B2BC01EAA5A}" dt="2020-06-14T16:24:20.009" v="957"/>
          <ac:spMkLst>
            <pc:docMk/>
            <pc:sldMk cId="1442875604" sldId="310"/>
            <ac:spMk id="2" creationId="{827C4ED3-3C77-4F60-9CB8-BCA3860C15DB}"/>
          </ac:spMkLst>
        </pc:spChg>
        <pc:spChg chg="mod">
          <ac:chgData name="Kathy Moczerniak" userId="482eff44a8730993" providerId="LiveId" clId="{48B02EDF-F423-4A21-94EE-5B2BC01EAA5A}" dt="2020-06-14T16:24:20.009" v="957"/>
          <ac:spMkLst>
            <pc:docMk/>
            <pc:sldMk cId="1442875604" sldId="310"/>
            <ac:spMk id="3" creationId="{06DC9C94-3299-4C05-AF7C-C42E622C388B}"/>
          </ac:spMkLst>
        </pc:spChg>
      </pc:sldChg>
      <pc:sldChg chg="modSp">
        <pc:chgData name="Kathy Moczerniak" userId="482eff44a8730993" providerId="LiveId" clId="{48B02EDF-F423-4A21-94EE-5B2BC01EAA5A}" dt="2020-06-14T16:24:20.009" v="957"/>
        <pc:sldMkLst>
          <pc:docMk/>
          <pc:sldMk cId="3890419761" sldId="311"/>
        </pc:sldMkLst>
        <pc:spChg chg="mod">
          <ac:chgData name="Kathy Moczerniak" userId="482eff44a8730993" providerId="LiveId" clId="{48B02EDF-F423-4A21-94EE-5B2BC01EAA5A}" dt="2020-06-14T16:24:20.009" v="957"/>
          <ac:spMkLst>
            <pc:docMk/>
            <pc:sldMk cId="3890419761" sldId="311"/>
            <ac:spMk id="2" creationId="{780BEF30-AB24-40B4-B48A-F5A91E4E5674}"/>
          </ac:spMkLst>
        </pc:spChg>
      </pc:sldChg>
      <pc:sldChg chg="modSp mod">
        <pc:chgData name="Kathy Moczerniak" userId="482eff44a8730993" providerId="LiveId" clId="{48B02EDF-F423-4A21-94EE-5B2BC01EAA5A}" dt="2020-06-14T16:24:20.009" v="957"/>
        <pc:sldMkLst>
          <pc:docMk/>
          <pc:sldMk cId="1523104643" sldId="312"/>
        </pc:sldMkLst>
        <pc:spChg chg="mod">
          <ac:chgData name="Kathy Moczerniak" userId="482eff44a8730993" providerId="LiveId" clId="{48B02EDF-F423-4A21-94EE-5B2BC01EAA5A}" dt="2020-06-14T16:24:20.009" v="957"/>
          <ac:spMkLst>
            <pc:docMk/>
            <pc:sldMk cId="1523104643" sldId="312"/>
            <ac:spMk id="2" creationId="{29CD3450-F91F-49D4-9F09-512CE14E6AC8}"/>
          </ac:spMkLst>
        </pc:spChg>
        <pc:spChg chg="mod">
          <ac:chgData name="Kathy Moczerniak" userId="482eff44a8730993" providerId="LiveId" clId="{48B02EDF-F423-4A21-94EE-5B2BC01EAA5A}" dt="2020-06-14T16:24:20.009" v="957"/>
          <ac:spMkLst>
            <pc:docMk/>
            <pc:sldMk cId="1523104643" sldId="312"/>
            <ac:spMk id="3" creationId="{81291538-F173-461E-9276-DA54E547814C}"/>
          </ac:spMkLst>
        </pc:spChg>
      </pc:sldChg>
      <pc:sldChg chg="modSp">
        <pc:chgData name="Kathy Moczerniak" userId="482eff44a8730993" providerId="LiveId" clId="{48B02EDF-F423-4A21-94EE-5B2BC01EAA5A}" dt="2020-06-14T16:24:20.009" v="957"/>
        <pc:sldMkLst>
          <pc:docMk/>
          <pc:sldMk cId="2362568089" sldId="313"/>
        </pc:sldMkLst>
        <pc:spChg chg="mod">
          <ac:chgData name="Kathy Moczerniak" userId="482eff44a8730993" providerId="LiveId" clId="{48B02EDF-F423-4A21-94EE-5B2BC01EAA5A}" dt="2020-06-14T16:24:20.009" v="957"/>
          <ac:spMkLst>
            <pc:docMk/>
            <pc:sldMk cId="2362568089" sldId="313"/>
            <ac:spMk id="2" creationId="{16B38180-751C-4911-92A2-F3155FA27DC4}"/>
          </ac:spMkLst>
        </pc:spChg>
        <pc:spChg chg="mod">
          <ac:chgData name="Kathy Moczerniak" userId="482eff44a8730993" providerId="LiveId" clId="{48B02EDF-F423-4A21-94EE-5B2BC01EAA5A}" dt="2020-06-14T16:24:20.009" v="957"/>
          <ac:spMkLst>
            <pc:docMk/>
            <pc:sldMk cId="2362568089" sldId="313"/>
            <ac:spMk id="3" creationId="{CAED35D9-C912-44E5-8B59-6082A3F58B9C}"/>
          </ac:spMkLst>
        </pc:spChg>
      </pc:sldChg>
      <pc:sldChg chg="modSp mod">
        <pc:chgData name="Kathy Moczerniak" userId="482eff44a8730993" providerId="LiveId" clId="{48B02EDF-F423-4A21-94EE-5B2BC01EAA5A}" dt="2020-06-14T16:24:20.009" v="957"/>
        <pc:sldMkLst>
          <pc:docMk/>
          <pc:sldMk cId="1515054104" sldId="314"/>
        </pc:sldMkLst>
        <pc:spChg chg="mod">
          <ac:chgData name="Kathy Moczerniak" userId="482eff44a8730993" providerId="LiveId" clId="{48B02EDF-F423-4A21-94EE-5B2BC01EAA5A}" dt="2020-06-14T16:24:20.009" v="957"/>
          <ac:spMkLst>
            <pc:docMk/>
            <pc:sldMk cId="1515054104" sldId="314"/>
            <ac:spMk id="2" creationId="{1921B961-1513-4E33-93D8-92E06DE83507}"/>
          </ac:spMkLst>
        </pc:spChg>
        <pc:spChg chg="mod">
          <ac:chgData name="Kathy Moczerniak" userId="482eff44a8730993" providerId="LiveId" clId="{48B02EDF-F423-4A21-94EE-5B2BC01EAA5A}" dt="2020-06-14T16:24:20.009" v="957"/>
          <ac:spMkLst>
            <pc:docMk/>
            <pc:sldMk cId="1515054104" sldId="314"/>
            <ac:spMk id="3" creationId="{07E1133E-716E-41D3-980D-470C03BCE982}"/>
          </ac:spMkLst>
        </pc:spChg>
      </pc:sldChg>
      <pc:sldChg chg="modSp mod">
        <pc:chgData name="Kathy Moczerniak" userId="482eff44a8730993" providerId="LiveId" clId="{48B02EDF-F423-4A21-94EE-5B2BC01EAA5A}" dt="2020-06-14T16:24:20.009" v="957"/>
        <pc:sldMkLst>
          <pc:docMk/>
          <pc:sldMk cId="1281453245" sldId="315"/>
        </pc:sldMkLst>
        <pc:spChg chg="mod">
          <ac:chgData name="Kathy Moczerniak" userId="482eff44a8730993" providerId="LiveId" clId="{48B02EDF-F423-4A21-94EE-5B2BC01EAA5A}" dt="2020-06-14T16:24:20.009" v="957"/>
          <ac:spMkLst>
            <pc:docMk/>
            <pc:sldMk cId="1281453245" sldId="315"/>
            <ac:spMk id="2" creationId="{6F6B7BF6-2F3B-4128-B0C7-52CFC12344E0}"/>
          </ac:spMkLst>
        </pc:spChg>
        <pc:spChg chg="mod">
          <ac:chgData name="Kathy Moczerniak" userId="482eff44a8730993" providerId="LiveId" clId="{48B02EDF-F423-4A21-94EE-5B2BC01EAA5A}" dt="2020-06-14T01:05:50.693" v="302" actId="1076"/>
          <ac:spMkLst>
            <pc:docMk/>
            <pc:sldMk cId="1281453245" sldId="315"/>
            <ac:spMk id="3" creationId="{85BA40BE-89E6-42FD-B5B0-1D2A386CE009}"/>
          </ac:spMkLst>
        </pc:spChg>
      </pc:sldChg>
      <pc:sldChg chg="modSp mod">
        <pc:chgData name="Kathy Moczerniak" userId="482eff44a8730993" providerId="LiveId" clId="{48B02EDF-F423-4A21-94EE-5B2BC01EAA5A}" dt="2020-06-14T16:24:20.009" v="957"/>
        <pc:sldMkLst>
          <pc:docMk/>
          <pc:sldMk cId="3761317065" sldId="316"/>
        </pc:sldMkLst>
        <pc:spChg chg="mod">
          <ac:chgData name="Kathy Moczerniak" userId="482eff44a8730993" providerId="LiveId" clId="{48B02EDF-F423-4A21-94EE-5B2BC01EAA5A}" dt="2020-06-14T16:24:20.009" v="957"/>
          <ac:spMkLst>
            <pc:docMk/>
            <pc:sldMk cId="3761317065" sldId="316"/>
            <ac:spMk id="2" creationId="{49CEF879-6F70-40D6-82A3-BF4EDCB3A7F2}"/>
          </ac:spMkLst>
        </pc:spChg>
        <pc:spChg chg="mod">
          <ac:chgData name="Kathy Moczerniak" userId="482eff44a8730993" providerId="LiveId" clId="{48B02EDF-F423-4A21-94EE-5B2BC01EAA5A}" dt="2020-06-14T01:07:33.264" v="337" actId="20577"/>
          <ac:spMkLst>
            <pc:docMk/>
            <pc:sldMk cId="3761317065" sldId="316"/>
            <ac:spMk id="3" creationId="{6AFBDB5C-4C40-49E9-8AF2-B6CCACDEE145}"/>
          </ac:spMkLst>
        </pc:spChg>
      </pc:sldChg>
      <pc:sldChg chg="modSp mod">
        <pc:chgData name="Kathy Moczerniak" userId="482eff44a8730993" providerId="LiveId" clId="{48B02EDF-F423-4A21-94EE-5B2BC01EAA5A}" dt="2020-06-14T16:24:20.009" v="957"/>
        <pc:sldMkLst>
          <pc:docMk/>
          <pc:sldMk cId="3081411136" sldId="317"/>
        </pc:sldMkLst>
        <pc:spChg chg="mod">
          <ac:chgData name="Kathy Moczerniak" userId="482eff44a8730993" providerId="LiveId" clId="{48B02EDF-F423-4A21-94EE-5B2BC01EAA5A}" dt="2020-06-14T16:24:20.009" v="957"/>
          <ac:spMkLst>
            <pc:docMk/>
            <pc:sldMk cId="3081411136" sldId="317"/>
            <ac:spMk id="2" creationId="{9899904F-6D58-49FC-8839-82043FAC0601}"/>
          </ac:spMkLst>
        </pc:spChg>
        <pc:spChg chg="mod">
          <ac:chgData name="Kathy Moczerniak" userId="482eff44a8730993" providerId="LiveId" clId="{48B02EDF-F423-4A21-94EE-5B2BC01EAA5A}" dt="2020-06-14T16:24:20.009" v="957"/>
          <ac:spMkLst>
            <pc:docMk/>
            <pc:sldMk cId="3081411136" sldId="317"/>
            <ac:spMk id="3" creationId="{4AD93CE5-1EFB-423A-B7F0-49484C6E4774}"/>
          </ac:spMkLst>
        </pc:spChg>
      </pc:sldChg>
      <pc:sldChg chg="modSp mod">
        <pc:chgData name="Kathy Moczerniak" userId="482eff44a8730993" providerId="LiveId" clId="{48B02EDF-F423-4A21-94EE-5B2BC01EAA5A}" dt="2020-06-14T16:24:20.009" v="957"/>
        <pc:sldMkLst>
          <pc:docMk/>
          <pc:sldMk cId="2912455438" sldId="318"/>
        </pc:sldMkLst>
        <pc:spChg chg="mod">
          <ac:chgData name="Kathy Moczerniak" userId="482eff44a8730993" providerId="LiveId" clId="{48B02EDF-F423-4A21-94EE-5B2BC01EAA5A}" dt="2020-06-14T16:24:20.009" v="957"/>
          <ac:spMkLst>
            <pc:docMk/>
            <pc:sldMk cId="2912455438" sldId="318"/>
            <ac:spMk id="2" creationId="{4E7694AE-66F1-4EDA-A2DB-4F8F383E0DA5}"/>
          </ac:spMkLst>
        </pc:spChg>
        <pc:spChg chg="mod">
          <ac:chgData name="Kathy Moczerniak" userId="482eff44a8730993" providerId="LiveId" clId="{48B02EDF-F423-4A21-94EE-5B2BC01EAA5A}" dt="2020-06-14T16:24:20.009" v="957"/>
          <ac:spMkLst>
            <pc:docMk/>
            <pc:sldMk cId="2912455438" sldId="318"/>
            <ac:spMk id="3" creationId="{AF5DAE90-6401-4106-BD51-6F9F02E5E380}"/>
          </ac:spMkLst>
        </pc:spChg>
      </pc:sldChg>
      <pc:sldChg chg="modSp mod">
        <pc:chgData name="Kathy Moczerniak" userId="482eff44a8730993" providerId="LiveId" clId="{48B02EDF-F423-4A21-94EE-5B2BC01EAA5A}" dt="2020-06-14T16:24:20.009" v="957"/>
        <pc:sldMkLst>
          <pc:docMk/>
          <pc:sldMk cId="1851763906" sldId="319"/>
        </pc:sldMkLst>
        <pc:spChg chg="mod">
          <ac:chgData name="Kathy Moczerniak" userId="482eff44a8730993" providerId="LiveId" clId="{48B02EDF-F423-4A21-94EE-5B2BC01EAA5A}" dt="2020-06-14T16:24:20.009" v="957"/>
          <ac:spMkLst>
            <pc:docMk/>
            <pc:sldMk cId="1851763906" sldId="319"/>
            <ac:spMk id="2" creationId="{0FE43469-AB4D-4DB8-9643-F07F096AE0E7}"/>
          </ac:spMkLst>
        </pc:spChg>
        <pc:spChg chg="mod">
          <ac:chgData name="Kathy Moczerniak" userId="482eff44a8730993" providerId="LiveId" clId="{48B02EDF-F423-4A21-94EE-5B2BC01EAA5A}" dt="2020-06-14T16:24:20.009" v="957"/>
          <ac:spMkLst>
            <pc:docMk/>
            <pc:sldMk cId="1851763906" sldId="319"/>
            <ac:spMk id="3" creationId="{2345362B-7F82-4A2A-B15F-7F912AB2513E}"/>
          </ac:spMkLst>
        </pc:spChg>
      </pc:sldChg>
      <pc:sldChg chg="modSp mod">
        <pc:chgData name="Kathy Moczerniak" userId="482eff44a8730993" providerId="LiveId" clId="{48B02EDF-F423-4A21-94EE-5B2BC01EAA5A}" dt="2020-06-14T16:24:20.009" v="957"/>
        <pc:sldMkLst>
          <pc:docMk/>
          <pc:sldMk cId="52367960" sldId="320"/>
        </pc:sldMkLst>
        <pc:spChg chg="mod">
          <ac:chgData name="Kathy Moczerniak" userId="482eff44a8730993" providerId="LiveId" clId="{48B02EDF-F423-4A21-94EE-5B2BC01EAA5A}" dt="2020-06-14T16:24:20.009" v="957"/>
          <ac:spMkLst>
            <pc:docMk/>
            <pc:sldMk cId="52367960" sldId="320"/>
            <ac:spMk id="2" creationId="{0F3034FE-B54B-44EC-8B05-734ED1846055}"/>
          </ac:spMkLst>
        </pc:spChg>
        <pc:spChg chg="mod">
          <ac:chgData name="Kathy Moczerniak" userId="482eff44a8730993" providerId="LiveId" clId="{48B02EDF-F423-4A21-94EE-5B2BC01EAA5A}" dt="2020-06-14T16:24:20.009" v="957"/>
          <ac:spMkLst>
            <pc:docMk/>
            <pc:sldMk cId="52367960" sldId="320"/>
            <ac:spMk id="3" creationId="{DC4C30D7-5714-4ABF-B419-17B4B026D6FD}"/>
          </ac:spMkLst>
        </pc:spChg>
      </pc:sldChg>
      <pc:sldChg chg="modSp">
        <pc:chgData name="Kathy Moczerniak" userId="482eff44a8730993" providerId="LiveId" clId="{48B02EDF-F423-4A21-94EE-5B2BC01EAA5A}" dt="2020-06-14T16:24:20.009" v="957"/>
        <pc:sldMkLst>
          <pc:docMk/>
          <pc:sldMk cId="4025061476" sldId="321"/>
        </pc:sldMkLst>
        <pc:spChg chg="mod">
          <ac:chgData name="Kathy Moczerniak" userId="482eff44a8730993" providerId="LiveId" clId="{48B02EDF-F423-4A21-94EE-5B2BC01EAA5A}" dt="2020-06-14T16:24:20.009" v="957"/>
          <ac:spMkLst>
            <pc:docMk/>
            <pc:sldMk cId="4025061476" sldId="321"/>
            <ac:spMk id="2" creationId="{D09C52A5-AF16-49F0-9389-19AD881623AD}"/>
          </ac:spMkLst>
        </pc:spChg>
        <pc:spChg chg="mod">
          <ac:chgData name="Kathy Moczerniak" userId="482eff44a8730993" providerId="LiveId" clId="{48B02EDF-F423-4A21-94EE-5B2BC01EAA5A}" dt="2020-06-14T16:24:20.009" v="957"/>
          <ac:spMkLst>
            <pc:docMk/>
            <pc:sldMk cId="4025061476" sldId="321"/>
            <ac:spMk id="3" creationId="{3CF2011E-B271-4B55-9DDF-05A77020A8E5}"/>
          </ac:spMkLst>
        </pc:spChg>
      </pc:sldChg>
      <pc:sldChg chg="modSp mod">
        <pc:chgData name="Kathy Moczerniak" userId="482eff44a8730993" providerId="LiveId" clId="{48B02EDF-F423-4A21-94EE-5B2BC01EAA5A}" dt="2020-06-14T16:24:20.009" v="957"/>
        <pc:sldMkLst>
          <pc:docMk/>
          <pc:sldMk cId="1196778923" sldId="322"/>
        </pc:sldMkLst>
        <pc:spChg chg="mod">
          <ac:chgData name="Kathy Moczerniak" userId="482eff44a8730993" providerId="LiveId" clId="{48B02EDF-F423-4A21-94EE-5B2BC01EAA5A}" dt="2020-06-14T16:24:20.009" v="957"/>
          <ac:spMkLst>
            <pc:docMk/>
            <pc:sldMk cId="1196778923" sldId="322"/>
            <ac:spMk id="2" creationId="{D88B3195-8B21-4C88-A6BB-C71A78E67481}"/>
          </ac:spMkLst>
        </pc:spChg>
        <pc:spChg chg="mod">
          <ac:chgData name="Kathy Moczerniak" userId="482eff44a8730993" providerId="LiveId" clId="{48B02EDF-F423-4A21-94EE-5B2BC01EAA5A}" dt="2020-06-14T16:24:20.009" v="957"/>
          <ac:spMkLst>
            <pc:docMk/>
            <pc:sldMk cId="1196778923" sldId="322"/>
            <ac:spMk id="3" creationId="{80C0FEBA-2DFD-4E37-8A3E-5D879CA7DE36}"/>
          </ac:spMkLst>
        </pc:spChg>
      </pc:sldChg>
      <pc:sldChg chg="modSp mod">
        <pc:chgData name="Kathy Moczerniak" userId="482eff44a8730993" providerId="LiveId" clId="{48B02EDF-F423-4A21-94EE-5B2BC01EAA5A}" dt="2020-06-14T16:24:20.009" v="957"/>
        <pc:sldMkLst>
          <pc:docMk/>
          <pc:sldMk cId="3030617044" sldId="324"/>
        </pc:sldMkLst>
        <pc:spChg chg="mod">
          <ac:chgData name="Kathy Moczerniak" userId="482eff44a8730993" providerId="LiveId" clId="{48B02EDF-F423-4A21-94EE-5B2BC01EAA5A}" dt="2020-06-14T16:24:20.009" v="957"/>
          <ac:spMkLst>
            <pc:docMk/>
            <pc:sldMk cId="3030617044" sldId="324"/>
            <ac:spMk id="2" creationId="{BE59DBF3-E951-4B6F-88A9-473E5C1ED3C9}"/>
          </ac:spMkLst>
        </pc:spChg>
        <pc:spChg chg="mod">
          <ac:chgData name="Kathy Moczerniak" userId="482eff44a8730993" providerId="LiveId" clId="{48B02EDF-F423-4A21-94EE-5B2BC01EAA5A}" dt="2020-06-14T01:14:02.741" v="367" actId="20577"/>
          <ac:spMkLst>
            <pc:docMk/>
            <pc:sldMk cId="3030617044" sldId="324"/>
            <ac:spMk id="3" creationId="{294B8E0F-E0AD-46EA-A019-ADE47D11DA82}"/>
          </ac:spMkLst>
        </pc:spChg>
      </pc:sldChg>
      <pc:sldChg chg="modSp mod">
        <pc:chgData name="Kathy Moczerniak" userId="482eff44a8730993" providerId="LiveId" clId="{48B02EDF-F423-4A21-94EE-5B2BC01EAA5A}" dt="2020-06-14T16:24:20.009" v="957"/>
        <pc:sldMkLst>
          <pc:docMk/>
          <pc:sldMk cId="3181860538" sldId="325"/>
        </pc:sldMkLst>
        <pc:spChg chg="mod">
          <ac:chgData name="Kathy Moczerniak" userId="482eff44a8730993" providerId="LiveId" clId="{48B02EDF-F423-4A21-94EE-5B2BC01EAA5A}" dt="2020-06-14T16:24:20.009" v="957"/>
          <ac:spMkLst>
            <pc:docMk/>
            <pc:sldMk cId="3181860538" sldId="325"/>
            <ac:spMk id="2" creationId="{A69F9FE5-57CB-41FE-9906-151D8B48C3B4}"/>
          </ac:spMkLst>
        </pc:spChg>
        <pc:spChg chg="mod">
          <ac:chgData name="Kathy Moczerniak" userId="482eff44a8730993" providerId="LiveId" clId="{48B02EDF-F423-4A21-94EE-5B2BC01EAA5A}" dt="2020-06-14T16:24:20.009" v="957"/>
          <ac:spMkLst>
            <pc:docMk/>
            <pc:sldMk cId="3181860538" sldId="325"/>
            <ac:spMk id="3" creationId="{9F13EC27-EEDF-47F8-A983-86A77FD658C7}"/>
          </ac:spMkLst>
        </pc:spChg>
      </pc:sldChg>
      <pc:sldChg chg="modSp">
        <pc:chgData name="Kathy Moczerniak" userId="482eff44a8730993" providerId="LiveId" clId="{48B02EDF-F423-4A21-94EE-5B2BC01EAA5A}" dt="2020-06-14T16:24:20.009" v="957"/>
        <pc:sldMkLst>
          <pc:docMk/>
          <pc:sldMk cId="2701072347" sldId="326"/>
        </pc:sldMkLst>
        <pc:spChg chg="mod">
          <ac:chgData name="Kathy Moczerniak" userId="482eff44a8730993" providerId="LiveId" clId="{48B02EDF-F423-4A21-94EE-5B2BC01EAA5A}" dt="2020-06-14T16:24:20.009" v="957"/>
          <ac:spMkLst>
            <pc:docMk/>
            <pc:sldMk cId="2701072347" sldId="326"/>
            <ac:spMk id="2" creationId="{9E9C9D5F-20B1-403A-85D9-DDA1E2A727DF}"/>
          </ac:spMkLst>
        </pc:spChg>
      </pc:sldChg>
      <pc:sldChg chg="modSp mod">
        <pc:chgData name="Kathy Moczerniak" userId="482eff44a8730993" providerId="LiveId" clId="{48B02EDF-F423-4A21-94EE-5B2BC01EAA5A}" dt="2020-06-14T16:24:20.009" v="957"/>
        <pc:sldMkLst>
          <pc:docMk/>
          <pc:sldMk cId="575262377" sldId="327"/>
        </pc:sldMkLst>
        <pc:spChg chg="mod">
          <ac:chgData name="Kathy Moczerniak" userId="482eff44a8730993" providerId="LiveId" clId="{48B02EDF-F423-4A21-94EE-5B2BC01EAA5A}" dt="2020-06-14T16:24:20.009" v="957"/>
          <ac:spMkLst>
            <pc:docMk/>
            <pc:sldMk cId="575262377" sldId="327"/>
            <ac:spMk id="2" creationId="{61182FC8-8CE1-4AC1-BD94-18B9B09157DF}"/>
          </ac:spMkLst>
        </pc:spChg>
        <pc:spChg chg="mod">
          <ac:chgData name="Kathy Moczerniak" userId="482eff44a8730993" providerId="LiveId" clId="{48B02EDF-F423-4A21-94EE-5B2BC01EAA5A}" dt="2020-06-14T16:24:20.009" v="957"/>
          <ac:spMkLst>
            <pc:docMk/>
            <pc:sldMk cId="575262377" sldId="327"/>
            <ac:spMk id="3" creationId="{00CA2413-E023-4707-91A5-A1F88CC35A4D}"/>
          </ac:spMkLst>
        </pc:spChg>
      </pc:sldChg>
      <pc:sldChg chg="modSp mod">
        <pc:chgData name="Kathy Moczerniak" userId="482eff44a8730993" providerId="LiveId" clId="{48B02EDF-F423-4A21-94EE-5B2BC01EAA5A}" dt="2020-06-14T16:24:20.009" v="957"/>
        <pc:sldMkLst>
          <pc:docMk/>
          <pc:sldMk cId="2018796728" sldId="328"/>
        </pc:sldMkLst>
        <pc:spChg chg="mod">
          <ac:chgData name="Kathy Moczerniak" userId="482eff44a8730993" providerId="LiveId" clId="{48B02EDF-F423-4A21-94EE-5B2BC01EAA5A}" dt="2020-06-14T16:24:20.009" v="957"/>
          <ac:spMkLst>
            <pc:docMk/>
            <pc:sldMk cId="2018796728" sldId="328"/>
            <ac:spMk id="2" creationId="{0D82443A-980A-458E-8016-CF91EE3CEDB7}"/>
          </ac:spMkLst>
        </pc:spChg>
        <pc:spChg chg="mod">
          <ac:chgData name="Kathy Moczerniak" userId="482eff44a8730993" providerId="LiveId" clId="{48B02EDF-F423-4A21-94EE-5B2BC01EAA5A}" dt="2020-06-14T01:17:31.857" v="385" actId="20577"/>
          <ac:spMkLst>
            <pc:docMk/>
            <pc:sldMk cId="2018796728" sldId="328"/>
            <ac:spMk id="3" creationId="{7621B1BF-25D5-4A8F-B676-6639FE47DD49}"/>
          </ac:spMkLst>
        </pc:spChg>
      </pc:sldChg>
      <pc:sldChg chg="modSp">
        <pc:chgData name="Kathy Moczerniak" userId="482eff44a8730993" providerId="LiveId" clId="{48B02EDF-F423-4A21-94EE-5B2BC01EAA5A}" dt="2020-06-14T16:24:20.009" v="957"/>
        <pc:sldMkLst>
          <pc:docMk/>
          <pc:sldMk cId="1499974002" sldId="329"/>
        </pc:sldMkLst>
        <pc:spChg chg="mod">
          <ac:chgData name="Kathy Moczerniak" userId="482eff44a8730993" providerId="LiveId" clId="{48B02EDF-F423-4A21-94EE-5B2BC01EAA5A}" dt="2020-06-14T16:24:20.009" v="957"/>
          <ac:spMkLst>
            <pc:docMk/>
            <pc:sldMk cId="1499974002" sldId="329"/>
            <ac:spMk id="2" creationId="{041DF197-B480-4B2E-9AFE-7B7B94FD1BB1}"/>
          </ac:spMkLst>
        </pc:spChg>
        <pc:spChg chg="mod">
          <ac:chgData name="Kathy Moczerniak" userId="482eff44a8730993" providerId="LiveId" clId="{48B02EDF-F423-4A21-94EE-5B2BC01EAA5A}" dt="2020-06-14T16:24:20.009" v="957"/>
          <ac:spMkLst>
            <pc:docMk/>
            <pc:sldMk cId="1499974002" sldId="329"/>
            <ac:spMk id="3" creationId="{CFF14D06-9233-4FB0-B349-DCC85FBB600D}"/>
          </ac:spMkLst>
        </pc:spChg>
      </pc:sldChg>
      <pc:sldChg chg="modSp mod">
        <pc:chgData name="Kathy Moczerniak" userId="482eff44a8730993" providerId="LiveId" clId="{48B02EDF-F423-4A21-94EE-5B2BC01EAA5A}" dt="2020-06-14T16:24:20.009" v="957"/>
        <pc:sldMkLst>
          <pc:docMk/>
          <pc:sldMk cId="4061525584" sldId="330"/>
        </pc:sldMkLst>
        <pc:spChg chg="mod">
          <ac:chgData name="Kathy Moczerniak" userId="482eff44a8730993" providerId="LiveId" clId="{48B02EDF-F423-4A21-94EE-5B2BC01EAA5A}" dt="2020-06-14T16:24:20.009" v="957"/>
          <ac:spMkLst>
            <pc:docMk/>
            <pc:sldMk cId="4061525584" sldId="330"/>
            <ac:spMk id="2" creationId="{EC5AC929-1695-4A0B-96EC-B6FA903AE79F}"/>
          </ac:spMkLst>
        </pc:spChg>
        <pc:spChg chg="mod">
          <ac:chgData name="Kathy Moczerniak" userId="482eff44a8730993" providerId="LiveId" clId="{48B02EDF-F423-4A21-94EE-5B2BC01EAA5A}" dt="2020-06-14T16:24:20.009" v="957"/>
          <ac:spMkLst>
            <pc:docMk/>
            <pc:sldMk cId="4061525584" sldId="330"/>
            <ac:spMk id="3" creationId="{C8CC746D-B9DD-4EA8-B421-4000A30B9BD5}"/>
          </ac:spMkLst>
        </pc:spChg>
      </pc:sldChg>
      <pc:sldChg chg="modSp mod">
        <pc:chgData name="Kathy Moczerniak" userId="482eff44a8730993" providerId="LiveId" clId="{48B02EDF-F423-4A21-94EE-5B2BC01EAA5A}" dt="2020-06-14T16:24:20.009" v="957"/>
        <pc:sldMkLst>
          <pc:docMk/>
          <pc:sldMk cId="1963505361" sldId="331"/>
        </pc:sldMkLst>
        <pc:spChg chg="mod">
          <ac:chgData name="Kathy Moczerniak" userId="482eff44a8730993" providerId="LiveId" clId="{48B02EDF-F423-4A21-94EE-5B2BC01EAA5A}" dt="2020-06-14T16:24:20.009" v="957"/>
          <ac:spMkLst>
            <pc:docMk/>
            <pc:sldMk cId="1963505361" sldId="331"/>
            <ac:spMk id="2" creationId="{B39DF727-15DB-4870-97C8-FA14AE634596}"/>
          </ac:spMkLst>
        </pc:spChg>
        <pc:spChg chg="mod">
          <ac:chgData name="Kathy Moczerniak" userId="482eff44a8730993" providerId="LiveId" clId="{48B02EDF-F423-4A21-94EE-5B2BC01EAA5A}" dt="2020-06-14T01:21:08.451" v="396" actId="20577"/>
          <ac:spMkLst>
            <pc:docMk/>
            <pc:sldMk cId="1963505361" sldId="331"/>
            <ac:spMk id="3" creationId="{7BD436A6-21D6-4528-90F6-6D9A99F7D641}"/>
          </ac:spMkLst>
        </pc:spChg>
      </pc:sldChg>
      <pc:sldChg chg="modSp">
        <pc:chgData name="Kathy Moczerniak" userId="482eff44a8730993" providerId="LiveId" clId="{48B02EDF-F423-4A21-94EE-5B2BC01EAA5A}" dt="2020-06-14T16:24:20.009" v="957"/>
        <pc:sldMkLst>
          <pc:docMk/>
          <pc:sldMk cId="3024508155" sldId="332"/>
        </pc:sldMkLst>
        <pc:spChg chg="mod">
          <ac:chgData name="Kathy Moczerniak" userId="482eff44a8730993" providerId="LiveId" clId="{48B02EDF-F423-4A21-94EE-5B2BC01EAA5A}" dt="2020-06-14T16:24:20.009" v="957"/>
          <ac:spMkLst>
            <pc:docMk/>
            <pc:sldMk cId="3024508155" sldId="332"/>
            <ac:spMk id="2" creationId="{09D6D0D6-5DEB-4733-9621-9F2238AED672}"/>
          </ac:spMkLst>
        </pc:spChg>
      </pc:sldChg>
      <pc:sldChg chg="modSp mod">
        <pc:chgData name="Kathy Moczerniak" userId="482eff44a8730993" providerId="LiveId" clId="{48B02EDF-F423-4A21-94EE-5B2BC01EAA5A}" dt="2020-06-14T16:24:20.009" v="957"/>
        <pc:sldMkLst>
          <pc:docMk/>
          <pc:sldMk cId="2940172607" sldId="333"/>
        </pc:sldMkLst>
        <pc:spChg chg="mod">
          <ac:chgData name="Kathy Moczerniak" userId="482eff44a8730993" providerId="LiveId" clId="{48B02EDF-F423-4A21-94EE-5B2BC01EAA5A}" dt="2020-06-14T16:24:20.009" v="957"/>
          <ac:spMkLst>
            <pc:docMk/>
            <pc:sldMk cId="2940172607" sldId="333"/>
            <ac:spMk id="2" creationId="{3CAC6B34-EB08-4AF1-938D-3B2896B4E56A}"/>
          </ac:spMkLst>
        </pc:spChg>
        <pc:spChg chg="mod">
          <ac:chgData name="Kathy Moczerniak" userId="482eff44a8730993" providerId="LiveId" clId="{48B02EDF-F423-4A21-94EE-5B2BC01EAA5A}" dt="2020-06-14T16:24:20.009" v="957"/>
          <ac:spMkLst>
            <pc:docMk/>
            <pc:sldMk cId="2940172607" sldId="333"/>
            <ac:spMk id="3" creationId="{316EED49-0888-4D13-B9CC-F5DCB1D08105}"/>
          </ac:spMkLst>
        </pc:spChg>
      </pc:sldChg>
      <pc:sldChg chg="modSp mod">
        <pc:chgData name="Kathy Moczerniak" userId="482eff44a8730993" providerId="LiveId" clId="{48B02EDF-F423-4A21-94EE-5B2BC01EAA5A}" dt="2020-06-14T16:24:20.009" v="957"/>
        <pc:sldMkLst>
          <pc:docMk/>
          <pc:sldMk cId="1150855731" sldId="334"/>
        </pc:sldMkLst>
        <pc:spChg chg="mod">
          <ac:chgData name="Kathy Moczerniak" userId="482eff44a8730993" providerId="LiveId" clId="{48B02EDF-F423-4A21-94EE-5B2BC01EAA5A}" dt="2020-06-14T16:24:20.009" v="957"/>
          <ac:spMkLst>
            <pc:docMk/>
            <pc:sldMk cId="1150855731" sldId="334"/>
            <ac:spMk id="2" creationId="{43230B09-1727-4934-B3AA-4712EF00D073}"/>
          </ac:spMkLst>
        </pc:spChg>
        <pc:spChg chg="mod">
          <ac:chgData name="Kathy Moczerniak" userId="482eff44a8730993" providerId="LiveId" clId="{48B02EDF-F423-4A21-94EE-5B2BC01EAA5A}" dt="2020-06-14T16:24:20.009" v="957"/>
          <ac:spMkLst>
            <pc:docMk/>
            <pc:sldMk cId="1150855731" sldId="334"/>
            <ac:spMk id="3" creationId="{C0FFD34E-8644-4B3E-9BFB-A5B6F4B9A846}"/>
          </ac:spMkLst>
        </pc:spChg>
      </pc:sldChg>
      <pc:sldChg chg="modSp mod">
        <pc:chgData name="Kathy Moczerniak" userId="482eff44a8730993" providerId="LiveId" clId="{48B02EDF-F423-4A21-94EE-5B2BC01EAA5A}" dt="2020-06-14T16:24:20.009" v="957"/>
        <pc:sldMkLst>
          <pc:docMk/>
          <pc:sldMk cId="2986355721" sldId="335"/>
        </pc:sldMkLst>
        <pc:spChg chg="mod">
          <ac:chgData name="Kathy Moczerniak" userId="482eff44a8730993" providerId="LiveId" clId="{48B02EDF-F423-4A21-94EE-5B2BC01EAA5A}" dt="2020-06-14T16:24:20.009" v="957"/>
          <ac:spMkLst>
            <pc:docMk/>
            <pc:sldMk cId="2986355721" sldId="335"/>
            <ac:spMk id="2" creationId="{F7E8101F-FAAE-40AD-87E7-63892AA0B84A}"/>
          </ac:spMkLst>
        </pc:spChg>
        <pc:spChg chg="mod">
          <ac:chgData name="Kathy Moczerniak" userId="482eff44a8730993" providerId="LiveId" clId="{48B02EDF-F423-4A21-94EE-5B2BC01EAA5A}" dt="2020-06-14T01:26:14.175" v="407" actId="20577"/>
          <ac:spMkLst>
            <pc:docMk/>
            <pc:sldMk cId="2986355721" sldId="335"/>
            <ac:spMk id="3" creationId="{CE355B31-5A8C-4285-9E26-DBFFF8FE1E4D}"/>
          </ac:spMkLst>
        </pc:spChg>
      </pc:sldChg>
      <pc:sldChg chg="modSp">
        <pc:chgData name="Kathy Moczerniak" userId="482eff44a8730993" providerId="LiveId" clId="{48B02EDF-F423-4A21-94EE-5B2BC01EAA5A}" dt="2020-06-14T16:24:20.009" v="957"/>
        <pc:sldMkLst>
          <pc:docMk/>
          <pc:sldMk cId="540063705" sldId="336"/>
        </pc:sldMkLst>
        <pc:spChg chg="mod">
          <ac:chgData name="Kathy Moczerniak" userId="482eff44a8730993" providerId="LiveId" clId="{48B02EDF-F423-4A21-94EE-5B2BC01EAA5A}" dt="2020-06-14T16:24:20.009" v="957"/>
          <ac:spMkLst>
            <pc:docMk/>
            <pc:sldMk cId="540063705" sldId="336"/>
            <ac:spMk id="2" creationId="{63134C21-FAC2-4DF2-B95C-B592F038D665}"/>
          </ac:spMkLst>
        </pc:spChg>
      </pc:sldChg>
      <pc:sldChg chg="modSp mod">
        <pc:chgData name="Kathy Moczerniak" userId="482eff44a8730993" providerId="LiveId" clId="{48B02EDF-F423-4A21-94EE-5B2BC01EAA5A}" dt="2020-06-14T16:24:20.009" v="957"/>
        <pc:sldMkLst>
          <pc:docMk/>
          <pc:sldMk cId="783550179" sldId="338"/>
        </pc:sldMkLst>
        <pc:spChg chg="mod">
          <ac:chgData name="Kathy Moczerniak" userId="482eff44a8730993" providerId="LiveId" clId="{48B02EDF-F423-4A21-94EE-5B2BC01EAA5A}" dt="2020-06-14T16:24:20.009" v="957"/>
          <ac:spMkLst>
            <pc:docMk/>
            <pc:sldMk cId="783550179" sldId="338"/>
            <ac:spMk id="2" creationId="{48FEB596-2242-44BF-BA8C-E466AAC92F58}"/>
          </ac:spMkLst>
        </pc:spChg>
        <pc:spChg chg="mod">
          <ac:chgData name="Kathy Moczerniak" userId="482eff44a8730993" providerId="LiveId" clId="{48B02EDF-F423-4A21-94EE-5B2BC01EAA5A}" dt="2020-06-14T16:24:20.009" v="957"/>
          <ac:spMkLst>
            <pc:docMk/>
            <pc:sldMk cId="783550179" sldId="338"/>
            <ac:spMk id="3" creationId="{042926C4-C9E3-4FDC-B889-57DF0D0208E2}"/>
          </ac:spMkLst>
        </pc:spChg>
      </pc:sldChg>
      <pc:sldChg chg="modSp mod">
        <pc:chgData name="Kathy Moczerniak" userId="482eff44a8730993" providerId="LiveId" clId="{48B02EDF-F423-4A21-94EE-5B2BC01EAA5A}" dt="2020-06-14T16:24:20.009" v="957"/>
        <pc:sldMkLst>
          <pc:docMk/>
          <pc:sldMk cId="4090363958" sldId="339"/>
        </pc:sldMkLst>
        <pc:spChg chg="mod">
          <ac:chgData name="Kathy Moczerniak" userId="482eff44a8730993" providerId="LiveId" clId="{48B02EDF-F423-4A21-94EE-5B2BC01EAA5A}" dt="2020-06-14T16:24:20.009" v="957"/>
          <ac:spMkLst>
            <pc:docMk/>
            <pc:sldMk cId="4090363958" sldId="339"/>
            <ac:spMk id="2" creationId="{874521C4-8D62-42DF-BB37-575BA4D427E7}"/>
          </ac:spMkLst>
        </pc:spChg>
        <pc:spChg chg="mod">
          <ac:chgData name="Kathy Moczerniak" userId="482eff44a8730993" providerId="LiveId" clId="{48B02EDF-F423-4A21-94EE-5B2BC01EAA5A}" dt="2020-06-14T16:24:20.009" v="957"/>
          <ac:spMkLst>
            <pc:docMk/>
            <pc:sldMk cId="4090363958" sldId="339"/>
            <ac:spMk id="3" creationId="{B9AA01C4-5FD0-4972-ACFE-2970AD3260ED}"/>
          </ac:spMkLst>
        </pc:spChg>
      </pc:sldChg>
      <pc:sldChg chg="modSp mod">
        <pc:chgData name="Kathy Moczerniak" userId="482eff44a8730993" providerId="LiveId" clId="{48B02EDF-F423-4A21-94EE-5B2BC01EAA5A}" dt="2020-06-14T16:24:20.009" v="957"/>
        <pc:sldMkLst>
          <pc:docMk/>
          <pc:sldMk cId="11954345" sldId="340"/>
        </pc:sldMkLst>
        <pc:spChg chg="mod">
          <ac:chgData name="Kathy Moczerniak" userId="482eff44a8730993" providerId="LiveId" clId="{48B02EDF-F423-4A21-94EE-5B2BC01EAA5A}" dt="2020-06-14T16:24:20.009" v="957"/>
          <ac:spMkLst>
            <pc:docMk/>
            <pc:sldMk cId="11954345" sldId="340"/>
            <ac:spMk id="2" creationId="{A5558949-2581-43AE-A1F4-57D3790656E0}"/>
          </ac:spMkLst>
        </pc:spChg>
        <pc:spChg chg="mod">
          <ac:chgData name="Kathy Moczerniak" userId="482eff44a8730993" providerId="LiveId" clId="{48B02EDF-F423-4A21-94EE-5B2BC01EAA5A}" dt="2020-06-14T01:29:09.552" v="423" actId="20577"/>
          <ac:spMkLst>
            <pc:docMk/>
            <pc:sldMk cId="11954345" sldId="340"/>
            <ac:spMk id="3" creationId="{9D337520-C23E-4A71-BEE1-41E31E2645C3}"/>
          </ac:spMkLst>
        </pc:spChg>
      </pc:sldChg>
      <pc:sldChg chg="modSp mod">
        <pc:chgData name="Kathy Moczerniak" userId="482eff44a8730993" providerId="LiveId" clId="{48B02EDF-F423-4A21-94EE-5B2BC01EAA5A}" dt="2020-06-14T16:24:20.009" v="957"/>
        <pc:sldMkLst>
          <pc:docMk/>
          <pc:sldMk cId="1646441550" sldId="341"/>
        </pc:sldMkLst>
        <pc:spChg chg="mod">
          <ac:chgData name="Kathy Moczerniak" userId="482eff44a8730993" providerId="LiveId" clId="{48B02EDF-F423-4A21-94EE-5B2BC01EAA5A}" dt="2020-06-14T16:24:20.009" v="957"/>
          <ac:spMkLst>
            <pc:docMk/>
            <pc:sldMk cId="1646441550" sldId="341"/>
            <ac:spMk id="2" creationId="{71F6664B-B4A8-43FE-B672-5078FF1F2A03}"/>
          </ac:spMkLst>
        </pc:spChg>
        <pc:spChg chg="mod">
          <ac:chgData name="Kathy Moczerniak" userId="482eff44a8730993" providerId="LiveId" clId="{48B02EDF-F423-4A21-94EE-5B2BC01EAA5A}" dt="2020-06-14T01:30:06.340" v="426" actId="20577"/>
          <ac:spMkLst>
            <pc:docMk/>
            <pc:sldMk cId="1646441550" sldId="341"/>
            <ac:spMk id="3" creationId="{D0FC3ABF-487F-4D80-B8FD-B20A2ACDAC13}"/>
          </ac:spMkLst>
        </pc:spChg>
      </pc:sldChg>
      <pc:sldChg chg="modSp mod">
        <pc:chgData name="Kathy Moczerniak" userId="482eff44a8730993" providerId="LiveId" clId="{48B02EDF-F423-4A21-94EE-5B2BC01EAA5A}" dt="2020-06-14T16:24:20.009" v="957"/>
        <pc:sldMkLst>
          <pc:docMk/>
          <pc:sldMk cId="332279038" sldId="342"/>
        </pc:sldMkLst>
        <pc:spChg chg="mod">
          <ac:chgData name="Kathy Moczerniak" userId="482eff44a8730993" providerId="LiveId" clId="{48B02EDF-F423-4A21-94EE-5B2BC01EAA5A}" dt="2020-06-14T16:24:20.009" v="957"/>
          <ac:spMkLst>
            <pc:docMk/>
            <pc:sldMk cId="332279038" sldId="342"/>
            <ac:spMk id="2" creationId="{D7534547-2011-4F47-8B59-E68C92650088}"/>
          </ac:spMkLst>
        </pc:spChg>
        <pc:spChg chg="mod">
          <ac:chgData name="Kathy Moczerniak" userId="482eff44a8730993" providerId="LiveId" clId="{48B02EDF-F423-4A21-94EE-5B2BC01EAA5A}" dt="2020-06-14T16:24:20.009" v="957"/>
          <ac:spMkLst>
            <pc:docMk/>
            <pc:sldMk cId="332279038" sldId="342"/>
            <ac:spMk id="3" creationId="{15D22BEE-F1C8-4036-843C-99A5ACC3B47A}"/>
          </ac:spMkLst>
        </pc:spChg>
      </pc:sldChg>
      <pc:sldChg chg="modSp mod">
        <pc:chgData name="Kathy Moczerniak" userId="482eff44a8730993" providerId="LiveId" clId="{48B02EDF-F423-4A21-94EE-5B2BC01EAA5A}" dt="2020-06-14T16:24:20.009" v="957"/>
        <pc:sldMkLst>
          <pc:docMk/>
          <pc:sldMk cId="1537233603" sldId="343"/>
        </pc:sldMkLst>
        <pc:spChg chg="mod">
          <ac:chgData name="Kathy Moczerniak" userId="482eff44a8730993" providerId="LiveId" clId="{48B02EDF-F423-4A21-94EE-5B2BC01EAA5A}" dt="2020-06-14T16:24:20.009" v="957"/>
          <ac:spMkLst>
            <pc:docMk/>
            <pc:sldMk cId="1537233603" sldId="343"/>
            <ac:spMk id="2" creationId="{566BBD17-68DB-47F2-8ACC-2BCF779D001D}"/>
          </ac:spMkLst>
        </pc:spChg>
        <pc:spChg chg="mod">
          <ac:chgData name="Kathy Moczerniak" userId="482eff44a8730993" providerId="LiveId" clId="{48B02EDF-F423-4A21-94EE-5B2BC01EAA5A}" dt="2020-06-14T16:24:20.009" v="957"/>
          <ac:spMkLst>
            <pc:docMk/>
            <pc:sldMk cId="1537233603" sldId="343"/>
            <ac:spMk id="3" creationId="{683F36DF-30C6-409B-80CA-24ACAAC8E8F6}"/>
          </ac:spMkLst>
        </pc:spChg>
      </pc:sldChg>
      <pc:sldChg chg="modSp mod">
        <pc:chgData name="Kathy Moczerniak" userId="482eff44a8730993" providerId="LiveId" clId="{48B02EDF-F423-4A21-94EE-5B2BC01EAA5A}" dt="2020-06-14T16:24:20.009" v="957"/>
        <pc:sldMkLst>
          <pc:docMk/>
          <pc:sldMk cId="485321441" sldId="344"/>
        </pc:sldMkLst>
        <pc:spChg chg="mod">
          <ac:chgData name="Kathy Moczerniak" userId="482eff44a8730993" providerId="LiveId" clId="{48B02EDF-F423-4A21-94EE-5B2BC01EAA5A}" dt="2020-06-14T16:24:20.009" v="957"/>
          <ac:spMkLst>
            <pc:docMk/>
            <pc:sldMk cId="485321441" sldId="344"/>
            <ac:spMk id="2" creationId="{675DD7B0-104A-4B97-B8CD-9AA2356839AE}"/>
          </ac:spMkLst>
        </pc:spChg>
        <pc:spChg chg="mod">
          <ac:chgData name="Kathy Moczerniak" userId="482eff44a8730993" providerId="LiveId" clId="{48B02EDF-F423-4A21-94EE-5B2BC01EAA5A}" dt="2020-06-14T16:24:20.009" v="957"/>
          <ac:spMkLst>
            <pc:docMk/>
            <pc:sldMk cId="485321441" sldId="344"/>
            <ac:spMk id="3" creationId="{4765AB53-D40C-437F-AD80-6A9E261876D9}"/>
          </ac:spMkLst>
        </pc:spChg>
      </pc:sldChg>
      <pc:sldChg chg="modSp mod">
        <pc:chgData name="Kathy Moczerniak" userId="482eff44a8730993" providerId="LiveId" clId="{48B02EDF-F423-4A21-94EE-5B2BC01EAA5A}" dt="2020-06-14T16:24:20.009" v="957"/>
        <pc:sldMkLst>
          <pc:docMk/>
          <pc:sldMk cId="3749076139" sldId="345"/>
        </pc:sldMkLst>
        <pc:spChg chg="mod">
          <ac:chgData name="Kathy Moczerniak" userId="482eff44a8730993" providerId="LiveId" clId="{48B02EDF-F423-4A21-94EE-5B2BC01EAA5A}" dt="2020-06-14T16:24:20.009" v="957"/>
          <ac:spMkLst>
            <pc:docMk/>
            <pc:sldMk cId="3749076139" sldId="345"/>
            <ac:spMk id="2" creationId="{669BD70A-CC0B-4C56-B57E-A97F188F5954}"/>
          </ac:spMkLst>
        </pc:spChg>
        <pc:spChg chg="mod">
          <ac:chgData name="Kathy Moczerniak" userId="482eff44a8730993" providerId="LiveId" clId="{48B02EDF-F423-4A21-94EE-5B2BC01EAA5A}" dt="2020-06-14T01:38:17.830" v="481" actId="1076"/>
          <ac:spMkLst>
            <pc:docMk/>
            <pc:sldMk cId="3749076139" sldId="345"/>
            <ac:spMk id="3" creationId="{C7087EEF-B063-4942-B2D1-10B35AEECD50}"/>
          </ac:spMkLst>
        </pc:spChg>
      </pc:sldChg>
      <pc:sldChg chg="modSp">
        <pc:chgData name="Kathy Moczerniak" userId="482eff44a8730993" providerId="LiveId" clId="{48B02EDF-F423-4A21-94EE-5B2BC01EAA5A}" dt="2020-06-14T16:24:20.009" v="957"/>
        <pc:sldMkLst>
          <pc:docMk/>
          <pc:sldMk cId="627310718" sldId="347"/>
        </pc:sldMkLst>
        <pc:spChg chg="mod">
          <ac:chgData name="Kathy Moczerniak" userId="482eff44a8730993" providerId="LiveId" clId="{48B02EDF-F423-4A21-94EE-5B2BC01EAA5A}" dt="2020-06-14T16:24:20.009" v="957"/>
          <ac:spMkLst>
            <pc:docMk/>
            <pc:sldMk cId="627310718" sldId="347"/>
            <ac:spMk id="2" creationId="{5F31B601-2CFA-436D-AD29-B31781234611}"/>
          </ac:spMkLst>
        </pc:spChg>
      </pc:sldChg>
      <pc:sldChg chg="modSp mod">
        <pc:chgData name="Kathy Moczerniak" userId="482eff44a8730993" providerId="LiveId" clId="{48B02EDF-F423-4A21-94EE-5B2BC01EAA5A}" dt="2020-06-14T16:24:20.009" v="957"/>
        <pc:sldMkLst>
          <pc:docMk/>
          <pc:sldMk cId="257542926" sldId="348"/>
        </pc:sldMkLst>
        <pc:spChg chg="mod">
          <ac:chgData name="Kathy Moczerniak" userId="482eff44a8730993" providerId="LiveId" clId="{48B02EDF-F423-4A21-94EE-5B2BC01EAA5A}" dt="2020-06-14T16:24:20.009" v="957"/>
          <ac:spMkLst>
            <pc:docMk/>
            <pc:sldMk cId="257542926" sldId="348"/>
            <ac:spMk id="2" creationId="{59F3605B-62AD-4E22-AB8E-DCC69A833D67}"/>
          </ac:spMkLst>
        </pc:spChg>
        <pc:spChg chg="mod">
          <ac:chgData name="Kathy Moczerniak" userId="482eff44a8730993" providerId="LiveId" clId="{48B02EDF-F423-4A21-94EE-5B2BC01EAA5A}" dt="2020-06-14T01:46:26.222" v="486" actId="20577"/>
          <ac:spMkLst>
            <pc:docMk/>
            <pc:sldMk cId="257542926" sldId="348"/>
            <ac:spMk id="3" creationId="{268C3487-9144-467E-BEFF-3248EFEDB219}"/>
          </ac:spMkLst>
        </pc:spChg>
      </pc:sldChg>
      <pc:sldChg chg="modSp mod">
        <pc:chgData name="Kathy Moczerniak" userId="482eff44a8730993" providerId="LiveId" clId="{48B02EDF-F423-4A21-94EE-5B2BC01EAA5A}" dt="2020-06-14T16:24:20.009" v="957"/>
        <pc:sldMkLst>
          <pc:docMk/>
          <pc:sldMk cId="1773355527" sldId="349"/>
        </pc:sldMkLst>
        <pc:spChg chg="mod">
          <ac:chgData name="Kathy Moczerniak" userId="482eff44a8730993" providerId="LiveId" clId="{48B02EDF-F423-4A21-94EE-5B2BC01EAA5A}" dt="2020-06-14T16:24:20.009" v="957"/>
          <ac:spMkLst>
            <pc:docMk/>
            <pc:sldMk cId="1773355527" sldId="349"/>
            <ac:spMk id="2" creationId="{021BA92C-4645-45E9-8672-E6FC6387B597}"/>
          </ac:spMkLst>
        </pc:spChg>
        <pc:spChg chg="mod">
          <ac:chgData name="Kathy Moczerniak" userId="482eff44a8730993" providerId="LiveId" clId="{48B02EDF-F423-4A21-94EE-5B2BC01EAA5A}" dt="2020-06-14T16:24:20.009" v="957"/>
          <ac:spMkLst>
            <pc:docMk/>
            <pc:sldMk cId="1773355527" sldId="349"/>
            <ac:spMk id="3" creationId="{A7C96DFC-B7EC-448A-A639-8CACB335740F}"/>
          </ac:spMkLst>
        </pc:spChg>
      </pc:sldChg>
      <pc:sldChg chg="modSp mod">
        <pc:chgData name="Kathy Moczerniak" userId="482eff44a8730993" providerId="LiveId" clId="{48B02EDF-F423-4A21-94EE-5B2BC01EAA5A}" dt="2020-06-14T16:24:20.009" v="957"/>
        <pc:sldMkLst>
          <pc:docMk/>
          <pc:sldMk cId="2480373658" sldId="350"/>
        </pc:sldMkLst>
        <pc:spChg chg="mod">
          <ac:chgData name="Kathy Moczerniak" userId="482eff44a8730993" providerId="LiveId" clId="{48B02EDF-F423-4A21-94EE-5B2BC01EAA5A}" dt="2020-06-14T16:24:20.009" v="957"/>
          <ac:spMkLst>
            <pc:docMk/>
            <pc:sldMk cId="2480373658" sldId="350"/>
            <ac:spMk id="2" creationId="{6933787A-BFB7-4D40-B90F-D5FD7BFC27B2}"/>
          </ac:spMkLst>
        </pc:spChg>
        <pc:spChg chg="mod">
          <ac:chgData name="Kathy Moczerniak" userId="482eff44a8730993" providerId="LiveId" clId="{48B02EDF-F423-4A21-94EE-5B2BC01EAA5A}" dt="2020-06-14T01:50:42.331" v="498" actId="20577"/>
          <ac:spMkLst>
            <pc:docMk/>
            <pc:sldMk cId="2480373658" sldId="350"/>
            <ac:spMk id="3" creationId="{AD2B8403-E2D1-4034-B8D4-D890AA5C286A}"/>
          </ac:spMkLst>
        </pc:spChg>
      </pc:sldChg>
      <pc:sldChg chg="modSp mod">
        <pc:chgData name="Kathy Moczerniak" userId="482eff44a8730993" providerId="LiveId" clId="{48B02EDF-F423-4A21-94EE-5B2BC01EAA5A}" dt="2020-06-14T16:24:20.009" v="957"/>
        <pc:sldMkLst>
          <pc:docMk/>
          <pc:sldMk cId="3683119355" sldId="352"/>
        </pc:sldMkLst>
        <pc:spChg chg="mod">
          <ac:chgData name="Kathy Moczerniak" userId="482eff44a8730993" providerId="LiveId" clId="{48B02EDF-F423-4A21-94EE-5B2BC01EAA5A}" dt="2020-06-14T16:24:20.009" v="957"/>
          <ac:spMkLst>
            <pc:docMk/>
            <pc:sldMk cId="3683119355" sldId="352"/>
            <ac:spMk id="2" creationId="{435F3BC1-EAB4-460B-9BE8-61C87B3563D1}"/>
          </ac:spMkLst>
        </pc:spChg>
        <pc:spChg chg="mod">
          <ac:chgData name="Kathy Moczerniak" userId="482eff44a8730993" providerId="LiveId" clId="{48B02EDF-F423-4A21-94EE-5B2BC01EAA5A}" dt="2020-06-14T01:49:13.997" v="491" actId="20577"/>
          <ac:spMkLst>
            <pc:docMk/>
            <pc:sldMk cId="3683119355" sldId="352"/>
            <ac:spMk id="3" creationId="{48C6CAD2-80A3-4A58-BCB9-45BB03941339}"/>
          </ac:spMkLst>
        </pc:spChg>
      </pc:sldChg>
      <pc:sldChg chg="modSp mod">
        <pc:chgData name="Kathy Moczerniak" userId="482eff44a8730993" providerId="LiveId" clId="{48B02EDF-F423-4A21-94EE-5B2BC01EAA5A}" dt="2020-06-14T16:24:20.009" v="957"/>
        <pc:sldMkLst>
          <pc:docMk/>
          <pc:sldMk cId="573135807" sldId="354"/>
        </pc:sldMkLst>
        <pc:spChg chg="mod">
          <ac:chgData name="Kathy Moczerniak" userId="482eff44a8730993" providerId="LiveId" clId="{48B02EDF-F423-4A21-94EE-5B2BC01EAA5A}" dt="2020-06-14T16:24:20.009" v="957"/>
          <ac:spMkLst>
            <pc:docMk/>
            <pc:sldMk cId="573135807" sldId="354"/>
            <ac:spMk id="2" creationId="{FB4F7D8C-F17C-4643-BB7E-8183FDC4F530}"/>
          </ac:spMkLst>
        </pc:spChg>
        <pc:spChg chg="mod">
          <ac:chgData name="Kathy Moczerniak" userId="482eff44a8730993" providerId="LiveId" clId="{48B02EDF-F423-4A21-94EE-5B2BC01EAA5A}" dt="2020-06-14T02:50:50.708" v="500" actId="20577"/>
          <ac:spMkLst>
            <pc:docMk/>
            <pc:sldMk cId="573135807" sldId="354"/>
            <ac:spMk id="3" creationId="{63957DBF-F0C9-45E1-AE42-8D81EB1683B3}"/>
          </ac:spMkLst>
        </pc:spChg>
      </pc:sldChg>
      <pc:sldChg chg="modSp mod">
        <pc:chgData name="Kathy Moczerniak" userId="482eff44a8730993" providerId="LiveId" clId="{48B02EDF-F423-4A21-94EE-5B2BC01EAA5A}" dt="2020-06-14T16:24:20.009" v="957"/>
        <pc:sldMkLst>
          <pc:docMk/>
          <pc:sldMk cId="2187781845" sldId="355"/>
        </pc:sldMkLst>
        <pc:spChg chg="mod">
          <ac:chgData name="Kathy Moczerniak" userId="482eff44a8730993" providerId="LiveId" clId="{48B02EDF-F423-4A21-94EE-5B2BC01EAA5A}" dt="2020-06-14T16:24:20.009" v="957"/>
          <ac:spMkLst>
            <pc:docMk/>
            <pc:sldMk cId="2187781845" sldId="355"/>
            <ac:spMk id="2" creationId="{6FE50B64-D793-489B-9CDE-9F0ABDECF16B}"/>
          </ac:spMkLst>
        </pc:spChg>
        <pc:spChg chg="mod">
          <ac:chgData name="Kathy Moczerniak" userId="482eff44a8730993" providerId="LiveId" clId="{48B02EDF-F423-4A21-94EE-5B2BC01EAA5A}" dt="2020-06-14T16:24:20.009" v="957"/>
          <ac:spMkLst>
            <pc:docMk/>
            <pc:sldMk cId="2187781845" sldId="355"/>
            <ac:spMk id="3" creationId="{696796B7-390D-4FFC-BF8A-09628359C715}"/>
          </ac:spMkLst>
        </pc:spChg>
      </pc:sldChg>
      <pc:sldChg chg="modSp mod">
        <pc:chgData name="Kathy Moczerniak" userId="482eff44a8730993" providerId="LiveId" clId="{48B02EDF-F423-4A21-94EE-5B2BC01EAA5A}" dt="2020-06-14T16:24:20.009" v="957"/>
        <pc:sldMkLst>
          <pc:docMk/>
          <pc:sldMk cId="4130566606" sldId="356"/>
        </pc:sldMkLst>
        <pc:spChg chg="mod">
          <ac:chgData name="Kathy Moczerniak" userId="482eff44a8730993" providerId="LiveId" clId="{48B02EDF-F423-4A21-94EE-5B2BC01EAA5A}" dt="2020-06-14T16:24:20.009" v="957"/>
          <ac:spMkLst>
            <pc:docMk/>
            <pc:sldMk cId="4130566606" sldId="356"/>
            <ac:spMk id="2" creationId="{06883BF7-AAAB-4714-9C79-701AA42E11E3}"/>
          </ac:spMkLst>
        </pc:spChg>
        <pc:spChg chg="mod">
          <ac:chgData name="Kathy Moczerniak" userId="482eff44a8730993" providerId="LiveId" clId="{48B02EDF-F423-4A21-94EE-5B2BC01EAA5A}" dt="2020-06-14T16:24:20.009" v="957"/>
          <ac:spMkLst>
            <pc:docMk/>
            <pc:sldMk cId="4130566606" sldId="356"/>
            <ac:spMk id="3" creationId="{CE8CA16B-4054-4E25-AE7C-557A430CF0B4}"/>
          </ac:spMkLst>
        </pc:spChg>
      </pc:sldChg>
      <pc:sldChg chg="modSp mod">
        <pc:chgData name="Kathy Moczerniak" userId="482eff44a8730993" providerId="LiveId" clId="{48B02EDF-F423-4A21-94EE-5B2BC01EAA5A}" dt="2020-06-14T16:24:20.009" v="957"/>
        <pc:sldMkLst>
          <pc:docMk/>
          <pc:sldMk cId="2264780582" sldId="357"/>
        </pc:sldMkLst>
        <pc:spChg chg="mod">
          <ac:chgData name="Kathy Moczerniak" userId="482eff44a8730993" providerId="LiveId" clId="{48B02EDF-F423-4A21-94EE-5B2BC01EAA5A}" dt="2020-06-14T16:24:20.009" v="957"/>
          <ac:spMkLst>
            <pc:docMk/>
            <pc:sldMk cId="2264780582" sldId="357"/>
            <ac:spMk id="2" creationId="{2A4753F2-56D0-44A8-8EFF-6CFF20DD3F36}"/>
          </ac:spMkLst>
        </pc:spChg>
        <pc:spChg chg="mod">
          <ac:chgData name="Kathy Moczerniak" userId="482eff44a8730993" providerId="LiveId" clId="{48B02EDF-F423-4A21-94EE-5B2BC01EAA5A}" dt="2020-06-14T02:56:08.042" v="506" actId="20577"/>
          <ac:spMkLst>
            <pc:docMk/>
            <pc:sldMk cId="2264780582" sldId="357"/>
            <ac:spMk id="3" creationId="{36A8E7F7-960A-4C38-A3F6-84F6DC4D0D30}"/>
          </ac:spMkLst>
        </pc:spChg>
      </pc:sldChg>
      <pc:sldChg chg="modSp mod">
        <pc:chgData name="Kathy Moczerniak" userId="482eff44a8730993" providerId="LiveId" clId="{48B02EDF-F423-4A21-94EE-5B2BC01EAA5A}" dt="2020-06-14T16:24:20.009" v="957"/>
        <pc:sldMkLst>
          <pc:docMk/>
          <pc:sldMk cId="223852709" sldId="358"/>
        </pc:sldMkLst>
        <pc:spChg chg="mod">
          <ac:chgData name="Kathy Moczerniak" userId="482eff44a8730993" providerId="LiveId" clId="{48B02EDF-F423-4A21-94EE-5B2BC01EAA5A}" dt="2020-06-14T16:24:20.009" v="957"/>
          <ac:spMkLst>
            <pc:docMk/>
            <pc:sldMk cId="223852709" sldId="358"/>
            <ac:spMk id="2" creationId="{D512CDB7-1D91-40DF-8DD4-30DB6313B880}"/>
          </ac:spMkLst>
        </pc:spChg>
        <pc:spChg chg="mod">
          <ac:chgData name="Kathy Moczerniak" userId="482eff44a8730993" providerId="LiveId" clId="{48B02EDF-F423-4A21-94EE-5B2BC01EAA5A}" dt="2020-06-14T16:24:20.009" v="957"/>
          <ac:spMkLst>
            <pc:docMk/>
            <pc:sldMk cId="223852709" sldId="358"/>
            <ac:spMk id="3" creationId="{55BA3E34-1052-4F89-9B36-010EB6BCCBD3}"/>
          </ac:spMkLst>
        </pc:spChg>
      </pc:sldChg>
      <pc:sldChg chg="modSp mod">
        <pc:chgData name="Kathy Moczerniak" userId="482eff44a8730993" providerId="LiveId" clId="{48B02EDF-F423-4A21-94EE-5B2BC01EAA5A}" dt="2020-06-14T16:24:20.009" v="957"/>
        <pc:sldMkLst>
          <pc:docMk/>
          <pc:sldMk cId="2110597634" sldId="359"/>
        </pc:sldMkLst>
        <pc:spChg chg="mod">
          <ac:chgData name="Kathy Moczerniak" userId="482eff44a8730993" providerId="LiveId" clId="{48B02EDF-F423-4A21-94EE-5B2BC01EAA5A}" dt="2020-06-14T16:24:20.009" v="957"/>
          <ac:spMkLst>
            <pc:docMk/>
            <pc:sldMk cId="2110597634" sldId="359"/>
            <ac:spMk id="2" creationId="{2AF6CC96-335F-4E46-B0AF-BCCA7CB9789E}"/>
          </ac:spMkLst>
        </pc:spChg>
        <pc:spChg chg="mod">
          <ac:chgData name="Kathy Moczerniak" userId="482eff44a8730993" providerId="LiveId" clId="{48B02EDF-F423-4A21-94EE-5B2BC01EAA5A}" dt="2020-06-14T16:24:20.009" v="957"/>
          <ac:spMkLst>
            <pc:docMk/>
            <pc:sldMk cId="2110597634" sldId="359"/>
            <ac:spMk id="3" creationId="{68501797-E9DE-4FA8-A94C-E0F57CCF652A}"/>
          </ac:spMkLst>
        </pc:spChg>
      </pc:sldChg>
      <pc:sldChg chg="modSp mod">
        <pc:chgData name="Kathy Moczerniak" userId="482eff44a8730993" providerId="LiveId" clId="{48B02EDF-F423-4A21-94EE-5B2BC01EAA5A}" dt="2020-06-14T16:24:20.009" v="957"/>
        <pc:sldMkLst>
          <pc:docMk/>
          <pc:sldMk cId="112633892" sldId="360"/>
        </pc:sldMkLst>
        <pc:spChg chg="mod">
          <ac:chgData name="Kathy Moczerniak" userId="482eff44a8730993" providerId="LiveId" clId="{48B02EDF-F423-4A21-94EE-5B2BC01EAA5A}" dt="2020-06-14T16:24:20.009" v="957"/>
          <ac:spMkLst>
            <pc:docMk/>
            <pc:sldMk cId="112633892" sldId="360"/>
            <ac:spMk id="2" creationId="{62AA0371-E2AA-4619-ABA7-B3F5B12F6BDB}"/>
          </ac:spMkLst>
        </pc:spChg>
        <pc:spChg chg="mod">
          <ac:chgData name="Kathy Moczerniak" userId="482eff44a8730993" providerId="LiveId" clId="{48B02EDF-F423-4A21-94EE-5B2BC01EAA5A}" dt="2020-06-14T16:24:20.009" v="957"/>
          <ac:spMkLst>
            <pc:docMk/>
            <pc:sldMk cId="112633892" sldId="360"/>
            <ac:spMk id="3" creationId="{197E2DB4-F57D-4A58-89BA-3A93E6428B74}"/>
          </ac:spMkLst>
        </pc:spChg>
      </pc:sldChg>
      <pc:sldChg chg="modSp mod">
        <pc:chgData name="Kathy Moczerniak" userId="482eff44a8730993" providerId="LiveId" clId="{48B02EDF-F423-4A21-94EE-5B2BC01EAA5A}" dt="2020-06-14T16:24:20.009" v="957"/>
        <pc:sldMkLst>
          <pc:docMk/>
          <pc:sldMk cId="455187319" sldId="363"/>
        </pc:sldMkLst>
        <pc:spChg chg="mod">
          <ac:chgData name="Kathy Moczerniak" userId="482eff44a8730993" providerId="LiveId" clId="{48B02EDF-F423-4A21-94EE-5B2BC01EAA5A}" dt="2020-06-14T16:24:20.009" v="957"/>
          <ac:spMkLst>
            <pc:docMk/>
            <pc:sldMk cId="455187319" sldId="363"/>
            <ac:spMk id="2" creationId="{A746F482-A90F-493A-B708-042F27917387}"/>
          </ac:spMkLst>
        </pc:spChg>
        <pc:spChg chg="mod">
          <ac:chgData name="Kathy Moczerniak" userId="482eff44a8730993" providerId="LiveId" clId="{48B02EDF-F423-4A21-94EE-5B2BC01EAA5A}" dt="2020-06-14T16:24:20.009" v="957"/>
          <ac:spMkLst>
            <pc:docMk/>
            <pc:sldMk cId="455187319" sldId="363"/>
            <ac:spMk id="3" creationId="{29A3FEDF-B8FC-4F12-AE3E-7444A983DF49}"/>
          </ac:spMkLst>
        </pc:spChg>
      </pc:sldChg>
      <pc:sldChg chg="modSp mod">
        <pc:chgData name="Kathy Moczerniak" userId="482eff44a8730993" providerId="LiveId" clId="{48B02EDF-F423-4A21-94EE-5B2BC01EAA5A}" dt="2020-06-14T16:24:20.009" v="957"/>
        <pc:sldMkLst>
          <pc:docMk/>
          <pc:sldMk cId="2198614683" sldId="364"/>
        </pc:sldMkLst>
        <pc:spChg chg="mod">
          <ac:chgData name="Kathy Moczerniak" userId="482eff44a8730993" providerId="LiveId" clId="{48B02EDF-F423-4A21-94EE-5B2BC01EAA5A}" dt="2020-06-14T16:24:20.009" v="957"/>
          <ac:spMkLst>
            <pc:docMk/>
            <pc:sldMk cId="2198614683" sldId="364"/>
            <ac:spMk id="2" creationId="{2AA36D3F-50F9-4978-A8E8-1A17CECE55B2}"/>
          </ac:spMkLst>
        </pc:spChg>
        <pc:spChg chg="mod">
          <ac:chgData name="Kathy Moczerniak" userId="482eff44a8730993" providerId="LiveId" clId="{48B02EDF-F423-4A21-94EE-5B2BC01EAA5A}" dt="2020-06-14T16:24:20.009" v="957"/>
          <ac:spMkLst>
            <pc:docMk/>
            <pc:sldMk cId="2198614683" sldId="364"/>
            <ac:spMk id="3" creationId="{6A1D7331-A8E0-4D69-874B-1AF661E19498}"/>
          </ac:spMkLst>
        </pc:spChg>
      </pc:sldChg>
      <pc:sldChg chg="modSp mod">
        <pc:chgData name="Kathy Moczerniak" userId="482eff44a8730993" providerId="LiveId" clId="{48B02EDF-F423-4A21-94EE-5B2BC01EAA5A}" dt="2020-06-14T16:24:20.009" v="957"/>
        <pc:sldMkLst>
          <pc:docMk/>
          <pc:sldMk cId="4196975595" sldId="365"/>
        </pc:sldMkLst>
        <pc:spChg chg="mod">
          <ac:chgData name="Kathy Moczerniak" userId="482eff44a8730993" providerId="LiveId" clId="{48B02EDF-F423-4A21-94EE-5B2BC01EAA5A}" dt="2020-06-14T16:24:20.009" v="957"/>
          <ac:spMkLst>
            <pc:docMk/>
            <pc:sldMk cId="4196975595" sldId="365"/>
            <ac:spMk id="2" creationId="{D46ED4DA-C522-40B0-A398-F7CD978178F2}"/>
          </ac:spMkLst>
        </pc:spChg>
        <pc:spChg chg="mod">
          <ac:chgData name="Kathy Moczerniak" userId="482eff44a8730993" providerId="LiveId" clId="{48B02EDF-F423-4A21-94EE-5B2BC01EAA5A}" dt="2020-06-14T03:11:10.020" v="620" actId="6549"/>
          <ac:spMkLst>
            <pc:docMk/>
            <pc:sldMk cId="4196975595" sldId="365"/>
            <ac:spMk id="3" creationId="{FAD5A11D-0E02-43E5-98BE-6642FC2212B2}"/>
          </ac:spMkLst>
        </pc:spChg>
      </pc:sldChg>
      <pc:sldChg chg="modSp mod">
        <pc:chgData name="Kathy Moczerniak" userId="482eff44a8730993" providerId="LiveId" clId="{48B02EDF-F423-4A21-94EE-5B2BC01EAA5A}" dt="2020-06-14T16:24:20.009" v="957"/>
        <pc:sldMkLst>
          <pc:docMk/>
          <pc:sldMk cId="197578873" sldId="366"/>
        </pc:sldMkLst>
        <pc:spChg chg="mod">
          <ac:chgData name="Kathy Moczerniak" userId="482eff44a8730993" providerId="LiveId" clId="{48B02EDF-F423-4A21-94EE-5B2BC01EAA5A}" dt="2020-06-14T16:24:20.009" v="957"/>
          <ac:spMkLst>
            <pc:docMk/>
            <pc:sldMk cId="197578873" sldId="366"/>
            <ac:spMk id="2" creationId="{ECA2056C-AEE1-4B1A-BE32-4C0E4F2C2646}"/>
          </ac:spMkLst>
        </pc:spChg>
        <pc:spChg chg="mod">
          <ac:chgData name="Kathy Moczerniak" userId="482eff44a8730993" providerId="LiveId" clId="{48B02EDF-F423-4A21-94EE-5B2BC01EAA5A}" dt="2020-06-14T16:24:20.009" v="957"/>
          <ac:spMkLst>
            <pc:docMk/>
            <pc:sldMk cId="197578873" sldId="366"/>
            <ac:spMk id="3" creationId="{08B2836C-A7FF-4706-999E-89DC8E7BD71D}"/>
          </ac:spMkLst>
        </pc:spChg>
      </pc:sldChg>
      <pc:sldChg chg="modSp mod">
        <pc:chgData name="Kathy Moczerniak" userId="482eff44a8730993" providerId="LiveId" clId="{48B02EDF-F423-4A21-94EE-5B2BC01EAA5A}" dt="2020-06-14T16:24:20.009" v="957"/>
        <pc:sldMkLst>
          <pc:docMk/>
          <pc:sldMk cId="550472596" sldId="367"/>
        </pc:sldMkLst>
        <pc:spChg chg="mod">
          <ac:chgData name="Kathy Moczerniak" userId="482eff44a8730993" providerId="LiveId" clId="{48B02EDF-F423-4A21-94EE-5B2BC01EAA5A}" dt="2020-06-14T16:24:20.009" v="957"/>
          <ac:spMkLst>
            <pc:docMk/>
            <pc:sldMk cId="550472596" sldId="367"/>
            <ac:spMk id="2" creationId="{285B2EB4-5161-4D84-80A6-570CF8DFB0AC}"/>
          </ac:spMkLst>
        </pc:spChg>
        <pc:spChg chg="mod">
          <ac:chgData name="Kathy Moczerniak" userId="482eff44a8730993" providerId="LiveId" clId="{48B02EDF-F423-4A21-94EE-5B2BC01EAA5A}" dt="2020-06-14T03:12:45.111" v="634" actId="20577"/>
          <ac:spMkLst>
            <pc:docMk/>
            <pc:sldMk cId="550472596" sldId="367"/>
            <ac:spMk id="3" creationId="{0A1DAF52-D837-42D5-94DB-A54EFEDF4575}"/>
          </ac:spMkLst>
        </pc:spChg>
      </pc:sldChg>
      <pc:sldChg chg="modSp mod">
        <pc:chgData name="Kathy Moczerniak" userId="482eff44a8730993" providerId="LiveId" clId="{48B02EDF-F423-4A21-94EE-5B2BC01EAA5A}" dt="2020-06-14T16:24:20.009" v="957"/>
        <pc:sldMkLst>
          <pc:docMk/>
          <pc:sldMk cId="1492543736" sldId="368"/>
        </pc:sldMkLst>
        <pc:spChg chg="mod">
          <ac:chgData name="Kathy Moczerniak" userId="482eff44a8730993" providerId="LiveId" clId="{48B02EDF-F423-4A21-94EE-5B2BC01EAA5A}" dt="2020-06-14T16:24:20.009" v="957"/>
          <ac:spMkLst>
            <pc:docMk/>
            <pc:sldMk cId="1492543736" sldId="368"/>
            <ac:spMk id="2" creationId="{71C7FBF1-EF97-420A-9C6D-A52A7CA38D1F}"/>
          </ac:spMkLst>
        </pc:spChg>
        <pc:spChg chg="mod">
          <ac:chgData name="Kathy Moczerniak" userId="482eff44a8730993" providerId="LiveId" clId="{48B02EDF-F423-4A21-94EE-5B2BC01EAA5A}" dt="2020-06-14T16:24:20.009" v="957"/>
          <ac:spMkLst>
            <pc:docMk/>
            <pc:sldMk cId="1492543736" sldId="368"/>
            <ac:spMk id="3" creationId="{6CD52958-B68D-413D-A9ED-AFE64A15ABF6}"/>
          </ac:spMkLst>
        </pc:spChg>
      </pc:sldChg>
      <pc:sldChg chg="modSp mod">
        <pc:chgData name="Kathy Moczerniak" userId="482eff44a8730993" providerId="LiveId" clId="{48B02EDF-F423-4A21-94EE-5B2BC01EAA5A}" dt="2020-06-14T16:24:20.009" v="957"/>
        <pc:sldMkLst>
          <pc:docMk/>
          <pc:sldMk cId="1644922783" sldId="369"/>
        </pc:sldMkLst>
        <pc:spChg chg="mod">
          <ac:chgData name="Kathy Moczerniak" userId="482eff44a8730993" providerId="LiveId" clId="{48B02EDF-F423-4A21-94EE-5B2BC01EAA5A}" dt="2020-06-14T16:24:20.009" v="957"/>
          <ac:spMkLst>
            <pc:docMk/>
            <pc:sldMk cId="1644922783" sldId="369"/>
            <ac:spMk id="2" creationId="{0B6A621C-35EF-4210-B5A3-ED98E3AE411F}"/>
          </ac:spMkLst>
        </pc:spChg>
        <pc:spChg chg="mod">
          <ac:chgData name="Kathy Moczerniak" userId="482eff44a8730993" providerId="LiveId" clId="{48B02EDF-F423-4A21-94EE-5B2BC01EAA5A}" dt="2020-06-14T16:24:20.009" v="957"/>
          <ac:spMkLst>
            <pc:docMk/>
            <pc:sldMk cId="1644922783" sldId="369"/>
            <ac:spMk id="3" creationId="{A81E713D-9375-4B66-9EAF-40BD0A4327F4}"/>
          </ac:spMkLst>
        </pc:spChg>
      </pc:sldChg>
      <pc:sldChg chg="modSp mod">
        <pc:chgData name="Kathy Moczerniak" userId="482eff44a8730993" providerId="LiveId" clId="{48B02EDF-F423-4A21-94EE-5B2BC01EAA5A}" dt="2020-06-14T16:24:20.009" v="957"/>
        <pc:sldMkLst>
          <pc:docMk/>
          <pc:sldMk cId="4014576926" sldId="370"/>
        </pc:sldMkLst>
        <pc:spChg chg="mod">
          <ac:chgData name="Kathy Moczerniak" userId="482eff44a8730993" providerId="LiveId" clId="{48B02EDF-F423-4A21-94EE-5B2BC01EAA5A}" dt="2020-06-14T16:24:20.009" v="957"/>
          <ac:spMkLst>
            <pc:docMk/>
            <pc:sldMk cId="4014576926" sldId="370"/>
            <ac:spMk id="2" creationId="{A4B0EB30-6028-48D2-B848-860E9405CCE8}"/>
          </ac:spMkLst>
        </pc:spChg>
        <pc:spChg chg="mod">
          <ac:chgData name="Kathy Moczerniak" userId="482eff44a8730993" providerId="LiveId" clId="{48B02EDF-F423-4A21-94EE-5B2BC01EAA5A}" dt="2020-06-14T16:24:20.009" v="957"/>
          <ac:spMkLst>
            <pc:docMk/>
            <pc:sldMk cId="4014576926" sldId="370"/>
            <ac:spMk id="3" creationId="{B5483BCA-ECF1-4162-B5FB-4359A08894AB}"/>
          </ac:spMkLst>
        </pc:spChg>
      </pc:sldChg>
      <pc:sldChg chg="modSp">
        <pc:chgData name="Kathy Moczerniak" userId="482eff44a8730993" providerId="LiveId" clId="{48B02EDF-F423-4A21-94EE-5B2BC01EAA5A}" dt="2020-06-14T16:24:20.009" v="957"/>
        <pc:sldMkLst>
          <pc:docMk/>
          <pc:sldMk cId="4143097857" sldId="371"/>
        </pc:sldMkLst>
        <pc:spChg chg="mod">
          <ac:chgData name="Kathy Moczerniak" userId="482eff44a8730993" providerId="LiveId" clId="{48B02EDF-F423-4A21-94EE-5B2BC01EAA5A}" dt="2020-06-14T16:24:20.009" v="957"/>
          <ac:spMkLst>
            <pc:docMk/>
            <pc:sldMk cId="4143097857" sldId="371"/>
            <ac:spMk id="2" creationId="{E2ACF231-E4E1-41C3-B858-233E14F55271}"/>
          </ac:spMkLst>
        </pc:spChg>
        <pc:spChg chg="mod">
          <ac:chgData name="Kathy Moczerniak" userId="482eff44a8730993" providerId="LiveId" clId="{48B02EDF-F423-4A21-94EE-5B2BC01EAA5A}" dt="2020-06-14T16:24:20.009" v="957"/>
          <ac:spMkLst>
            <pc:docMk/>
            <pc:sldMk cId="4143097857" sldId="371"/>
            <ac:spMk id="3" creationId="{591F056D-2D11-4816-A155-80BAE4C05B34}"/>
          </ac:spMkLst>
        </pc:spChg>
      </pc:sldChg>
      <pc:sldChg chg="modSp mod">
        <pc:chgData name="Kathy Moczerniak" userId="482eff44a8730993" providerId="LiveId" clId="{48B02EDF-F423-4A21-94EE-5B2BC01EAA5A}" dt="2020-06-14T16:24:20.009" v="957"/>
        <pc:sldMkLst>
          <pc:docMk/>
          <pc:sldMk cId="543194634" sldId="372"/>
        </pc:sldMkLst>
        <pc:spChg chg="mod">
          <ac:chgData name="Kathy Moczerniak" userId="482eff44a8730993" providerId="LiveId" clId="{48B02EDF-F423-4A21-94EE-5B2BC01EAA5A}" dt="2020-06-14T16:24:20.009" v="957"/>
          <ac:spMkLst>
            <pc:docMk/>
            <pc:sldMk cId="543194634" sldId="372"/>
            <ac:spMk id="2" creationId="{B33306EA-4F37-4CA5-9EFE-B1FB8FCB7217}"/>
          </ac:spMkLst>
        </pc:spChg>
        <pc:spChg chg="mod">
          <ac:chgData name="Kathy Moczerniak" userId="482eff44a8730993" providerId="LiveId" clId="{48B02EDF-F423-4A21-94EE-5B2BC01EAA5A}" dt="2020-06-14T16:24:20.009" v="957"/>
          <ac:spMkLst>
            <pc:docMk/>
            <pc:sldMk cId="543194634" sldId="372"/>
            <ac:spMk id="3" creationId="{3222602C-12A6-49CB-BDFC-4D2D45295E60}"/>
          </ac:spMkLst>
        </pc:spChg>
      </pc:sldChg>
      <pc:sldChg chg="modSp mod">
        <pc:chgData name="Kathy Moczerniak" userId="482eff44a8730993" providerId="LiveId" clId="{48B02EDF-F423-4A21-94EE-5B2BC01EAA5A}" dt="2020-06-14T16:24:20.009" v="957"/>
        <pc:sldMkLst>
          <pc:docMk/>
          <pc:sldMk cId="114685778" sldId="373"/>
        </pc:sldMkLst>
        <pc:spChg chg="mod">
          <ac:chgData name="Kathy Moczerniak" userId="482eff44a8730993" providerId="LiveId" clId="{48B02EDF-F423-4A21-94EE-5B2BC01EAA5A}" dt="2020-06-14T16:24:20.009" v="957"/>
          <ac:spMkLst>
            <pc:docMk/>
            <pc:sldMk cId="114685778" sldId="373"/>
            <ac:spMk id="2" creationId="{BDC7263A-E412-4A22-A9B4-AECEC9B95F5C}"/>
          </ac:spMkLst>
        </pc:spChg>
        <pc:spChg chg="mod">
          <ac:chgData name="Kathy Moczerniak" userId="482eff44a8730993" providerId="LiveId" clId="{48B02EDF-F423-4A21-94EE-5B2BC01EAA5A}" dt="2020-06-14T16:24:20.009" v="957"/>
          <ac:spMkLst>
            <pc:docMk/>
            <pc:sldMk cId="114685778" sldId="373"/>
            <ac:spMk id="3" creationId="{D6AE4B93-7880-48AC-8131-A9B213420F31}"/>
          </ac:spMkLst>
        </pc:spChg>
      </pc:sldChg>
      <pc:sldChg chg="modSp">
        <pc:chgData name="Kathy Moczerniak" userId="482eff44a8730993" providerId="LiveId" clId="{48B02EDF-F423-4A21-94EE-5B2BC01EAA5A}" dt="2020-06-14T16:24:20.009" v="957"/>
        <pc:sldMkLst>
          <pc:docMk/>
          <pc:sldMk cId="1019062850" sldId="375"/>
        </pc:sldMkLst>
        <pc:spChg chg="mod">
          <ac:chgData name="Kathy Moczerniak" userId="482eff44a8730993" providerId="LiveId" clId="{48B02EDF-F423-4A21-94EE-5B2BC01EAA5A}" dt="2020-06-14T16:24:20.009" v="957"/>
          <ac:spMkLst>
            <pc:docMk/>
            <pc:sldMk cId="1019062850" sldId="375"/>
            <ac:spMk id="2" creationId="{D5A0B3D5-E093-49D4-858B-F69C37C10285}"/>
          </ac:spMkLst>
        </pc:spChg>
        <pc:spChg chg="mod">
          <ac:chgData name="Kathy Moczerniak" userId="482eff44a8730993" providerId="LiveId" clId="{48B02EDF-F423-4A21-94EE-5B2BC01EAA5A}" dt="2020-06-14T16:24:20.009" v="957"/>
          <ac:spMkLst>
            <pc:docMk/>
            <pc:sldMk cId="1019062850" sldId="375"/>
            <ac:spMk id="3" creationId="{8EB12A61-52A7-4239-92D4-29C54B084B1B}"/>
          </ac:spMkLst>
        </pc:spChg>
      </pc:sldChg>
      <pc:sldChg chg="modSp">
        <pc:chgData name="Kathy Moczerniak" userId="482eff44a8730993" providerId="LiveId" clId="{48B02EDF-F423-4A21-94EE-5B2BC01EAA5A}" dt="2020-06-14T16:24:20.009" v="957"/>
        <pc:sldMkLst>
          <pc:docMk/>
          <pc:sldMk cId="3245752487" sldId="376"/>
        </pc:sldMkLst>
        <pc:spChg chg="mod">
          <ac:chgData name="Kathy Moczerniak" userId="482eff44a8730993" providerId="LiveId" clId="{48B02EDF-F423-4A21-94EE-5B2BC01EAA5A}" dt="2020-06-14T16:24:20.009" v="957"/>
          <ac:spMkLst>
            <pc:docMk/>
            <pc:sldMk cId="3245752487" sldId="376"/>
            <ac:spMk id="2" creationId="{40E5633B-3814-418B-909F-819A84A43C8E}"/>
          </ac:spMkLst>
        </pc:spChg>
        <pc:spChg chg="mod">
          <ac:chgData name="Kathy Moczerniak" userId="482eff44a8730993" providerId="LiveId" clId="{48B02EDF-F423-4A21-94EE-5B2BC01EAA5A}" dt="2020-06-14T16:24:20.009" v="957"/>
          <ac:spMkLst>
            <pc:docMk/>
            <pc:sldMk cId="3245752487" sldId="376"/>
            <ac:spMk id="3" creationId="{466D806D-938F-4221-97D5-C00F52581AA1}"/>
          </ac:spMkLst>
        </pc:spChg>
      </pc:sldChg>
      <pc:sldChg chg="modSp mod">
        <pc:chgData name="Kathy Moczerniak" userId="482eff44a8730993" providerId="LiveId" clId="{48B02EDF-F423-4A21-94EE-5B2BC01EAA5A}" dt="2020-06-14T16:24:20.009" v="957"/>
        <pc:sldMkLst>
          <pc:docMk/>
          <pc:sldMk cId="1546955971" sldId="378"/>
        </pc:sldMkLst>
        <pc:spChg chg="mod">
          <ac:chgData name="Kathy Moczerniak" userId="482eff44a8730993" providerId="LiveId" clId="{48B02EDF-F423-4A21-94EE-5B2BC01EAA5A}" dt="2020-06-14T16:24:20.009" v="957"/>
          <ac:spMkLst>
            <pc:docMk/>
            <pc:sldMk cId="1546955971" sldId="378"/>
            <ac:spMk id="2" creationId="{F2BB79CC-4031-4B68-9674-1A6E14127786}"/>
          </ac:spMkLst>
        </pc:spChg>
        <pc:spChg chg="mod">
          <ac:chgData name="Kathy Moczerniak" userId="482eff44a8730993" providerId="LiveId" clId="{48B02EDF-F423-4A21-94EE-5B2BC01EAA5A}" dt="2020-06-14T16:24:20.009" v="957"/>
          <ac:spMkLst>
            <pc:docMk/>
            <pc:sldMk cId="1546955971" sldId="378"/>
            <ac:spMk id="3" creationId="{E79F9595-BCCE-436E-B504-14DC5CD3D60D}"/>
          </ac:spMkLst>
        </pc:spChg>
      </pc:sldChg>
      <pc:sldChg chg="modSp mod">
        <pc:chgData name="Kathy Moczerniak" userId="482eff44a8730993" providerId="LiveId" clId="{48B02EDF-F423-4A21-94EE-5B2BC01EAA5A}" dt="2020-06-14T16:24:20.009" v="957"/>
        <pc:sldMkLst>
          <pc:docMk/>
          <pc:sldMk cId="1386239570" sldId="379"/>
        </pc:sldMkLst>
        <pc:spChg chg="mod">
          <ac:chgData name="Kathy Moczerniak" userId="482eff44a8730993" providerId="LiveId" clId="{48B02EDF-F423-4A21-94EE-5B2BC01EAA5A}" dt="2020-06-14T16:24:20.009" v="957"/>
          <ac:spMkLst>
            <pc:docMk/>
            <pc:sldMk cId="1386239570" sldId="379"/>
            <ac:spMk id="2" creationId="{2DBA2741-B00B-4637-93A9-180C2F2F5743}"/>
          </ac:spMkLst>
        </pc:spChg>
        <pc:spChg chg="mod">
          <ac:chgData name="Kathy Moczerniak" userId="482eff44a8730993" providerId="LiveId" clId="{48B02EDF-F423-4A21-94EE-5B2BC01EAA5A}" dt="2020-06-14T16:24:20.009" v="957"/>
          <ac:spMkLst>
            <pc:docMk/>
            <pc:sldMk cId="1386239570" sldId="379"/>
            <ac:spMk id="3" creationId="{F7BDC9F2-7C63-4B82-A94F-C2A6FE9BB8CC}"/>
          </ac:spMkLst>
        </pc:spChg>
      </pc:sldChg>
      <pc:sldChg chg="modSp mod">
        <pc:chgData name="Kathy Moczerniak" userId="482eff44a8730993" providerId="LiveId" clId="{48B02EDF-F423-4A21-94EE-5B2BC01EAA5A}" dt="2020-06-14T16:24:20.009" v="957"/>
        <pc:sldMkLst>
          <pc:docMk/>
          <pc:sldMk cId="709881774" sldId="380"/>
        </pc:sldMkLst>
        <pc:spChg chg="mod">
          <ac:chgData name="Kathy Moczerniak" userId="482eff44a8730993" providerId="LiveId" clId="{48B02EDF-F423-4A21-94EE-5B2BC01EAA5A}" dt="2020-06-14T16:24:20.009" v="957"/>
          <ac:spMkLst>
            <pc:docMk/>
            <pc:sldMk cId="709881774" sldId="380"/>
            <ac:spMk id="2" creationId="{E4BAC368-B44E-4E69-A3A3-AAD1C865A5DC}"/>
          </ac:spMkLst>
        </pc:spChg>
        <pc:spChg chg="mod">
          <ac:chgData name="Kathy Moczerniak" userId="482eff44a8730993" providerId="LiveId" clId="{48B02EDF-F423-4A21-94EE-5B2BC01EAA5A}" dt="2020-06-14T16:24:20.009" v="957"/>
          <ac:spMkLst>
            <pc:docMk/>
            <pc:sldMk cId="709881774" sldId="380"/>
            <ac:spMk id="3" creationId="{F20F7808-8C4A-432B-AB07-0BDD61F878A3}"/>
          </ac:spMkLst>
        </pc:spChg>
      </pc:sldChg>
      <pc:sldChg chg="modSp">
        <pc:chgData name="Kathy Moczerniak" userId="482eff44a8730993" providerId="LiveId" clId="{48B02EDF-F423-4A21-94EE-5B2BC01EAA5A}" dt="2020-06-14T16:24:20.009" v="957"/>
        <pc:sldMkLst>
          <pc:docMk/>
          <pc:sldMk cId="3426789298" sldId="381"/>
        </pc:sldMkLst>
        <pc:spChg chg="mod">
          <ac:chgData name="Kathy Moczerniak" userId="482eff44a8730993" providerId="LiveId" clId="{48B02EDF-F423-4A21-94EE-5B2BC01EAA5A}" dt="2020-06-14T16:24:20.009" v="957"/>
          <ac:spMkLst>
            <pc:docMk/>
            <pc:sldMk cId="3426789298" sldId="381"/>
            <ac:spMk id="2" creationId="{252F7412-C487-45BF-B90C-938C85BBAD5D}"/>
          </ac:spMkLst>
        </pc:spChg>
        <pc:spChg chg="mod">
          <ac:chgData name="Kathy Moczerniak" userId="482eff44a8730993" providerId="LiveId" clId="{48B02EDF-F423-4A21-94EE-5B2BC01EAA5A}" dt="2020-06-14T16:24:20.009" v="957"/>
          <ac:spMkLst>
            <pc:docMk/>
            <pc:sldMk cId="3426789298" sldId="381"/>
            <ac:spMk id="3" creationId="{8BDD16C2-8411-4E45-8F74-B815ED4D486E}"/>
          </ac:spMkLst>
        </pc:spChg>
      </pc:sldChg>
      <pc:sldChg chg="modSp mod">
        <pc:chgData name="Kathy Moczerniak" userId="482eff44a8730993" providerId="LiveId" clId="{48B02EDF-F423-4A21-94EE-5B2BC01EAA5A}" dt="2020-06-14T16:24:20.009" v="957"/>
        <pc:sldMkLst>
          <pc:docMk/>
          <pc:sldMk cId="1411407790" sldId="382"/>
        </pc:sldMkLst>
        <pc:spChg chg="mod">
          <ac:chgData name="Kathy Moczerniak" userId="482eff44a8730993" providerId="LiveId" clId="{48B02EDF-F423-4A21-94EE-5B2BC01EAA5A}" dt="2020-06-14T16:24:20.009" v="957"/>
          <ac:spMkLst>
            <pc:docMk/>
            <pc:sldMk cId="1411407790" sldId="382"/>
            <ac:spMk id="3" creationId="{361BA9E6-ACED-4666-94C5-6683BE4490EA}"/>
          </ac:spMkLst>
        </pc:spChg>
      </pc:sldChg>
      <pc:sldChg chg="modSp mod">
        <pc:chgData name="Kathy Moczerniak" userId="482eff44a8730993" providerId="LiveId" clId="{48B02EDF-F423-4A21-94EE-5B2BC01EAA5A}" dt="2020-06-14T16:24:20.009" v="957"/>
        <pc:sldMkLst>
          <pc:docMk/>
          <pc:sldMk cId="888963393" sldId="383"/>
        </pc:sldMkLst>
        <pc:spChg chg="mod">
          <ac:chgData name="Kathy Moczerniak" userId="482eff44a8730993" providerId="LiveId" clId="{48B02EDF-F423-4A21-94EE-5B2BC01EAA5A}" dt="2020-06-14T16:24:20.009" v="957"/>
          <ac:spMkLst>
            <pc:docMk/>
            <pc:sldMk cId="888963393" sldId="383"/>
            <ac:spMk id="2" creationId="{86DF092F-1E44-41A2-8FC3-3161F7622371}"/>
          </ac:spMkLst>
        </pc:spChg>
        <pc:spChg chg="mod">
          <ac:chgData name="Kathy Moczerniak" userId="482eff44a8730993" providerId="LiveId" clId="{48B02EDF-F423-4A21-94EE-5B2BC01EAA5A}" dt="2020-06-14T16:24:20.009" v="957"/>
          <ac:spMkLst>
            <pc:docMk/>
            <pc:sldMk cId="888963393" sldId="383"/>
            <ac:spMk id="3" creationId="{E15F5FD4-1DCA-419F-8976-B576EA67DB23}"/>
          </ac:spMkLst>
        </pc:spChg>
      </pc:sldChg>
      <pc:sldChg chg="modSp mod">
        <pc:chgData name="Kathy Moczerniak" userId="482eff44a8730993" providerId="LiveId" clId="{48B02EDF-F423-4A21-94EE-5B2BC01EAA5A}" dt="2020-06-14T16:24:20.009" v="957"/>
        <pc:sldMkLst>
          <pc:docMk/>
          <pc:sldMk cId="1118530684" sldId="384"/>
        </pc:sldMkLst>
        <pc:spChg chg="mod">
          <ac:chgData name="Kathy Moczerniak" userId="482eff44a8730993" providerId="LiveId" clId="{48B02EDF-F423-4A21-94EE-5B2BC01EAA5A}" dt="2020-06-14T16:24:20.009" v="957"/>
          <ac:spMkLst>
            <pc:docMk/>
            <pc:sldMk cId="1118530684" sldId="384"/>
            <ac:spMk id="2" creationId="{E81E81B8-A2DF-405D-B575-5EABBBE41D4C}"/>
          </ac:spMkLst>
        </pc:spChg>
        <pc:spChg chg="mod">
          <ac:chgData name="Kathy Moczerniak" userId="482eff44a8730993" providerId="LiveId" clId="{48B02EDF-F423-4A21-94EE-5B2BC01EAA5A}" dt="2020-06-14T13:42:12.635" v="780" actId="20577"/>
          <ac:spMkLst>
            <pc:docMk/>
            <pc:sldMk cId="1118530684" sldId="384"/>
            <ac:spMk id="3" creationId="{2DEF6073-FCD7-4210-997D-AD1A8A33BA46}"/>
          </ac:spMkLst>
        </pc:spChg>
      </pc:sldChg>
      <pc:sldChg chg="modSp mod">
        <pc:chgData name="Kathy Moczerniak" userId="482eff44a8730993" providerId="LiveId" clId="{48B02EDF-F423-4A21-94EE-5B2BC01EAA5A}" dt="2020-06-14T16:24:20.009" v="957"/>
        <pc:sldMkLst>
          <pc:docMk/>
          <pc:sldMk cId="1500996128" sldId="385"/>
        </pc:sldMkLst>
        <pc:spChg chg="mod">
          <ac:chgData name="Kathy Moczerniak" userId="482eff44a8730993" providerId="LiveId" clId="{48B02EDF-F423-4A21-94EE-5B2BC01EAA5A}" dt="2020-06-14T16:24:20.009" v="957"/>
          <ac:spMkLst>
            <pc:docMk/>
            <pc:sldMk cId="1500996128" sldId="385"/>
            <ac:spMk id="2" creationId="{4CAC0C87-44DC-4532-A828-62799E5D7DB2}"/>
          </ac:spMkLst>
        </pc:spChg>
        <pc:spChg chg="mod">
          <ac:chgData name="Kathy Moczerniak" userId="482eff44a8730993" providerId="LiveId" clId="{48B02EDF-F423-4A21-94EE-5B2BC01EAA5A}" dt="2020-06-14T16:24:20.009" v="957"/>
          <ac:spMkLst>
            <pc:docMk/>
            <pc:sldMk cId="1500996128" sldId="385"/>
            <ac:spMk id="3" creationId="{E5117C10-CBDC-4B41-9DBC-135B412A4745}"/>
          </ac:spMkLst>
        </pc:spChg>
      </pc:sldChg>
      <pc:sldChg chg="modSp">
        <pc:chgData name="Kathy Moczerniak" userId="482eff44a8730993" providerId="LiveId" clId="{48B02EDF-F423-4A21-94EE-5B2BC01EAA5A}" dt="2020-06-14T16:24:20.009" v="957"/>
        <pc:sldMkLst>
          <pc:docMk/>
          <pc:sldMk cId="2140411251" sldId="386"/>
        </pc:sldMkLst>
        <pc:spChg chg="mod">
          <ac:chgData name="Kathy Moczerniak" userId="482eff44a8730993" providerId="LiveId" clId="{48B02EDF-F423-4A21-94EE-5B2BC01EAA5A}" dt="2020-06-14T16:24:20.009" v="957"/>
          <ac:spMkLst>
            <pc:docMk/>
            <pc:sldMk cId="2140411251" sldId="386"/>
            <ac:spMk id="2" creationId="{E2171906-393F-4E04-ACB9-8FC3D8C9705C}"/>
          </ac:spMkLst>
        </pc:spChg>
        <pc:spChg chg="mod">
          <ac:chgData name="Kathy Moczerniak" userId="482eff44a8730993" providerId="LiveId" clId="{48B02EDF-F423-4A21-94EE-5B2BC01EAA5A}" dt="2020-06-14T16:24:20.009" v="957"/>
          <ac:spMkLst>
            <pc:docMk/>
            <pc:sldMk cId="2140411251" sldId="386"/>
            <ac:spMk id="3" creationId="{1BA3E976-AA9B-4EA7-AF6E-5AA3F238A37F}"/>
          </ac:spMkLst>
        </pc:spChg>
      </pc:sldChg>
      <pc:sldChg chg="modSp mod">
        <pc:chgData name="Kathy Moczerniak" userId="482eff44a8730993" providerId="LiveId" clId="{48B02EDF-F423-4A21-94EE-5B2BC01EAA5A}" dt="2020-06-14T16:24:20.009" v="957"/>
        <pc:sldMkLst>
          <pc:docMk/>
          <pc:sldMk cId="3135885206" sldId="389"/>
        </pc:sldMkLst>
        <pc:spChg chg="mod">
          <ac:chgData name="Kathy Moczerniak" userId="482eff44a8730993" providerId="LiveId" clId="{48B02EDF-F423-4A21-94EE-5B2BC01EAA5A}" dt="2020-06-14T16:24:20.009" v="957"/>
          <ac:spMkLst>
            <pc:docMk/>
            <pc:sldMk cId="3135885206" sldId="389"/>
            <ac:spMk id="2" creationId="{1D06AE48-358B-45EC-B834-47C700913DF1}"/>
          </ac:spMkLst>
        </pc:spChg>
        <pc:spChg chg="mod">
          <ac:chgData name="Kathy Moczerniak" userId="482eff44a8730993" providerId="LiveId" clId="{48B02EDF-F423-4A21-94EE-5B2BC01EAA5A}" dt="2020-06-14T13:47:36.327" v="814" actId="20577"/>
          <ac:spMkLst>
            <pc:docMk/>
            <pc:sldMk cId="3135885206" sldId="389"/>
            <ac:spMk id="3" creationId="{9E429073-BE76-4AC9-B023-F5C2D0B8E6EB}"/>
          </ac:spMkLst>
        </pc:spChg>
      </pc:sldChg>
      <pc:sldChg chg="modSp mod">
        <pc:chgData name="Kathy Moczerniak" userId="482eff44a8730993" providerId="LiveId" clId="{48B02EDF-F423-4A21-94EE-5B2BC01EAA5A}" dt="2020-06-14T16:24:20.009" v="957"/>
        <pc:sldMkLst>
          <pc:docMk/>
          <pc:sldMk cId="3996919305" sldId="391"/>
        </pc:sldMkLst>
        <pc:spChg chg="mod">
          <ac:chgData name="Kathy Moczerniak" userId="482eff44a8730993" providerId="LiveId" clId="{48B02EDF-F423-4A21-94EE-5B2BC01EAA5A}" dt="2020-06-14T16:24:20.009" v="957"/>
          <ac:spMkLst>
            <pc:docMk/>
            <pc:sldMk cId="3996919305" sldId="391"/>
            <ac:spMk id="2" creationId="{EB36F0CA-E29A-42A9-95D8-D0E2DFDE231C}"/>
          </ac:spMkLst>
        </pc:spChg>
        <pc:spChg chg="mod">
          <ac:chgData name="Kathy Moczerniak" userId="482eff44a8730993" providerId="LiveId" clId="{48B02EDF-F423-4A21-94EE-5B2BC01EAA5A}" dt="2020-06-14T16:24:20.009" v="957"/>
          <ac:spMkLst>
            <pc:docMk/>
            <pc:sldMk cId="3996919305" sldId="391"/>
            <ac:spMk id="3" creationId="{6042A165-2169-42CD-99C7-1158FFDE0BA9}"/>
          </ac:spMkLst>
        </pc:spChg>
      </pc:sldChg>
      <pc:sldChg chg="modSp mod">
        <pc:chgData name="Kathy Moczerniak" userId="482eff44a8730993" providerId="LiveId" clId="{48B02EDF-F423-4A21-94EE-5B2BC01EAA5A}" dt="2020-06-14T16:24:20.009" v="957"/>
        <pc:sldMkLst>
          <pc:docMk/>
          <pc:sldMk cId="4068074916" sldId="393"/>
        </pc:sldMkLst>
        <pc:spChg chg="mod">
          <ac:chgData name="Kathy Moczerniak" userId="482eff44a8730993" providerId="LiveId" clId="{48B02EDF-F423-4A21-94EE-5B2BC01EAA5A}" dt="2020-06-14T16:24:20.009" v="957"/>
          <ac:spMkLst>
            <pc:docMk/>
            <pc:sldMk cId="4068074916" sldId="393"/>
            <ac:spMk id="2" creationId="{D250764C-3277-4556-9948-D1417B72011E}"/>
          </ac:spMkLst>
        </pc:spChg>
        <pc:spChg chg="mod">
          <ac:chgData name="Kathy Moczerniak" userId="482eff44a8730993" providerId="LiveId" clId="{48B02EDF-F423-4A21-94EE-5B2BC01EAA5A}" dt="2020-06-14T13:49:00.692" v="823" actId="20577"/>
          <ac:spMkLst>
            <pc:docMk/>
            <pc:sldMk cId="4068074916" sldId="393"/>
            <ac:spMk id="3" creationId="{4AC96FA0-D6C9-4655-9DE0-6FEF7B1EC083}"/>
          </ac:spMkLst>
        </pc:spChg>
      </pc:sldChg>
      <pc:sldChg chg="modSp mod">
        <pc:chgData name="Kathy Moczerniak" userId="482eff44a8730993" providerId="LiveId" clId="{48B02EDF-F423-4A21-94EE-5B2BC01EAA5A}" dt="2020-06-14T16:24:20.009" v="957"/>
        <pc:sldMkLst>
          <pc:docMk/>
          <pc:sldMk cId="1881817559" sldId="394"/>
        </pc:sldMkLst>
        <pc:spChg chg="mod">
          <ac:chgData name="Kathy Moczerniak" userId="482eff44a8730993" providerId="LiveId" clId="{48B02EDF-F423-4A21-94EE-5B2BC01EAA5A}" dt="2020-06-14T16:24:20.009" v="957"/>
          <ac:spMkLst>
            <pc:docMk/>
            <pc:sldMk cId="1881817559" sldId="394"/>
            <ac:spMk id="2" creationId="{BEB9DFB6-27B6-4CAE-B3F2-288A775D8010}"/>
          </ac:spMkLst>
        </pc:spChg>
        <pc:spChg chg="mod">
          <ac:chgData name="Kathy Moczerniak" userId="482eff44a8730993" providerId="LiveId" clId="{48B02EDF-F423-4A21-94EE-5B2BC01EAA5A}" dt="2020-06-14T16:24:20.009" v="957"/>
          <ac:spMkLst>
            <pc:docMk/>
            <pc:sldMk cId="1881817559" sldId="394"/>
            <ac:spMk id="3" creationId="{B8D87AA1-D823-437F-B440-9CAA04B6734F}"/>
          </ac:spMkLst>
        </pc:spChg>
      </pc:sldChg>
      <pc:sldChg chg="modSp mod">
        <pc:chgData name="Kathy Moczerniak" userId="482eff44a8730993" providerId="LiveId" clId="{48B02EDF-F423-4A21-94EE-5B2BC01EAA5A}" dt="2020-06-14T16:24:20.009" v="957"/>
        <pc:sldMkLst>
          <pc:docMk/>
          <pc:sldMk cId="1904925171" sldId="396"/>
        </pc:sldMkLst>
        <pc:spChg chg="mod">
          <ac:chgData name="Kathy Moczerniak" userId="482eff44a8730993" providerId="LiveId" clId="{48B02EDF-F423-4A21-94EE-5B2BC01EAA5A}" dt="2020-06-14T16:24:20.009" v="957"/>
          <ac:spMkLst>
            <pc:docMk/>
            <pc:sldMk cId="1904925171" sldId="396"/>
            <ac:spMk id="2" creationId="{6AEA65F9-22C7-4AD2-883F-6FE80114BCFD}"/>
          </ac:spMkLst>
        </pc:spChg>
        <pc:spChg chg="mod">
          <ac:chgData name="Kathy Moczerniak" userId="482eff44a8730993" providerId="LiveId" clId="{48B02EDF-F423-4A21-94EE-5B2BC01EAA5A}" dt="2020-06-14T13:52:06.827" v="837" actId="20577"/>
          <ac:spMkLst>
            <pc:docMk/>
            <pc:sldMk cId="1904925171" sldId="396"/>
            <ac:spMk id="3" creationId="{E7012C69-F0F5-47FD-80DF-FEC7B076F139}"/>
          </ac:spMkLst>
        </pc:spChg>
      </pc:sldChg>
      <pc:sldChg chg="modSp mod">
        <pc:chgData name="Kathy Moczerniak" userId="482eff44a8730993" providerId="LiveId" clId="{48B02EDF-F423-4A21-94EE-5B2BC01EAA5A}" dt="2020-06-14T16:24:20.009" v="957"/>
        <pc:sldMkLst>
          <pc:docMk/>
          <pc:sldMk cId="2474469015" sldId="397"/>
        </pc:sldMkLst>
        <pc:spChg chg="mod">
          <ac:chgData name="Kathy Moczerniak" userId="482eff44a8730993" providerId="LiveId" clId="{48B02EDF-F423-4A21-94EE-5B2BC01EAA5A}" dt="2020-06-14T16:24:20.009" v="957"/>
          <ac:spMkLst>
            <pc:docMk/>
            <pc:sldMk cId="2474469015" sldId="397"/>
            <ac:spMk id="2" creationId="{C332DDAC-352D-487F-998B-C866C7514151}"/>
          </ac:spMkLst>
        </pc:spChg>
        <pc:spChg chg="mod">
          <ac:chgData name="Kathy Moczerniak" userId="482eff44a8730993" providerId="LiveId" clId="{48B02EDF-F423-4A21-94EE-5B2BC01EAA5A}" dt="2020-06-14T16:24:20.009" v="957"/>
          <ac:spMkLst>
            <pc:docMk/>
            <pc:sldMk cId="2474469015" sldId="397"/>
            <ac:spMk id="3" creationId="{ABFCC71E-0AE3-4CBD-990E-7335658D24B9}"/>
          </ac:spMkLst>
        </pc:spChg>
      </pc:sldChg>
      <pc:sldChg chg="modSp mod">
        <pc:chgData name="Kathy Moczerniak" userId="482eff44a8730993" providerId="LiveId" clId="{48B02EDF-F423-4A21-94EE-5B2BC01EAA5A}" dt="2020-06-14T16:24:20.009" v="957"/>
        <pc:sldMkLst>
          <pc:docMk/>
          <pc:sldMk cId="1173562473" sldId="398"/>
        </pc:sldMkLst>
        <pc:spChg chg="mod">
          <ac:chgData name="Kathy Moczerniak" userId="482eff44a8730993" providerId="LiveId" clId="{48B02EDF-F423-4A21-94EE-5B2BC01EAA5A}" dt="2020-06-14T16:24:20.009" v="957"/>
          <ac:spMkLst>
            <pc:docMk/>
            <pc:sldMk cId="1173562473" sldId="398"/>
            <ac:spMk id="2" creationId="{68EDF64D-20E6-40C8-8DA5-E313B73687C9}"/>
          </ac:spMkLst>
        </pc:spChg>
        <pc:spChg chg="mod">
          <ac:chgData name="Kathy Moczerniak" userId="482eff44a8730993" providerId="LiveId" clId="{48B02EDF-F423-4A21-94EE-5B2BC01EAA5A}" dt="2020-06-14T16:24:20.009" v="957"/>
          <ac:spMkLst>
            <pc:docMk/>
            <pc:sldMk cId="1173562473" sldId="398"/>
            <ac:spMk id="3" creationId="{BE653073-8ACF-430D-A549-5B341E9CA3E8}"/>
          </ac:spMkLst>
        </pc:spChg>
      </pc:sldChg>
      <pc:sldChg chg="modSp mod">
        <pc:chgData name="Kathy Moczerniak" userId="482eff44a8730993" providerId="LiveId" clId="{48B02EDF-F423-4A21-94EE-5B2BC01EAA5A}" dt="2020-06-14T16:24:20.009" v="957"/>
        <pc:sldMkLst>
          <pc:docMk/>
          <pc:sldMk cId="4289855298" sldId="400"/>
        </pc:sldMkLst>
        <pc:spChg chg="mod">
          <ac:chgData name="Kathy Moczerniak" userId="482eff44a8730993" providerId="LiveId" clId="{48B02EDF-F423-4A21-94EE-5B2BC01EAA5A}" dt="2020-06-14T16:24:20.009" v="957"/>
          <ac:spMkLst>
            <pc:docMk/>
            <pc:sldMk cId="4289855298" sldId="400"/>
            <ac:spMk id="2" creationId="{D06067E5-C4E0-4537-98D2-DCBE807ACCA8}"/>
          </ac:spMkLst>
        </pc:spChg>
        <pc:spChg chg="mod">
          <ac:chgData name="Kathy Moczerniak" userId="482eff44a8730993" providerId="LiveId" clId="{48B02EDF-F423-4A21-94EE-5B2BC01EAA5A}" dt="2020-06-14T16:24:20.009" v="957"/>
          <ac:spMkLst>
            <pc:docMk/>
            <pc:sldMk cId="4289855298" sldId="400"/>
            <ac:spMk id="3" creationId="{55B1F241-3376-4A2D-8A53-993098E67FCC}"/>
          </ac:spMkLst>
        </pc:spChg>
      </pc:sldChg>
      <pc:sldChg chg="modSp mod">
        <pc:chgData name="Kathy Moczerniak" userId="482eff44a8730993" providerId="LiveId" clId="{48B02EDF-F423-4A21-94EE-5B2BC01EAA5A}" dt="2020-06-14T16:24:20.009" v="957"/>
        <pc:sldMkLst>
          <pc:docMk/>
          <pc:sldMk cId="1964666274" sldId="401"/>
        </pc:sldMkLst>
        <pc:spChg chg="mod">
          <ac:chgData name="Kathy Moczerniak" userId="482eff44a8730993" providerId="LiveId" clId="{48B02EDF-F423-4A21-94EE-5B2BC01EAA5A}" dt="2020-06-14T16:24:20.009" v="957"/>
          <ac:spMkLst>
            <pc:docMk/>
            <pc:sldMk cId="1964666274" sldId="401"/>
            <ac:spMk id="2" creationId="{C918EA13-0A29-4B71-80E4-239AA5C9BDE3}"/>
          </ac:spMkLst>
        </pc:spChg>
        <pc:spChg chg="mod">
          <ac:chgData name="Kathy Moczerniak" userId="482eff44a8730993" providerId="LiveId" clId="{48B02EDF-F423-4A21-94EE-5B2BC01EAA5A}" dt="2020-06-14T16:24:20.009" v="957"/>
          <ac:spMkLst>
            <pc:docMk/>
            <pc:sldMk cId="1964666274" sldId="401"/>
            <ac:spMk id="3" creationId="{A4D45A86-2D57-48E8-BEF5-250723A2D4A0}"/>
          </ac:spMkLst>
        </pc:spChg>
      </pc:sldChg>
      <pc:sldChg chg="modSp mod">
        <pc:chgData name="Kathy Moczerniak" userId="482eff44a8730993" providerId="LiveId" clId="{48B02EDF-F423-4A21-94EE-5B2BC01EAA5A}" dt="2020-06-14T16:24:20.009" v="957"/>
        <pc:sldMkLst>
          <pc:docMk/>
          <pc:sldMk cId="1653677507" sldId="402"/>
        </pc:sldMkLst>
        <pc:spChg chg="mod">
          <ac:chgData name="Kathy Moczerniak" userId="482eff44a8730993" providerId="LiveId" clId="{48B02EDF-F423-4A21-94EE-5B2BC01EAA5A}" dt="2020-06-14T16:24:20.009" v="957"/>
          <ac:spMkLst>
            <pc:docMk/>
            <pc:sldMk cId="1653677507" sldId="402"/>
            <ac:spMk id="2" creationId="{B04CBA9E-C4AB-428F-A7F9-34C11134B783}"/>
          </ac:spMkLst>
        </pc:spChg>
        <pc:spChg chg="mod">
          <ac:chgData name="Kathy Moczerniak" userId="482eff44a8730993" providerId="LiveId" clId="{48B02EDF-F423-4A21-94EE-5B2BC01EAA5A}" dt="2020-06-14T16:24:20.009" v="957"/>
          <ac:spMkLst>
            <pc:docMk/>
            <pc:sldMk cId="1653677507" sldId="402"/>
            <ac:spMk id="3" creationId="{B18294FF-490D-4A1E-9AF5-B8378BD49AFE}"/>
          </ac:spMkLst>
        </pc:spChg>
      </pc:sldChg>
      <pc:sldChg chg="modSp mod">
        <pc:chgData name="Kathy Moczerniak" userId="482eff44a8730993" providerId="LiveId" clId="{48B02EDF-F423-4A21-94EE-5B2BC01EAA5A}" dt="2020-06-14T16:24:20.009" v="957"/>
        <pc:sldMkLst>
          <pc:docMk/>
          <pc:sldMk cId="2768193" sldId="403"/>
        </pc:sldMkLst>
        <pc:spChg chg="mod">
          <ac:chgData name="Kathy Moczerniak" userId="482eff44a8730993" providerId="LiveId" clId="{48B02EDF-F423-4A21-94EE-5B2BC01EAA5A}" dt="2020-06-14T16:24:20.009" v="957"/>
          <ac:spMkLst>
            <pc:docMk/>
            <pc:sldMk cId="2768193" sldId="403"/>
            <ac:spMk id="2" creationId="{B8891576-C640-4DD4-B8F7-2422AEE740FE}"/>
          </ac:spMkLst>
        </pc:spChg>
        <pc:spChg chg="mod">
          <ac:chgData name="Kathy Moczerniak" userId="482eff44a8730993" providerId="LiveId" clId="{48B02EDF-F423-4A21-94EE-5B2BC01EAA5A}" dt="2020-06-14T16:24:20.009" v="957"/>
          <ac:spMkLst>
            <pc:docMk/>
            <pc:sldMk cId="2768193" sldId="403"/>
            <ac:spMk id="3" creationId="{7FA3C856-B9C0-49D1-92E0-6D1E28377B32}"/>
          </ac:spMkLst>
        </pc:spChg>
      </pc:sldChg>
      <pc:sldChg chg="modSp mod">
        <pc:chgData name="Kathy Moczerniak" userId="482eff44a8730993" providerId="LiveId" clId="{48B02EDF-F423-4A21-94EE-5B2BC01EAA5A}" dt="2020-06-14T16:24:20.009" v="957"/>
        <pc:sldMkLst>
          <pc:docMk/>
          <pc:sldMk cId="2596427399" sldId="404"/>
        </pc:sldMkLst>
        <pc:spChg chg="mod">
          <ac:chgData name="Kathy Moczerniak" userId="482eff44a8730993" providerId="LiveId" clId="{48B02EDF-F423-4A21-94EE-5B2BC01EAA5A}" dt="2020-06-14T16:24:20.009" v="957"/>
          <ac:spMkLst>
            <pc:docMk/>
            <pc:sldMk cId="2596427399" sldId="404"/>
            <ac:spMk id="2" creationId="{807EB6EC-C97C-4309-8D9F-5301943EB42B}"/>
          </ac:spMkLst>
        </pc:spChg>
        <pc:spChg chg="mod">
          <ac:chgData name="Kathy Moczerniak" userId="482eff44a8730993" providerId="LiveId" clId="{48B02EDF-F423-4A21-94EE-5B2BC01EAA5A}" dt="2020-06-14T16:24:20.009" v="957"/>
          <ac:spMkLst>
            <pc:docMk/>
            <pc:sldMk cId="2596427399" sldId="404"/>
            <ac:spMk id="3" creationId="{E909FB64-783A-4ADC-A85C-7927C2FD4A4A}"/>
          </ac:spMkLst>
        </pc:spChg>
      </pc:sldChg>
      <pc:sldChg chg="modSp mod">
        <pc:chgData name="Kathy Moczerniak" userId="482eff44a8730993" providerId="LiveId" clId="{48B02EDF-F423-4A21-94EE-5B2BC01EAA5A}" dt="2020-06-14T16:24:20.009" v="957"/>
        <pc:sldMkLst>
          <pc:docMk/>
          <pc:sldMk cId="21784062" sldId="405"/>
        </pc:sldMkLst>
        <pc:spChg chg="mod">
          <ac:chgData name="Kathy Moczerniak" userId="482eff44a8730993" providerId="LiveId" clId="{48B02EDF-F423-4A21-94EE-5B2BC01EAA5A}" dt="2020-06-14T16:24:20.009" v="957"/>
          <ac:spMkLst>
            <pc:docMk/>
            <pc:sldMk cId="21784062" sldId="405"/>
            <ac:spMk id="2" creationId="{203C20B9-0133-433A-B01F-36049458F747}"/>
          </ac:spMkLst>
        </pc:spChg>
        <pc:spChg chg="mod">
          <ac:chgData name="Kathy Moczerniak" userId="482eff44a8730993" providerId="LiveId" clId="{48B02EDF-F423-4A21-94EE-5B2BC01EAA5A}" dt="2020-06-14T15:14:17.789" v="864" actId="20577"/>
          <ac:spMkLst>
            <pc:docMk/>
            <pc:sldMk cId="21784062" sldId="405"/>
            <ac:spMk id="3" creationId="{CAF4C274-F64E-4ECE-8243-E8298831693A}"/>
          </ac:spMkLst>
        </pc:spChg>
      </pc:sldChg>
      <pc:sldChg chg="modSp mod">
        <pc:chgData name="Kathy Moczerniak" userId="482eff44a8730993" providerId="LiveId" clId="{48B02EDF-F423-4A21-94EE-5B2BC01EAA5A}" dt="2020-06-14T16:24:20.009" v="957"/>
        <pc:sldMkLst>
          <pc:docMk/>
          <pc:sldMk cId="3374398367" sldId="406"/>
        </pc:sldMkLst>
        <pc:spChg chg="mod">
          <ac:chgData name="Kathy Moczerniak" userId="482eff44a8730993" providerId="LiveId" clId="{48B02EDF-F423-4A21-94EE-5B2BC01EAA5A}" dt="2020-06-14T16:24:20.009" v="957"/>
          <ac:spMkLst>
            <pc:docMk/>
            <pc:sldMk cId="3374398367" sldId="406"/>
            <ac:spMk id="2" creationId="{3381BF64-2D6C-43B1-926D-CB2F86F6661D}"/>
          </ac:spMkLst>
        </pc:spChg>
        <pc:spChg chg="mod">
          <ac:chgData name="Kathy Moczerniak" userId="482eff44a8730993" providerId="LiveId" clId="{48B02EDF-F423-4A21-94EE-5B2BC01EAA5A}" dt="2020-06-14T16:24:20.009" v="957"/>
          <ac:spMkLst>
            <pc:docMk/>
            <pc:sldMk cId="3374398367" sldId="406"/>
            <ac:spMk id="3" creationId="{E8053B09-F482-4006-A2C1-C7458E292397}"/>
          </ac:spMkLst>
        </pc:spChg>
      </pc:sldChg>
      <pc:sldChg chg="modSp mod">
        <pc:chgData name="Kathy Moczerniak" userId="482eff44a8730993" providerId="LiveId" clId="{48B02EDF-F423-4A21-94EE-5B2BC01EAA5A}" dt="2020-06-14T16:24:20.009" v="957"/>
        <pc:sldMkLst>
          <pc:docMk/>
          <pc:sldMk cId="2356535774" sldId="408"/>
        </pc:sldMkLst>
        <pc:spChg chg="mod">
          <ac:chgData name="Kathy Moczerniak" userId="482eff44a8730993" providerId="LiveId" clId="{48B02EDF-F423-4A21-94EE-5B2BC01EAA5A}" dt="2020-06-14T16:24:20.009" v="957"/>
          <ac:spMkLst>
            <pc:docMk/>
            <pc:sldMk cId="2356535774" sldId="408"/>
            <ac:spMk id="2" creationId="{9E0533AD-6ABC-4716-A015-939CB7800E0B}"/>
          </ac:spMkLst>
        </pc:spChg>
        <pc:spChg chg="mod">
          <ac:chgData name="Kathy Moczerniak" userId="482eff44a8730993" providerId="LiveId" clId="{48B02EDF-F423-4A21-94EE-5B2BC01EAA5A}" dt="2020-06-14T16:24:20.009" v="957"/>
          <ac:spMkLst>
            <pc:docMk/>
            <pc:sldMk cId="2356535774" sldId="408"/>
            <ac:spMk id="3" creationId="{8AB48DBF-A2F4-4E31-A279-AD77570C1DE2}"/>
          </ac:spMkLst>
        </pc:spChg>
      </pc:sldChg>
      <pc:sldChg chg="modSp mod">
        <pc:chgData name="Kathy Moczerniak" userId="482eff44a8730993" providerId="LiveId" clId="{48B02EDF-F423-4A21-94EE-5B2BC01EAA5A}" dt="2020-06-14T16:24:20.009" v="957"/>
        <pc:sldMkLst>
          <pc:docMk/>
          <pc:sldMk cId="624439862" sldId="409"/>
        </pc:sldMkLst>
        <pc:spChg chg="mod">
          <ac:chgData name="Kathy Moczerniak" userId="482eff44a8730993" providerId="LiveId" clId="{48B02EDF-F423-4A21-94EE-5B2BC01EAA5A}" dt="2020-06-14T16:24:20.009" v="957"/>
          <ac:spMkLst>
            <pc:docMk/>
            <pc:sldMk cId="624439862" sldId="409"/>
            <ac:spMk id="2" creationId="{D248D23D-272E-4657-9C3F-EF40B4F471F3}"/>
          </ac:spMkLst>
        </pc:spChg>
        <pc:spChg chg="mod">
          <ac:chgData name="Kathy Moczerniak" userId="482eff44a8730993" providerId="LiveId" clId="{48B02EDF-F423-4A21-94EE-5B2BC01EAA5A}" dt="2020-06-14T16:24:20.009" v="957"/>
          <ac:spMkLst>
            <pc:docMk/>
            <pc:sldMk cId="624439862" sldId="409"/>
            <ac:spMk id="3" creationId="{7446801B-FB33-4550-8643-5ACC5FFD2520}"/>
          </ac:spMkLst>
        </pc:spChg>
        <pc:spChg chg="mod">
          <ac:chgData name="Kathy Moczerniak" userId="482eff44a8730993" providerId="LiveId" clId="{48B02EDF-F423-4A21-94EE-5B2BC01EAA5A}" dt="2020-06-14T16:02:24.122" v="929" actId="1076"/>
          <ac:spMkLst>
            <pc:docMk/>
            <pc:sldMk cId="624439862" sldId="409"/>
            <ac:spMk id="5" creationId="{00000000-0000-0000-0000-000000000000}"/>
          </ac:spMkLst>
        </pc:spChg>
        <pc:picChg chg="mod">
          <ac:chgData name="Kathy Moczerniak" userId="482eff44a8730993" providerId="LiveId" clId="{48B02EDF-F423-4A21-94EE-5B2BC01EAA5A}" dt="2020-06-14T16:02:20.139" v="928" actId="1076"/>
          <ac:picMkLst>
            <pc:docMk/>
            <pc:sldMk cId="624439862" sldId="409"/>
            <ac:picMk id="4" creationId="{00000000-0000-0000-0000-000000000000}"/>
          </ac:picMkLst>
        </pc:picChg>
      </pc:sldChg>
      <pc:sldChg chg="modSp mod">
        <pc:chgData name="Kathy Moczerniak" userId="482eff44a8730993" providerId="LiveId" clId="{48B02EDF-F423-4A21-94EE-5B2BC01EAA5A}" dt="2020-06-14T16:24:20.009" v="957"/>
        <pc:sldMkLst>
          <pc:docMk/>
          <pc:sldMk cId="1319142804" sldId="410"/>
        </pc:sldMkLst>
        <pc:spChg chg="mod">
          <ac:chgData name="Kathy Moczerniak" userId="482eff44a8730993" providerId="LiveId" clId="{48B02EDF-F423-4A21-94EE-5B2BC01EAA5A}" dt="2020-06-14T16:24:20.009" v="957"/>
          <ac:spMkLst>
            <pc:docMk/>
            <pc:sldMk cId="1319142804" sldId="410"/>
            <ac:spMk id="2" creationId="{696F2327-19E3-4EA4-8834-4FDF2055D9DE}"/>
          </ac:spMkLst>
        </pc:spChg>
        <pc:spChg chg="mod">
          <ac:chgData name="Kathy Moczerniak" userId="482eff44a8730993" providerId="LiveId" clId="{48B02EDF-F423-4A21-94EE-5B2BC01EAA5A}" dt="2020-06-14T16:08:27.379" v="936" actId="1076"/>
          <ac:spMkLst>
            <pc:docMk/>
            <pc:sldMk cId="1319142804" sldId="410"/>
            <ac:spMk id="3" creationId="{191AF627-F360-4300-B91B-57C849ABFC4F}"/>
          </ac:spMkLst>
        </pc:spChg>
      </pc:sldChg>
      <pc:sldChg chg="modSp">
        <pc:chgData name="Kathy Moczerniak" userId="482eff44a8730993" providerId="LiveId" clId="{48B02EDF-F423-4A21-94EE-5B2BC01EAA5A}" dt="2020-06-14T16:24:20.009" v="957"/>
        <pc:sldMkLst>
          <pc:docMk/>
          <pc:sldMk cId="3994913703" sldId="411"/>
        </pc:sldMkLst>
        <pc:spChg chg="mod">
          <ac:chgData name="Kathy Moczerniak" userId="482eff44a8730993" providerId="LiveId" clId="{48B02EDF-F423-4A21-94EE-5B2BC01EAA5A}" dt="2020-06-14T16:24:20.009" v="957"/>
          <ac:spMkLst>
            <pc:docMk/>
            <pc:sldMk cId="3994913703" sldId="411"/>
            <ac:spMk id="2" creationId="{BB52B095-7C3E-4E1B-87E0-6E47CFAC5348}"/>
          </ac:spMkLst>
        </pc:spChg>
      </pc:sldChg>
      <pc:sldChg chg="modSp mod">
        <pc:chgData name="Kathy Moczerniak" userId="482eff44a8730993" providerId="LiveId" clId="{48B02EDF-F423-4A21-94EE-5B2BC01EAA5A}" dt="2020-06-14T16:24:20.009" v="957"/>
        <pc:sldMkLst>
          <pc:docMk/>
          <pc:sldMk cId="1946875683" sldId="412"/>
        </pc:sldMkLst>
        <pc:spChg chg="mod">
          <ac:chgData name="Kathy Moczerniak" userId="482eff44a8730993" providerId="LiveId" clId="{48B02EDF-F423-4A21-94EE-5B2BC01EAA5A}" dt="2020-06-14T16:24:20.009" v="957"/>
          <ac:spMkLst>
            <pc:docMk/>
            <pc:sldMk cId="1946875683" sldId="412"/>
            <ac:spMk id="2" creationId="{F1415ABB-B5CE-46A4-AEB9-DCD2E2303726}"/>
          </ac:spMkLst>
        </pc:spChg>
        <pc:spChg chg="mod">
          <ac:chgData name="Kathy Moczerniak" userId="482eff44a8730993" providerId="LiveId" clId="{48B02EDF-F423-4A21-94EE-5B2BC01EAA5A}" dt="2020-06-14T16:24:20.009" v="957"/>
          <ac:spMkLst>
            <pc:docMk/>
            <pc:sldMk cId="1946875683" sldId="412"/>
            <ac:spMk id="3" creationId="{8D405905-8936-413D-905E-AB74B8E7B9C1}"/>
          </ac:spMkLst>
        </pc:spChg>
      </pc:sldChg>
      <pc:sldChg chg="modSp mod">
        <pc:chgData name="Kathy Moczerniak" userId="482eff44a8730993" providerId="LiveId" clId="{48B02EDF-F423-4A21-94EE-5B2BC01EAA5A}" dt="2020-06-14T17:02:28.294" v="1233" actId="20577"/>
        <pc:sldMkLst>
          <pc:docMk/>
          <pc:sldMk cId="2334099704" sldId="413"/>
        </pc:sldMkLst>
        <pc:spChg chg="mod">
          <ac:chgData name="Kathy Moczerniak" userId="482eff44a8730993" providerId="LiveId" clId="{48B02EDF-F423-4A21-94EE-5B2BC01EAA5A}" dt="2020-06-14T16:24:20.009" v="957"/>
          <ac:spMkLst>
            <pc:docMk/>
            <pc:sldMk cId="2334099704" sldId="413"/>
            <ac:spMk id="2" creationId="{CDBCDE6F-F96B-4702-9822-BAE82DE9FA1C}"/>
          </ac:spMkLst>
        </pc:spChg>
        <pc:spChg chg="mod">
          <ac:chgData name="Kathy Moczerniak" userId="482eff44a8730993" providerId="LiveId" clId="{48B02EDF-F423-4A21-94EE-5B2BC01EAA5A}" dt="2020-06-14T17:02:28.294" v="1233" actId="20577"/>
          <ac:spMkLst>
            <pc:docMk/>
            <pc:sldMk cId="2334099704" sldId="413"/>
            <ac:spMk id="3" creationId="{4462359B-B14F-4EEA-B794-4D2ADF5ACBC8}"/>
          </ac:spMkLst>
        </pc:spChg>
      </pc:sldChg>
      <pc:sldChg chg="modSp mod">
        <pc:chgData name="Kathy Moczerniak" userId="482eff44a8730993" providerId="LiveId" clId="{48B02EDF-F423-4A21-94EE-5B2BC01EAA5A}" dt="2020-06-14T17:03:35.503" v="1237" actId="20577"/>
        <pc:sldMkLst>
          <pc:docMk/>
          <pc:sldMk cId="2657047085" sldId="414"/>
        </pc:sldMkLst>
        <pc:spChg chg="mod">
          <ac:chgData name="Kathy Moczerniak" userId="482eff44a8730993" providerId="LiveId" clId="{48B02EDF-F423-4A21-94EE-5B2BC01EAA5A}" dt="2020-06-14T16:24:20.009" v="957"/>
          <ac:spMkLst>
            <pc:docMk/>
            <pc:sldMk cId="2657047085" sldId="414"/>
            <ac:spMk id="2" creationId="{D58D299D-7EE9-4454-B4DF-22302CE5B14D}"/>
          </ac:spMkLst>
        </pc:spChg>
        <pc:spChg chg="mod">
          <ac:chgData name="Kathy Moczerniak" userId="482eff44a8730993" providerId="LiveId" clId="{48B02EDF-F423-4A21-94EE-5B2BC01EAA5A}" dt="2020-06-14T17:03:35.503" v="1237" actId="20577"/>
          <ac:spMkLst>
            <pc:docMk/>
            <pc:sldMk cId="2657047085" sldId="414"/>
            <ac:spMk id="3" creationId="{5C05C42C-0E13-4C4F-A783-89B608AF589C}"/>
          </ac:spMkLst>
        </pc:spChg>
      </pc:sldChg>
      <pc:sldChg chg="modSp mod">
        <pc:chgData name="Kathy Moczerniak" userId="482eff44a8730993" providerId="LiveId" clId="{48B02EDF-F423-4A21-94EE-5B2BC01EAA5A}" dt="2020-06-14T17:05:56.530" v="1251" actId="6549"/>
        <pc:sldMkLst>
          <pc:docMk/>
          <pc:sldMk cId="4136011241" sldId="415"/>
        </pc:sldMkLst>
        <pc:spChg chg="mod">
          <ac:chgData name="Kathy Moczerniak" userId="482eff44a8730993" providerId="LiveId" clId="{48B02EDF-F423-4A21-94EE-5B2BC01EAA5A}" dt="2020-06-14T16:24:20.009" v="957"/>
          <ac:spMkLst>
            <pc:docMk/>
            <pc:sldMk cId="4136011241" sldId="415"/>
            <ac:spMk id="2" creationId="{DAB8D50D-889D-43E2-A07D-CABB800E4B26}"/>
          </ac:spMkLst>
        </pc:spChg>
        <pc:spChg chg="mod">
          <ac:chgData name="Kathy Moczerniak" userId="482eff44a8730993" providerId="LiveId" clId="{48B02EDF-F423-4A21-94EE-5B2BC01EAA5A}" dt="2020-06-14T17:05:56.530" v="1251" actId="6549"/>
          <ac:spMkLst>
            <pc:docMk/>
            <pc:sldMk cId="4136011241" sldId="415"/>
            <ac:spMk id="3" creationId="{5700888E-2304-43D9-8A93-3E9C12ADCE9B}"/>
          </ac:spMkLst>
        </pc:spChg>
      </pc:sldChg>
      <pc:sldChg chg="modSp mod">
        <pc:chgData name="Kathy Moczerniak" userId="482eff44a8730993" providerId="LiveId" clId="{48B02EDF-F423-4A21-94EE-5B2BC01EAA5A}" dt="2020-06-14T17:07:28.873" v="1253" actId="20577"/>
        <pc:sldMkLst>
          <pc:docMk/>
          <pc:sldMk cId="108965848" sldId="416"/>
        </pc:sldMkLst>
        <pc:spChg chg="mod">
          <ac:chgData name="Kathy Moczerniak" userId="482eff44a8730993" providerId="LiveId" clId="{48B02EDF-F423-4A21-94EE-5B2BC01EAA5A}" dt="2020-06-14T16:24:20.009" v="957"/>
          <ac:spMkLst>
            <pc:docMk/>
            <pc:sldMk cId="108965848" sldId="416"/>
            <ac:spMk id="2" creationId="{E5F631D3-1497-4F1D-BDAB-E742E884C149}"/>
          </ac:spMkLst>
        </pc:spChg>
        <pc:spChg chg="mod">
          <ac:chgData name="Kathy Moczerniak" userId="482eff44a8730993" providerId="LiveId" clId="{48B02EDF-F423-4A21-94EE-5B2BC01EAA5A}" dt="2020-06-14T17:07:28.873" v="1253" actId="20577"/>
          <ac:spMkLst>
            <pc:docMk/>
            <pc:sldMk cId="108965848" sldId="416"/>
            <ac:spMk id="3" creationId="{547B29B2-96B3-42DD-B2E6-EB0709D56298}"/>
          </ac:spMkLst>
        </pc:spChg>
      </pc:sldChg>
      <pc:sldChg chg="modSp mod">
        <pc:chgData name="Kathy Moczerniak" userId="482eff44a8730993" providerId="LiveId" clId="{48B02EDF-F423-4A21-94EE-5B2BC01EAA5A}" dt="2020-06-14T17:10:19.029" v="1256" actId="20577"/>
        <pc:sldMkLst>
          <pc:docMk/>
          <pc:sldMk cId="3716195724" sldId="417"/>
        </pc:sldMkLst>
        <pc:spChg chg="mod">
          <ac:chgData name="Kathy Moczerniak" userId="482eff44a8730993" providerId="LiveId" clId="{48B02EDF-F423-4A21-94EE-5B2BC01EAA5A}" dt="2020-06-14T16:24:20.009" v="957"/>
          <ac:spMkLst>
            <pc:docMk/>
            <pc:sldMk cId="3716195724" sldId="417"/>
            <ac:spMk id="2" creationId="{65538AF1-E490-4638-A4ED-C3EADCDE295F}"/>
          </ac:spMkLst>
        </pc:spChg>
        <pc:spChg chg="mod">
          <ac:chgData name="Kathy Moczerniak" userId="482eff44a8730993" providerId="LiveId" clId="{48B02EDF-F423-4A21-94EE-5B2BC01EAA5A}" dt="2020-06-14T17:10:19.029" v="1256" actId="20577"/>
          <ac:spMkLst>
            <pc:docMk/>
            <pc:sldMk cId="3716195724" sldId="417"/>
            <ac:spMk id="3" creationId="{C08E6A7E-44A2-4A25-88D7-03B5F6C4B0B6}"/>
          </ac:spMkLst>
        </pc:spChg>
      </pc:sldChg>
      <pc:sldChg chg="modSp">
        <pc:chgData name="Kathy Moczerniak" userId="482eff44a8730993" providerId="LiveId" clId="{48B02EDF-F423-4A21-94EE-5B2BC01EAA5A}" dt="2020-06-14T16:24:20.009" v="957"/>
        <pc:sldMkLst>
          <pc:docMk/>
          <pc:sldMk cId="1006310836" sldId="418"/>
        </pc:sldMkLst>
        <pc:spChg chg="mod">
          <ac:chgData name="Kathy Moczerniak" userId="482eff44a8730993" providerId="LiveId" clId="{48B02EDF-F423-4A21-94EE-5B2BC01EAA5A}" dt="2020-06-14T16:24:20.009" v="957"/>
          <ac:spMkLst>
            <pc:docMk/>
            <pc:sldMk cId="1006310836" sldId="418"/>
            <ac:spMk id="2" creationId="{217411D8-6C0A-44E8-A152-5013468DC39B}"/>
          </ac:spMkLst>
        </pc:spChg>
        <pc:spChg chg="mod">
          <ac:chgData name="Kathy Moczerniak" userId="482eff44a8730993" providerId="LiveId" clId="{48B02EDF-F423-4A21-94EE-5B2BC01EAA5A}" dt="2020-06-14T16:24:20.009" v="957"/>
          <ac:spMkLst>
            <pc:docMk/>
            <pc:sldMk cId="1006310836" sldId="418"/>
            <ac:spMk id="3" creationId="{940B20A6-227A-496F-860A-8439214FAFAF}"/>
          </ac:spMkLst>
        </pc:spChg>
      </pc:sldChg>
      <pc:sldChg chg="modSp mod">
        <pc:chgData name="Kathy Moczerniak" userId="482eff44a8730993" providerId="LiveId" clId="{48B02EDF-F423-4A21-94EE-5B2BC01EAA5A}" dt="2020-06-14T17:51:01.677" v="1384" actId="20577"/>
        <pc:sldMkLst>
          <pc:docMk/>
          <pc:sldMk cId="3667746763" sldId="419"/>
        </pc:sldMkLst>
        <pc:spChg chg="mod">
          <ac:chgData name="Kathy Moczerniak" userId="482eff44a8730993" providerId="LiveId" clId="{48B02EDF-F423-4A21-94EE-5B2BC01EAA5A}" dt="2020-06-14T16:24:20.009" v="957"/>
          <ac:spMkLst>
            <pc:docMk/>
            <pc:sldMk cId="3667746763" sldId="419"/>
            <ac:spMk id="2" creationId="{B0F6028B-3843-43D9-8457-A1149469411A}"/>
          </ac:spMkLst>
        </pc:spChg>
        <pc:spChg chg="mod">
          <ac:chgData name="Kathy Moczerniak" userId="482eff44a8730993" providerId="LiveId" clId="{48B02EDF-F423-4A21-94EE-5B2BC01EAA5A}" dt="2020-06-14T17:51:01.677" v="1384" actId="20577"/>
          <ac:spMkLst>
            <pc:docMk/>
            <pc:sldMk cId="3667746763" sldId="419"/>
            <ac:spMk id="3" creationId="{E8C8AD2E-FE0C-46A9-87C6-E162ADB98184}"/>
          </ac:spMkLst>
        </pc:spChg>
      </pc:sldChg>
      <pc:sldChg chg="modSp">
        <pc:chgData name="Kathy Moczerniak" userId="482eff44a8730993" providerId="LiveId" clId="{48B02EDF-F423-4A21-94EE-5B2BC01EAA5A}" dt="2020-06-14T16:24:20.009" v="957"/>
        <pc:sldMkLst>
          <pc:docMk/>
          <pc:sldMk cId="727969612" sldId="420"/>
        </pc:sldMkLst>
        <pc:spChg chg="mod">
          <ac:chgData name="Kathy Moczerniak" userId="482eff44a8730993" providerId="LiveId" clId="{48B02EDF-F423-4A21-94EE-5B2BC01EAA5A}" dt="2020-06-14T16:24:20.009" v="957"/>
          <ac:spMkLst>
            <pc:docMk/>
            <pc:sldMk cId="727969612" sldId="420"/>
            <ac:spMk id="2" creationId="{CD5E1BFC-474B-4AE0-A47E-511BA758D28A}"/>
          </ac:spMkLst>
        </pc:spChg>
        <pc:spChg chg="mod">
          <ac:chgData name="Kathy Moczerniak" userId="482eff44a8730993" providerId="LiveId" clId="{48B02EDF-F423-4A21-94EE-5B2BC01EAA5A}" dt="2020-06-14T16:24:20.009" v="957"/>
          <ac:spMkLst>
            <pc:docMk/>
            <pc:sldMk cId="727969612" sldId="420"/>
            <ac:spMk id="3" creationId="{D40977A4-180F-452E-832B-F54E00635BEE}"/>
          </ac:spMkLst>
        </pc:spChg>
      </pc:sldChg>
      <pc:sldChg chg="modSp mod">
        <pc:chgData name="Kathy Moczerniak" userId="482eff44a8730993" providerId="LiveId" clId="{48B02EDF-F423-4A21-94EE-5B2BC01EAA5A}" dt="2020-06-14T18:06:00.113" v="1391"/>
        <pc:sldMkLst>
          <pc:docMk/>
          <pc:sldMk cId="3264060725" sldId="421"/>
        </pc:sldMkLst>
        <pc:spChg chg="mod">
          <ac:chgData name="Kathy Moczerniak" userId="482eff44a8730993" providerId="LiveId" clId="{48B02EDF-F423-4A21-94EE-5B2BC01EAA5A}" dt="2020-06-14T16:24:20.009" v="957"/>
          <ac:spMkLst>
            <pc:docMk/>
            <pc:sldMk cId="3264060725" sldId="421"/>
            <ac:spMk id="2" creationId="{09876CFA-3A62-4D8C-B282-8D9050FFCD48}"/>
          </ac:spMkLst>
        </pc:spChg>
        <pc:spChg chg="mod">
          <ac:chgData name="Kathy Moczerniak" userId="482eff44a8730993" providerId="LiveId" clId="{48B02EDF-F423-4A21-94EE-5B2BC01EAA5A}" dt="2020-06-14T18:06:00.113" v="1391"/>
          <ac:spMkLst>
            <pc:docMk/>
            <pc:sldMk cId="3264060725" sldId="421"/>
            <ac:spMk id="3" creationId="{1F6EA992-C5A5-4E5E-9DBF-6D3E6002B4FE}"/>
          </ac:spMkLst>
        </pc:spChg>
      </pc:sldChg>
      <pc:sldChg chg="modSp mod">
        <pc:chgData name="Kathy Moczerniak" userId="482eff44a8730993" providerId="LiveId" clId="{48B02EDF-F423-4A21-94EE-5B2BC01EAA5A}" dt="2020-06-14T18:06:34.876" v="1393" actId="20577"/>
        <pc:sldMkLst>
          <pc:docMk/>
          <pc:sldMk cId="3510958634" sldId="422"/>
        </pc:sldMkLst>
        <pc:spChg chg="mod">
          <ac:chgData name="Kathy Moczerniak" userId="482eff44a8730993" providerId="LiveId" clId="{48B02EDF-F423-4A21-94EE-5B2BC01EAA5A}" dt="2020-06-14T16:24:20.009" v="957"/>
          <ac:spMkLst>
            <pc:docMk/>
            <pc:sldMk cId="3510958634" sldId="422"/>
            <ac:spMk id="2" creationId="{ABF04D60-A865-43A7-A8F6-9C4F56F3F8DE}"/>
          </ac:spMkLst>
        </pc:spChg>
        <pc:spChg chg="mod">
          <ac:chgData name="Kathy Moczerniak" userId="482eff44a8730993" providerId="LiveId" clId="{48B02EDF-F423-4A21-94EE-5B2BC01EAA5A}" dt="2020-06-14T18:06:34.876" v="1393" actId="20577"/>
          <ac:spMkLst>
            <pc:docMk/>
            <pc:sldMk cId="3510958634" sldId="422"/>
            <ac:spMk id="3" creationId="{58E9F15D-5512-47DC-8050-38C95033404D}"/>
          </ac:spMkLst>
        </pc:spChg>
      </pc:sldChg>
      <pc:sldChg chg="modSp mod">
        <pc:chgData name="Kathy Moczerniak" userId="482eff44a8730993" providerId="LiveId" clId="{48B02EDF-F423-4A21-94EE-5B2BC01EAA5A}" dt="2020-06-14T18:07:38.134" v="1398" actId="20577"/>
        <pc:sldMkLst>
          <pc:docMk/>
          <pc:sldMk cId="3785501093" sldId="423"/>
        </pc:sldMkLst>
        <pc:spChg chg="mod">
          <ac:chgData name="Kathy Moczerniak" userId="482eff44a8730993" providerId="LiveId" clId="{48B02EDF-F423-4A21-94EE-5B2BC01EAA5A}" dt="2020-06-14T16:24:20.009" v="957"/>
          <ac:spMkLst>
            <pc:docMk/>
            <pc:sldMk cId="3785501093" sldId="423"/>
            <ac:spMk id="2" creationId="{779768EC-4D6C-4CBD-94EB-851790EF4587}"/>
          </ac:spMkLst>
        </pc:spChg>
        <pc:spChg chg="mod">
          <ac:chgData name="Kathy Moczerniak" userId="482eff44a8730993" providerId="LiveId" clId="{48B02EDF-F423-4A21-94EE-5B2BC01EAA5A}" dt="2020-06-14T18:07:38.134" v="1398" actId="20577"/>
          <ac:spMkLst>
            <pc:docMk/>
            <pc:sldMk cId="3785501093" sldId="423"/>
            <ac:spMk id="3" creationId="{CE3EE2F6-4EB6-46EC-A1C8-8B0287B18345}"/>
          </ac:spMkLst>
        </pc:spChg>
      </pc:sldChg>
      <pc:sldChg chg="modSp mod">
        <pc:chgData name="Kathy Moczerniak" userId="482eff44a8730993" providerId="LiveId" clId="{48B02EDF-F423-4A21-94EE-5B2BC01EAA5A}" dt="2020-06-15T00:48:21.904" v="1476" actId="20577"/>
        <pc:sldMkLst>
          <pc:docMk/>
          <pc:sldMk cId="1592518996" sldId="424"/>
        </pc:sldMkLst>
        <pc:spChg chg="mod">
          <ac:chgData name="Kathy Moczerniak" userId="482eff44a8730993" providerId="LiveId" clId="{48B02EDF-F423-4A21-94EE-5B2BC01EAA5A}" dt="2020-06-14T16:24:20.009" v="957"/>
          <ac:spMkLst>
            <pc:docMk/>
            <pc:sldMk cId="1592518996" sldId="424"/>
            <ac:spMk id="2" creationId="{F090AFA0-00B1-4792-8D54-AA2595ECB51C}"/>
          </ac:spMkLst>
        </pc:spChg>
        <pc:spChg chg="mod">
          <ac:chgData name="Kathy Moczerniak" userId="482eff44a8730993" providerId="LiveId" clId="{48B02EDF-F423-4A21-94EE-5B2BC01EAA5A}" dt="2020-06-15T00:48:21.904" v="1476" actId="20577"/>
          <ac:spMkLst>
            <pc:docMk/>
            <pc:sldMk cId="1592518996" sldId="424"/>
            <ac:spMk id="3" creationId="{881EDEF5-A8D3-4CC1-B090-143EAD285079}"/>
          </ac:spMkLst>
        </pc:spChg>
      </pc:sldChg>
      <pc:sldChg chg="modSp mod">
        <pc:chgData name="Kathy Moczerniak" userId="482eff44a8730993" providerId="LiveId" clId="{48B02EDF-F423-4A21-94EE-5B2BC01EAA5A}" dt="2020-06-15T00:54:33.069" v="1500" actId="20577"/>
        <pc:sldMkLst>
          <pc:docMk/>
          <pc:sldMk cId="1109396932" sldId="426"/>
        </pc:sldMkLst>
        <pc:spChg chg="mod">
          <ac:chgData name="Kathy Moczerniak" userId="482eff44a8730993" providerId="LiveId" clId="{48B02EDF-F423-4A21-94EE-5B2BC01EAA5A}" dt="2020-06-14T16:24:20.009" v="957"/>
          <ac:spMkLst>
            <pc:docMk/>
            <pc:sldMk cId="1109396932" sldId="426"/>
            <ac:spMk id="2" creationId="{9A7A3945-1D84-4118-B560-DFF1731B3169}"/>
          </ac:spMkLst>
        </pc:spChg>
        <pc:spChg chg="mod">
          <ac:chgData name="Kathy Moczerniak" userId="482eff44a8730993" providerId="LiveId" clId="{48B02EDF-F423-4A21-94EE-5B2BC01EAA5A}" dt="2020-06-15T00:54:33.069" v="1500" actId="20577"/>
          <ac:spMkLst>
            <pc:docMk/>
            <pc:sldMk cId="1109396932" sldId="426"/>
            <ac:spMk id="3" creationId="{B88CCEFA-EAA6-44BA-9507-B333FC13AF5C}"/>
          </ac:spMkLst>
        </pc:spChg>
      </pc:sldChg>
      <pc:sldChg chg="modSp mod">
        <pc:chgData name="Kathy Moczerniak" userId="482eff44a8730993" providerId="LiveId" clId="{48B02EDF-F423-4A21-94EE-5B2BC01EAA5A}" dt="2020-06-15T00:57:56.256" v="1501" actId="20577"/>
        <pc:sldMkLst>
          <pc:docMk/>
          <pc:sldMk cId="2720147561" sldId="427"/>
        </pc:sldMkLst>
        <pc:spChg chg="mod">
          <ac:chgData name="Kathy Moczerniak" userId="482eff44a8730993" providerId="LiveId" clId="{48B02EDF-F423-4A21-94EE-5B2BC01EAA5A}" dt="2020-06-14T16:24:20.009" v="957"/>
          <ac:spMkLst>
            <pc:docMk/>
            <pc:sldMk cId="2720147561" sldId="427"/>
            <ac:spMk id="2" creationId="{5E9F8F06-F927-4568-BD20-4C11B23205B1}"/>
          </ac:spMkLst>
        </pc:spChg>
        <pc:spChg chg="mod">
          <ac:chgData name="Kathy Moczerniak" userId="482eff44a8730993" providerId="LiveId" clId="{48B02EDF-F423-4A21-94EE-5B2BC01EAA5A}" dt="2020-06-15T00:57:56.256" v="1501" actId="20577"/>
          <ac:spMkLst>
            <pc:docMk/>
            <pc:sldMk cId="2720147561" sldId="427"/>
            <ac:spMk id="3" creationId="{3CD149D3-A390-4C94-A11B-5853D8715232}"/>
          </ac:spMkLst>
        </pc:spChg>
      </pc:sldChg>
      <pc:sldChg chg="modSp mod">
        <pc:chgData name="Kathy Moczerniak" userId="482eff44a8730993" providerId="LiveId" clId="{48B02EDF-F423-4A21-94EE-5B2BC01EAA5A}" dt="2020-06-15T00:59:24.055" v="1512" actId="20577"/>
        <pc:sldMkLst>
          <pc:docMk/>
          <pc:sldMk cId="926115170" sldId="428"/>
        </pc:sldMkLst>
        <pc:spChg chg="mod">
          <ac:chgData name="Kathy Moczerniak" userId="482eff44a8730993" providerId="LiveId" clId="{48B02EDF-F423-4A21-94EE-5B2BC01EAA5A}" dt="2020-06-14T16:24:20.009" v="957"/>
          <ac:spMkLst>
            <pc:docMk/>
            <pc:sldMk cId="926115170" sldId="428"/>
            <ac:spMk id="2" creationId="{761F473B-EF12-44AF-A3E5-F1B26F99C8C7}"/>
          </ac:spMkLst>
        </pc:spChg>
        <pc:spChg chg="mod">
          <ac:chgData name="Kathy Moczerniak" userId="482eff44a8730993" providerId="LiveId" clId="{48B02EDF-F423-4A21-94EE-5B2BC01EAA5A}" dt="2020-06-15T00:59:24.055" v="1512" actId="20577"/>
          <ac:spMkLst>
            <pc:docMk/>
            <pc:sldMk cId="926115170" sldId="428"/>
            <ac:spMk id="3" creationId="{D99FE201-053E-421C-88CF-E79C940743F3}"/>
          </ac:spMkLst>
        </pc:spChg>
      </pc:sldChg>
      <pc:sldChg chg="modSp mod">
        <pc:chgData name="Kathy Moczerniak" userId="482eff44a8730993" providerId="LiveId" clId="{48B02EDF-F423-4A21-94EE-5B2BC01EAA5A}" dt="2020-06-15T02:03:08.217" v="1617" actId="20577"/>
        <pc:sldMkLst>
          <pc:docMk/>
          <pc:sldMk cId="366350654" sldId="429"/>
        </pc:sldMkLst>
        <pc:spChg chg="mod">
          <ac:chgData name="Kathy Moczerniak" userId="482eff44a8730993" providerId="LiveId" clId="{48B02EDF-F423-4A21-94EE-5B2BC01EAA5A}" dt="2020-06-14T16:24:20.009" v="957"/>
          <ac:spMkLst>
            <pc:docMk/>
            <pc:sldMk cId="366350654" sldId="429"/>
            <ac:spMk id="2" creationId="{D2A78699-2F8C-4D35-908D-84CC191B20E2}"/>
          </ac:spMkLst>
        </pc:spChg>
        <pc:spChg chg="mod">
          <ac:chgData name="Kathy Moczerniak" userId="482eff44a8730993" providerId="LiveId" clId="{48B02EDF-F423-4A21-94EE-5B2BC01EAA5A}" dt="2020-06-15T02:03:08.217" v="1617" actId="20577"/>
          <ac:spMkLst>
            <pc:docMk/>
            <pc:sldMk cId="366350654" sldId="429"/>
            <ac:spMk id="3" creationId="{2C90286F-F5CB-4805-8335-9117403C3185}"/>
          </ac:spMkLst>
        </pc:spChg>
      </pc:sldChg>
      <pc:sldChg chg="modSp mod">
        <pc:chgData name="Kathy Moczerniak" userId="482eff44a8730993" providerId="LiveId" clId="{48B02EDF-F423-4A21-94EE-5B2BC01EAA5A}" dt="2020-06-15T02:07:10.533" v="1643" actId="20577"/>
        <pc:sldMkLst>
          <pc:docMk/>
          <pc:sldMk cId="3501903079" sldId="430"/>
        </pc:sldMkLst>
        <pc:spChg chg="mod">
          <ac:chgData name="Kathy Moczerniak" userId="482eff44a8730993" providerId="LiveId" clId="{48B02EDF-F423-4A21-94EE-5B2BC01EAA5A}" dt="2020-06-14T16:24:20.009" v="957"/>
          <ac:spMkLst>
            <pc:docMk/>
            <pc:sldMk cId="3501903079" sldId="430"/>
            <ac:spMk id="2" creationId="{52C0D132-6846-4B56-B46A-49310FABE821}"/>
          </ac:spMkLst>
        </pc:spChg>
        <pc:spChg chg="mod">
          <ac:chgData name="Kathy Moczerniak" userId="482eff44a8730993" providerId="LiveId" clId="{48B02EDF-F423-4A21-94EE-5B2BC01EAA5A}" dt="2020-06-15T02:07:10.533" v="1643" actId="20577"/>
          <ac:spMkLst>
            <pc:docMk/>
            <pc:sldMk cId="3501903079" sldId="430"/>
            <ac:spMk id="3" creationId="{A601AB37-E0E1-4D7C-866B-76D1F62FDB69}"/>
          </ac:spMkLst>
        </pc:spChg>
      </pc:sldChg>
      <pc:sldChg chg="modSp mod">
        <pc:chgData name="Kathy Moczerniak" userId="482eff44a8730993" providerId="LiveId" clId="{48B02EDF-F423-4A21-94EE-5B2BC01EAA5A}" dt="2020-06-15T02:09:33.642" v="1655" actId="20577"/>
        <pc:sldMkLst>
          <pc:docMk/>
          <pc:sldMk cId="3110722933" sldId="431"/>
        </pc:sldMkLst>
        <pc:spChg chg="mod">
          <ac:chgData name="Kathy Moczerniak" userId="482eff44a8730993" providerId="LiveId" clId="{48B02EDF-F423-4A21-94EE-5B2BC01EAA5A}" dt="2020-06-14T16:24:20.009" v="957"/>
          <ac:spMkLst>
            <pc:docMk/>
            <pc:sldMk cId="3110722933" sldId="431"/>
            <ac:spMk id="2" creationId="{B3922147-8991-4AB6-AF91-174C0BE97FCF}"/>
          </ac:spMkLst>
        </pc:spChg>
        <pc:spChg chg="mod">
          <ac:chgData name="Kathy Moczerniak" userId="482eff44a8730993" providerId="LiveId" clId="{48B02EDF-F423-4A21-94EE-5B2BC01EAA5A}" dt="2020-06-15T02:09:33.642" v="1655" actId="20577"/>
          <ac:spMkLst>
            <pc:docMk/>
            <pc:sldMk cId="3110722933" sldId="431"/>
            <ac:spMk id="3" creationId="{A2987898-B8D0-41AA-9FD7-579424CC814A}"/>
          </ac:spMkLst>
        </pc:spChg>
      </pc:sldChg>
      <pc:sldChg chg="modSp mod">
        <pc:chgData name="Kathy Moczerniak" userId="482eff44a8730993" providerId="LiveId" clId="{48B02EDF-F423-4A21-94EE-5B2BC01EAA5A}" dt="2020-06-15T02:11:50.589" v="1656" actId="1076"/>
        <pc:sldMkLst>
          <pc:docMk/>
          <pc:sldMk cId="244175763" sldId="432"/>
        </pc:sldMkLst>
        <pc:spChg chg="mod">
          <ac:chgData name="Kathy Moczerniak" userId="482eff44a8730993" providerId="LiveId" clId="{48B02EDF-F423-4A21-94EE-5B2BC01EAA5A}" dt="2020-06-14T16:24:20.009" v="957"/>
          <ac:spMkLst>
            <pc:docMk/>
            <pc:sldMk cId="244175763" sldId="432"/>
            <ac:spMk id="2" creationId="{103334E9-27FD-4791-A33B-D209DF0DBED2}"/>
          </ac:spMkLst>
        </pc:spChg>
        <pc:spChg chg="mod">
          <ac:chgData name="Kathy Moczerniak" userId="482eff44a8730993" providerId="LiveId" clId="{48B02EDF-F423-4A21-94EE-5B2BC01EAA5A}" dt="2020-06-15T02:11:50.589" v="1656" actId="1076"/>
          <ac:spMkLst>
            <pc:docMk/>
            <pc:sldMk cId="244175763" sldId="432"/>
            <ac:spMk id="3" creationId="{D5E80791-EB22-440B-8327-A10F3E5FA87D}"/>
          </ac:spMkLst>
        </pc:spChg>
      </pc:sldChg>
      <pc:sldChg chg="modSp mod">
        <pc:chgData name="Kathy Moczerniak" userId="482eff44a8730993" providerId="LiveId" clId="{48B02EDF-F423-4A21-94EE-5B2BC01EAA5A}" dt="2020-06-15T02:13:00.947" v="1657" actId="20577"/>
        <pc:sldMkLst>
          <pc:docMk/>
          <pc:sldMk cId="1066206818" sldId="433"/>
        </pc:sldMkLst>
        <pc:spChg chg="mod">
          <ac:chgData name="Kathy Moczerniak" userId="482eff44a8730993" providerId="LiveId" clId="{48B02EDF-F423-4A21-94EE-5B2BC01EAA5A}" dt="2020-06-14T16:24:20.009" v="957"/>
          <ac:spMkLst>
            <pc:docMk/>
            <pc:sldMk cId="1066206818" sldId="433"/>
            <ac:spMk id="2" creationId="{13AAB5EF-4DCD-4437-A378-B16B5B3D54FF}"/>
          </ac:spMkLst>
        </pc:spChg>
        <pc:spChg chg="mod">
          <ac:chgData name="Kathy Moczerniak" userId="482eff44a8730993" providerId="LiveId" clId="{48B02EDF-F423-4A21-94EE-5B2BC01EAA5A}" dt="2020-06-15T02:13:00.947" v="1657" actId="20577"/>
          <ac:spMkLst>
            <pc:docMk/>
            <pc:sldMk cId="1066206818" sldId="433"/>
            <ac:spMk id="3" creationId="{E7FC529A-FD3A-4AFA-B81D-FD3140E0A10C}"/>
          </ac:spMkLst>
        </pc:spChg>
      </pc:sldChg>
      <pc:sldChg chg="modSp mod">
        <pc:chgData name="Kathy Moczerniak" userId="482eff44a8730993" providerId="LiveId" clId="{48B02EDF-F423-4A21-94EE-5B2BC01EAA5A}" dt="2020-06-15T02:13:14.434" v="1658" actId="1076"/>
        <pc:sldMkLst>
          <pc:docMk/>
          <pc:sldMk cId="524878875" sldId="434"/>
        </pc:sldMkLst>
        <pc:spChg chg="mod">
          <ac:chgData name="Kathy Moczerniak" userId="482eff44a8730993" providerId="LiveId" clId="{48B02EDF-F423-4A21-94EE-5B2BC01EAA5A}" dt="2020-06-14T16:24:20.009" v="957"/>
          <ac:spMkLst>
            <pc:docMk/>
            <pc:sldMk cId="524878875" sldId="434"/>
            <ac:spMk id="2" creationId="{D6C9EDEA-A825-4544-A3EE-763769A130FA}"/>
          </ac:spMkLst>
        </pc:spChg>
        <pc:spChg chg="mod">
          <ac:chgData name="Kathy Moczerniak" userId="482eff44a8730993" providerId="LiveId" clId="{48B02EDF-F423-4A21-94EE-5B2BC01EAA5A}" dt="2020-06-15T02:13:14.434" v="1658" actId="1076"/>
          <ac:spMkLst>
            <pc:docMk/>
            <pc:sldMk cId="524878875" sldId="434"/>
            <ac:spMk id="3" creationId="{C9674A0A-A41D-4488-B233-4FB216B2F699}"/>
          </ac:spMkLst>
        </pc:spChg>
      </pc:sldChg>
      <pc:sldChg chg="modSp mod">
        <pc:chgData name="Kathy Moczerniak" userId="482eff44a8730993" providerId="LiveId" clId="{48B02EDF-F423-4A21-94EE-5B2BC01EAA5A}" dt="2020-06-15T02:34:07.867" v="1666" actId="20577"/>
        <pc:sldMkLst>
          <pc:docMk/>
          <pc:sldMk cId="3438725787" sldId="436"/>
        </pc:sldMkLst>
        <pc:spChg chg="mod">
          <ac:chgData name="Kathy Moczerniak" userId="482eff44a8730993" providerId="LiveId" clId="{48B02EDF-F423-4A21-94EE-5B2BC01EAA5A}" dt="2020-06-14T16:24:20.009" v="957"/>
          <ac:spMkLst>
            <pc:docMk/>
            <pc:sldMk cId="3438725787" sldId="436"/>
            <ac:spMk id="2" creationId="{8DC7392E-EB21-44EE-836C-FE6221C35C05}"/>
          </ac:spMkLst>
        </pc:spChg>
        <pc:spChg chg="mod">
          <ac:chgData name="Kathy Moczerniak" userId="482eff44a8730993" providerId="LiveId" clId="{48B02EDF-F423-4A21-94EE-5B2BC01EAA5A}" dt="2020-06-15T02:34:07.867" v="1666" actId="20577"/>
          <ac:spMkLst>
            <pc:docMk/>
            <pc:sldMk cId="3438725787" sldId="436"/>
            <ac:spMk id="3" creationId="{BF154337-2688-4C15-A89E-DEEA199B114F}"/>
          </ac:spMkLst>
        </pc:spChg>
      </pc:sldChg>
      <pc:sldChg chg="modSp mod">
        <pc:chgData name="Kathy Moczerniak" userId="482eff44a8730993" providerId="LiveId" clId="{48B02EDF-F423-4A21-94EE-5B2BC01EAA5A}" dt="2020-06-15T02:35:13.721" v="1668" actId="20577"/>
        <pc:sldMkLst>
          <pc:docMk/>
          <pc:sldMk cId="1821155504" sldId="437"/>
        </pc:sldMkLst>
        <pc:spChg chg="mod">
          <ac:chgData name="Kathy Moczerniak" userId="482eff44a8730993" providerId="LiveId" clId="{48B02EDF-F423-4A21-94EE-5B2BC01EAA5A}" dt="2020-06-14T16:24:20.009" v="957"/>
          <ac:spMkLst>
            <pc:docMk/>
            <pc:sldMk cId="1821155504" sldId="437"/>
            <ac:spMk id="2" creationId="{25B63C2F-DEFC-43A3-AB3C-790756451B5A}"/>
          </ac:spMkLst>
        </pc:spChg>
        <pc:spChg chg="mod">
          <ac:chgData name="Kathy Moczerniak" userId="482eff44a8730993" providerId="LiveId" clId="{48B02EDF-F423-4A21-94EE-5B2BC01EAA5A}" dt="2020-06-15T02:35:13.721" v="1668" actId="20577"/>
          <ac:spMkLst>
            <pc:docMk/>
            <pc:sldMk cId="1821155504" sldId="437"/>
            <ac:spMk id="3" creationId="{79689D50-E9B4-4475-98FE-05EFE7F027B2}"/>
          </ac:spMkLst>
        </pc:spChg>
      </pc:sldChg>
      <pc:sldChg chg="modSp mod">
        <pc:chgData name="Kathy Moczerniak" userId="482eff44a8730993" providerId="LiveId" clId="{48B02EDF-F423-4A21-94EE-5B2BC01EAA5A}" dt="2020-06-15T02:38:51.319" v="1675" actId="20577"/>
        <pc:sldMkLst>
          <pc:docMk/>
          <pc:sldMk cId="3815622611" sldId="438"/>
        </pc:sldMkLst>
        <pc:spChg chg="mod">
          <ac:chgData name="Kathy Moczerniak" userId="482eff44a8730993" providerId="LiveId" clId="{48B02EDF-F423-4A21-94EE-5B2BC01EAA5A}" dt="2020-06-14T16:24:20.009" v="957"/>
          <ac:spMkLst>
            <pc:docMk/>
            <pc:sldMk cId="3815622611" sldId="438"/>
            <ac:spMk id="2" creationId="{79BE7FEE-4896-45B2-B167-F678487FAF7B}"/>
          </ac:spMkLst>
        </pc:spChg>
        <pc:spChg chg="mod">
          <ac:chgData name="Kathy Moczerniak" userId="482eff44a8730993" providerId="LiveId" clId="{48B02EDF-F423-4A21-94EE-5B2BC01EAA5A}" dt="2020-06-15T02:38:51.319" v="1675" actId="20577"/>
          <ac:spMkLst>
            <pc:docMk/>
            <pc:sldMk cId="3815622611" sldId="438"/>
            <ac:spMk id="3" creationId="{6575BBB3-3E95-42B5-ADD0-AF09A02ECAC1}"/>
          </ac:spMkLst>
        </pc:spChg>
      </pc:sldChg>
      <pc:sldChg chg="modSp mod">
        <pc:chgData name="Kathy Moczerniak" userId="482eff44a8730993" providerId="LiveId" clId="{48B02EDF-F423-4A21-94EE-5B2BC01EAA5A}" dt="2020-06-15T02:45:44.246" v="1677" actId="20577"/>
        <pc:sldMkLst>
          <pc:docMk/>
          <pc:sldMk cId="1940127155" sldId="439"/>
        </pc:sldMkLst>
        <pc:spChg chg="mod">
          <ac:chgData name="Kathy Moczerniak" userId="482eff44a8730993" providerId="LiveId" clId="{48B02EDF-F423-4A21-94EE-5B2BC01EAA5A}" dt="2020-06-14T16:24:20.009" v="957"/>
          <ac:spMkLst>
            <pc:docMk/>
            <pc:sldMk cId="1940127155" sldId="439"/>
            <ac:spMk id="2" creationId="{AD8CD502-685F-4399-912B-995134176D5E}"/>
          </ac:spMkLst>
        </pc:spChg>
        <pc:spChg chg="mod">
          <ac:chgData name="Kathy Moczerniak" userId="482eff44a8730993" providerId="LiveId" clId="{48B02EDF-F423-4A21-94EE-5B2BC01EAA5A}" dt="2020-06-15T02:45:44.246" v="1677" actId="20577"/>
          <ac:spMkLst>
            <pc:docMk/>
            <pc:sldMk cId="1940127155" sldId="439"/>
            <ac:spMk id="3" creationId="{AD37DAF5-6E97-4DEB-BE65-485E2BF60A53}"/>
          </ac:spMkLst>
        </pc:spChg>
      </pc:sldChg>
      <pc:sldChg chg="modSp">
        <pc:chgData name="Kathy Moczerniak" userId="482eff44a8730993" providerId="LiveId" clId="{48B02EDF-F423-4A21-94EE-5B2BC01EAA5A}" dt="2020-06-14T16:24:20.009" v="957"/>
        <pc:sldMkLst>
          <pc:docMk/>
          <pc:sldMk cId="2709561951" sldId="440"/>
        </pc:sldMkLst>
        <pc:spChg chg="mod">
          <ac:chgData name="Kathy Moczerniak" userId="482eff44a8730993" providerId="LiveId" clId="{48B02EDF-F423-4A21-94EE-5B2BC01EAA5A}" dt="2020-06-14T16:24:20.009" v="957"/>
          <ac:spMkLst>
            <pc:docMk/>
            <pc:sldMk cId="2709561951" sldId="440"/>
            <ac:spMk id="2" creationId="{F67FE6EA-CAB2-41D8-92B8-09C13978C33D}"/>
          </ac:spMkLst>
        </pc:spChg>
        <pc:spChg chg="mod">
          <ac:chgData name="Kathy Moczerniak" userId="482eff44a8730993" providerId="LiveId" clId="{48B02EDF-F423-4A21-94EE-5B2BC01EAA5A}" dt="2020-06-14T16:24:20.009" v="957"/>
          <ac:spMkLst>
            <pc:docMk/>
            <pc:sldMk cId="2709561951" sldId="440"/>
            <ac:spMk id="3" creationId="{93E43232-1C95-4AAC-A4C5-7BC7C24EBD13}"/>
          </ac:spMkLst>
        </pc:spChg>
      </pc:sldChg>
      <pc:sldChg chg="modSp">
        <pc:chgData name="Kathy Moczerniak" userId="482eff44a8730993" providerId="LiveId" clId="{48B02EDF-F423-4A21-94EE-5B2BC01EAA5A}" dt="2020-06-14T16:24:20.009" v="957"/>
        <pc:sldMkLst>
          <pc:docMk/>
          <pc:sldMk cId="996134436" sldId="441"/>
        </pc:sldMkLst>
        <pc:spChg chg="mod">
          <ac:chgData name="Kathy Moczerniak" userId="482eff44a8730993" providerId="LiveId" clId="{48B02EDF-F423-4A21-94EE-5B2BC01EAA5A}" dt="2020-06-14T16:24:20.009" v="957"/>
          <ac:spMkLst>
            <pc:docMk/>
            <pc:sldMk cId="996134436" sldId="441"/>
            <ac:spMk id="2" creationId="{83799F79-8EFC-4668-8F3A-6AAB95793F85}"/>
          </ac:spMkLst>
        </pc:spChg>
        <pc:spChg chg="mod">
          <ac:chgData name="Kathy Moczerniak" userId="482eff44a8730993" providerId="LiveId" clId="{48B02EDF-F423-4A21-94EE-5B2BC01EAA5A}" dt="2020-06-14T16:24:20.009" v="957"/>
          <ac:spMkLst>
            <pc:docMk/>
            <pc:sldMk cId="996134436" sldId="441"/>
            <ac:spMk id="3" creationId="{5A6FBDCC-6188-44F1-B95C-C80C2FA72077}"/>
          </ac:spMkLst>
        </pc:spChg>
      </pc:sldChg>
      <pc:sldChg chg="modSp">
        <pc:chgData name="Kathy Moczerniak" userId="482eff44a8730993" providerId="LiveId" clId="{48B02EDF-F423-4A21-94EE-5B2BC01EAA5A}" dt="2020-06-14T16:24:20.009" v="957"/>
        <pc:sldMkLst>
          <pc:docMk/>
          <pc:sldMk cId="2426939479" sldId="442"/>
        </pc:sldMkLst>
        <pc:spChg chg="mod">
          <ac:chgData name="Kathy Moczerniak" userId="482eff44a8730993" providerId="LiveId" clId="{48B02EDF-F423-4A21-94EE-5B2BC01EAA5A}" dt="2020-06-14T16:24:20.009" v="957"/>
          <ac:spMkLst>
            <pc:docMk/>
            <pc:sldMk cId="2426939479" sldId="442"/>
            <ac:spMk id="2" creationId="{9775EFBF-5F8E-4595-9675-3DAE72215BA4}"/>
          </ac:spMkLst>
        </pc:spChg>
        <pc:spChg chg="mod">
          <ac:chgData name="Kathy Moczerniak" userId="482eff44a8730993" providerId="LiveId" clId="{48B02EDF-F423-4A21-94EE-5B2BC01EAA5A}" dt="2020-06-14T16:24:20.009" v="957"/>
          <ac:spMkLst>
            <pc:docMk/>
            <pc:sldMk cId="2426939479" sldId="442"/>
            <ac:spMk id="3" creationId="{D932ED30-AB25-472C-A988-A48803ADCB8F}"/>
          </ac:spMkLst>
        </pc:spChg>
      </pc:sldChg>
      <pc:sldChg chg="modSp">
        <pc:chgData name="Kathy Moczerniak" userId="482eff44a8730993" providerId="LiveId" clId="{48B02EDF-F423-4A21-94EE-5B2BC01EAA5A}" dt="2020-06-14T16:24:20.009" v="957"/>
        <pc:sldMkLst>
          <pc:docMk/>
          <pc:sldMk cId="3879579942" sldId="443"/>
        </pc:sldMkLst>
        <pc:spChg chg="mod">
          <ac:chgData name="Kathy Moczerniak" userId="482eff44a8730993" providerId="LiveId" clId="{48B02EDF-F423-4A21-94EE-5B2BC01EAA5A}" dt="2020-06-14T16:24:20.009" v="957"/>
          <ac:spMkLst>
            <pc:docMk/>
            <pc:sldMk cId="3879579942" sldId="443"/>
            <ac:spMk id="2" creationId="{FDEF3F6B-F00B-499E-BE3A-99272FBDF7C2}"/>
          </ac:spMkLst>
        </pc:spChg>
        <pc:spChg chg="mod">
          <ac:chgData name="Kathy Moczerniak" userId="482eff44a8730993" providerId="LiveId" clId="{48B02EDF-F423-4A21-94EE-5B2BC01EAA5A}" dt="2020-06-14T16:24:20.009" v="957"/>
          <ac:spMkLst>
            <pc:docMk/>
            <pc:sldMk cId="3879579942" sldId="443"/>
            <ac:spMk id="3" creationId="{CBBD1646-44A9-4FCA-B1E1-1D186B90BD0F}"/>
          </ac:spMkLst>
        </pc:spChg>
      </pc:sldChg>
      <pc:sldChg chg="modSp mod">
        <pc:chgData name="Kathy Moczerniak" userId="482eff44a8730993" providerId="LiveId" clId="{48B02EDF-F423-4A21-94EE-5B2BC01EAA5A}" dt="2020-06-15T02:59:24.780" v="1708" actId="6549"/>
        <pc:sldMkLst>
          <pc:docMk/>
          <pc:sldMk cId="1739121524" sldId="444"/>
        </pc:sldMkLst>
        <pc:spChg chg="mod">
          <ac:chgData name="Kathy Moczerniak" userId="482eff44a8730993" providerId="LiveId" clId="{48B02EDF-F423-4A21-94EE-5B2BC01EAA5A}" dt="2020-06-14T16:24:20.009" v="957"/>
          <ac:spMkLst>
            <pc:docMk/>
            <pc:sldMk cId="1739121524" sldId="444"/>
            <ac:spMk id="2" creationId="{739780CF-0248-4305-BD13-05B4A3BDC698}"/>
          </ac:spMkLst>
        </pc:spChg>
        <pc:spChg chg="mod">
          <ac:chgData name="Kathy Moczerniak" userId="482eff44a8730993" providerId="LiveId" clId="{48B02EDF-F423-4A21-94EE-5B2BC01EAA5A}" dt="2020-06-15T02:59:24.780" v="1708" actId="6549"/>
          <ac:spMkLst>
            <pc:docMk/>
            <pc:sldMk cId="1739121524" sldId="444"/>
            <ac:spMk id="3" creationId="{C1206CBF-712F-4ECF-9070-D409A8F9607A}"/>
          </ac:spMkLst>
        </pc:spChg>
      </pc:sldChg>
      <pc:sldChg chg="modSp">
        <pc:chgData name="Kathy Moczerniak" userId="482eff44a8730993" providerId="LiveId" clId="{48B02EDF-F423-4A21-94EE-5B2BC01EAA5A}" dt="2020-06-14T16:24:20.009" v="957"/>
        <pc:sldMkLst>
          <pc:docMk/>
          <pc:sldMk cId="2965330313" sldId="445"/>
        </pc:sldMkLst>
        <pc:spChg chg="mod">
          <ac:chgData name="Kathy Moczerniak" userId="482eff44a8730993" providerId="LiveId" clId="{48B02EDF-F423-4A21-94EE-5B2BC01EAA5A}" dt="2020-06-14T16:24:20.009" v="957"/>
          <ac:spMkLst>
            <pc:docMk/>
            <pc:sldMk cId="2965330313" sldId="445"/>
            <ac:spMk id="2" creationId="{4E882B5A-5670-4FD6-AF67-DDE8A2B391EF}"/>
          </ac:spMkLst>
        </pc:spChg>
        <pc:spChg chg="mod">
          <ac:chgData name="Kathy Moczerniak" userId="482eff44a8730993" providerId="LiveId" clId="{48B02EDF-F423-4A21-94EE-5B2BC01EAA5A}" dt="2020-06-14T16:24:20.009" v="957"/>
          <ac:spMkLst>
            <pc:docMk/>
            <pc:sldMk cId="2965330313" sldId="445"/>
            <ac:spMk id="3" creationId="{B39BE067-C743-4918-958E-53BB7C2FC894}"/>
          </ac:spMkLst>
        </pc:spChg>
      </pc:sldChg>
      <pc:sldChg chg="modSp">
        <pc:chgData name="Kathy Moczerniak" userId="482eff44a8730993" providerId="LiveId" clId="{48B02EDF-F423-4A21-94EE-5B2BC01EAA5A}" dt="2020-06-14T16:24:20.009" v="957"/>
        <pc:sldMkLst>
          <pc:docMk/>
          <pc:sldMk cId="2628765626" sldId="446"/>
        </pc:sldMkLst>
        <pc:spChg chg="mod">
          <ac:chgData name="Kathy Moczerniak" userId="482eff44a8730993" providerId="LiveId" clId="{48B02EDF-F423-4A21-94EE-5B2BC01EAA5A}" dt="2020-06-14T16:24:20.009" v="957"/>
          <ac:spMkLst>
            <pc:docMk/>
            <pc:sldMk cId="2628765626" sldId="446"/>
            <ac:spMk id="2" creationId="{2315886E-BCFA-4126-8860-9CF2373B604B}"/>
          </ac:spMkLst>
        </pc:spChg>
        <pc:spChg chg="mod">
          <ac:chgData name="Kathy Moczerniak" userId="482eff44a8730993" providerId="LiveId" clId="{48B02EDF-F423-4A21-94EE-5B2BC01EAA5A}" dt="2020-06-14T16:24:20.009" v="957"/>
          <ac:spMkLst>
            <pc:docMk/>
            <pc:sldMk cId="2628765626" sldId="446"/>
            <ac:spMk id="3" creationId="{F89F3E8A-0768-440B-970E-6F7AD7E300B3}"/>
          </ac:spMkLst>
        </pc:spChg>
      </pc:sldChg>
      <pc:sldChg chg="modSp">
        <pc:chgData name="Kathy Moczerniak" userId="482eff44a8730993" providerId="LiveId" clId="{48B02EDF-F423-4A21-94EE-5B2BC01EAA5A}" dt="2020-06-14T16:24:20.009" v="957"/>
        <pc:sldMkLst>
          <pc:docMk/>
          <pc:sldMk cId="3762506401" sldId="447"/>
        </pc:sldMkLst>
        <pc:spChg chg="mod">
          <ac:chgData name="Kathy Moczerniak" userId="482eff44a8730993" providerId="LiveId" clId="{48B02EDF-F423-4A21-94EE-5B2BC01EAA5A}" dt="2020-06-14T16:24:20.009" v="957"/>
          <ac:spMkLst>
            <pc:docMk/>
            <pc:sldMk cId="3762506401" sldId="447"/>
            <ac:spMk id="2" creationId="{5161D861-0300-42AB-A1FB-733CF8D02FEA}"/>
          </ac:spMkLst>
        </pc:spChg>
        <pc:spChg chg="mod">
          <ac:chgData name="Kathy Moczerniak" userId="482eff44a8730993" providerId="LiveId" clId="{48B02EDF-F423-4A21-94EE-5B2BC01EAA5A}" dt="2020-06-14T16:24:20.009" v="957"/>
          <ac:spMkLst>
            <pc:docMk/>
            <pc:sldMk cId="3762506401" sldId="447"/>
            <ac:spMk id="3" creationId="{525A8CE9-3F9B-45C9-8B54-A27F62E48ADF}"/>
          </ac:spMkLst>
        </pc:spChg>
      </pc:sldChg>
      <pc:sldChg chg="modSp">
        <pc:chgData name="Kathy Moczerniak" userId="482eff44a8730993" providerId="LiveId" clId="{48B02EDF-F423-4A21-94EE-5B2BC01EAA5A}" dt="2020-06-13T19:12:14.452" v="3"/>
        <pc:sldMkLst>
          <pc:docMk/>
          <pc:sldMk cId="2671349241" sldId="501"/>
        </pc:sldMkLst>
        <pc:spChg chg="mod">
          <ac:chgData name="Kathy Moczerniak" userId="482eff44a8730993" providerId="LiveId" clId="{48B02EDF-F423-4A21-94EE-5B2BC01EAA5A}" dt="2020-06-13T19:12:14.452" v="3"/>
          <ac:spMkLst>
            <pc:docMk/>
            <pc:sldMk cId="2671349241" sldId="501"/>
            <ac:spMk id="3" creationId="{00000000-0000-0000-0000-000000000000}"/>
          </ac:spMkLst>
        </pc:spChg>
      </pc:sldChg>
      <pc:sldChg chg="modSp">
        <pc:chgData name="Kathy Moczerniak" userId="482eff44a8730993" providerId="LiveId" clId="{48B02EDF-F423-4A21-94EE-5B2BC01EAA5A}" dt="2020-06-14T16:24:20.009" v="957"/>
        <pc:sldMkLst>
          <pc:docMk/>
          <pc:sldMk cId="2246982925" sldId="502"/>
        </pc:sldMkLst>
        <pc:spChg chg="mod">
          <ac:chgData name="Kathy Moczerniak" userId="482eff44a8730993" providerId="LiveId" clId="{48B02EDF-F423-4A21-94EE-5B2BC01EAA5A}" dt="2020-06-14T16:24:20.009" v="957"/>
          <ac:spMkLst>
            <pc:docMk/>
            <pc:sldMk cId="2246982925" sldId="502"/>
            <ac:spMk id="2" creationId="{00000000-0000-0000-0000-000000000000}"/>
          </ac:spMkLst>
        </pc:spChg>
      </pc:sldChg>
      <pc:sldChg chg="modSp">
        <pc:chgData name="Kathy Moczerniak" userId="482eff44a8730993" providerId="LiveId" clId="{48B02EDF-F423-4A21-94EE-5B2BC01EAA5A}" dt="2020-06-14T16:24:20.009" v="957"/>
        <pc:sldMkLst>
          <pc:docMk/>
          <pc:sldMk cId="3301512793" sldId="503"/>
        </pc:sldMkLst>
        <pc:spChg chg="mod">
          <ac:chgData name="Kathy Moczerniak" userId="482eff44a8730993" providerId="LiveId" clId="{48B02EDF-F423-4A21-94EE-5B2BC01EAA5A}" dt="2020-06-14T16:24:20.009" v="957"/>
          <ac:spMkLst>
            <pc:docMk/>
            <pc:sldMk cId="3301512793" sldId="503"/>
            <ac:spMk id="4" creationId="{00000000-0000-0000-0000-000000000000}"/>
          </ac:spMkLst>
        </pc:spChg>
      </pc:sldChg>
      <pc:sldChg chg="modSp">
        <pc:chgData name="Kathy Moczerniak" userId="482eff44a8730993" providerId="LiveId" clId="{48B02EDF-F423-4A21-94EE-5B2BC01EAA5A}" dt="2020-06-14T16:24:20.009" v="957"/>
        <pc:sldMkLst>
          <pc:docMk/>
          <pc:sldMk cId="1321696651" sldId="504"/>
        </pc:sldMkLst>
        <pc:spChg chg="mod">
          <ac:chgData name="Kathy Moczerniak" userId="482eff44a8730993" providerId="LiveId" clId="{48B02EDF-F423-4A21-94EE-5B2BC01EAA5A}" dt="2020-06-14T16:24:20.009" v="957"/>
          <ac:spMkLst>
            <pc:docMk/>
            <pc:sldMk cId="1321696651" sldId="504"/>
            <ac:spMk id="4" creationId="{00000000-0000-0000-0000-000000000000}"/>
          </ac:spMkLst>
        </pc:spChg>
      </pc:sldChg>
      <pc:sldChg chg="modSp">
        <pc:chgData name="Kathy Moczerniak" userId="482eff44a8730993" providerId="LiveId" clId="{48B02EDF-F423-4A21-94EE-5B2BC01EAA5A}" dt="2020-06-14T16:24:20.009" v="957"/>
        <pc:sldMkLst>
          <pc:docMk/>
          <pc:sldMk cId="323184919" sldId="505"/>
        </pc:sldMkLst>
        <pc:spChg chg="mod">
          <ac:chgData name="Kathy Moczerniak" userId="482eff44a8730993" providerId="LiveId" clId="{48B02EDF-F423-4A21-94EE-5B2BC01EAA5A}" dt="2020-06-14T16:24:20.009" v="957"/>
          <ac:spMkLst>
            <pc:docMk/>
            <pc:sldMk cId="323184919" sldId="505"/>
            <ac:spMk id="4" creationId="{00000000-0000-0000-0000-000000000000}"/>
          </ac:spMkLst>
        </pc:spChg>
      </pc:sldChg>
      <pc:sldChg chg="modSp">
        <pc:chgData name="Kathy Moczerniak" userId="482eff44a8730993" providerId="LiveId" clId="{48B02EDF-F423-4A21-94EE-5B2BC01EAA5A}" dt="2020-06-14T16:24:20.009" v="957"/>
        <pc:sldMkLst>
          <pc:docMk/>
          <pc:sldMk cId="3561070730" sldId="508"/>
        </pc:sldMkLst>
        <pc:spChg chg="mod">
          <ac:chgData name="Kathy Moczerniak" userId="482eff44a8730993" providerId="LiveId" clId="{48B02EDF-F423-4A21-94EE-5B2BC01EAA5A}" dt="2020-06-14T16:24:20.009" v="957"/>
          <ac:spMkLst>
            <pc:docMk/>
            <pc:sldMk cId="3561070730" sldId="508"/>
            <ac:spMk id="4" creationId="{00000000-0000-0000-0000-000000000000}"/>
          </ac:spMkLst>
        </pc:spChg>
      </pc:sldChg>
      <pc:sldChg chg="modSp">
        <pc:chgData name="Kathy Moczerniak" userId="482eff44a8730993" providerId="LiveId" clId="{48B02EDF-F423-4A21-94EE-5B2BC01EAA5A}" dt="2020-06-13T19:12:09.594" v="0"/>
        <pc:sldMkLst>
          <pc:docMk/>
          <pc:sldMk cId="2306542290" sldId="509"/>
        </pc:sldMkLst>
        <pc:spChg chg="mod">
          <ac:chgData name="Kathy Moczerniak" userId="482eff44a8730993" providerId="LiveId" clId="{48B02EDF-F423-4A21-94EE-5B2BC01EAA5A}" dt="2020-06-13T19:12:09.594" v="0"/>
          <ac:spMkLst>
            <pc:docMk/>
            <pc:sldMk cId="2306542290" sldId="509"/>
            <ac:spMk id="4" creationId="{00000000-0000-0000-0000-000000000000}"/>
          </ac:spMkLst>
        </pc:spChg>
      </pc:sldChg>
      <pc:sldChg chg="modSp">
        <pc:chgData name="Kathy Moczerniak" userId="482eff44a8730993" providerId="LiveId" clId="{48B02EDF-F423-4A21-94EE-5B2BC01EAA5A}" dt="2020-06-14T16:24:20.009" v="957"/>
        <pc:sldMkLst>
          <pc:docMk/>
          <pc:sldMk cId="168632494" sldId="510"/>
        </pc:sldMkLst>
        <pc:spChg chg="mod">
          <ac:chgData name="Kathy Moczerniak" userId="482eff44a8730993" providerId="LiveId" clId="{48B02EDF-F423-4A21-94EE-5B2BC01EAA5A}" dt="2020-06-14T16:24:20.009" v="957"/>
          <ac:spMkLst>
            <pc:docMk/>
            <pc:sldMk cId="168632494" sldId="510"/>
            <ac:spMk id="4" creationId="{00000000-0000-0000-0000-000000000000}"/>
          </ac:spMkLst>
        </pc:spChg>
      </pc:sldChg>
      <pc:sldChg chg="modSp">
        <pc:chgData name="Kathy Moczerniak" userId="482eff44a8730993" providerId="LiveId" clId="{48B02EDF-F423-4A21-94EE-5B2BC01EAA5A}" dt="2020-06-14T16:24:20.009" v="957"/>
        <pc:sldMkLst>
          <pc:docMk/>
          <pc:sldMk cId="1944172975" sldId="511"/>
        </pc:sldMkLst>
        <pc:spChg chg="mod">
          <ac:chgData name="Kathy Moczerniak" userId="482eff44a8730993" providerId="LiveId" clId="{48B02EDF-F423-4A21-94EE-5B2BC01EAA5A}" dt="2020-06-14T16:24:20.009" v="957"/>
          <ac:spMkLst>
            <pc:docMk/>
            <pc:sldMk cId="1944172975" sldId="511"/>
            <ac:spMk id="4" creationId="{00000000-0000-0000-0000-000000000000}"/>
          </ac:spMkLst>
        </pc:spChg>
      </pc:sldChg>
      <pc:sldChg chg="modSp del">
        <pc:chgData name="Kathy Moczerniak" userId="482eff44a8730993" providerId="LiveId" clId="{48B02EDF-F423-4A21-94EE-5B2BC01EAA5A}" dt="2020-06-15T03:21:04.871" v="1709" actId="2696"/>
        <pc:sldMkLst>
          <pc:docMk/>
          <pc:sldMk cId="1548237043" sldId="512"/>
        </pc:sldMkLst>
        <pc:spChg chg="mod">
          <ac:chgData name="Kathy Moczerniak" userId="482eff44a8730993" providerId="LiveId" clId="{48B02EDF-F423-4A21-94EE-5B2BC01EAA5A}" dt="2020-06-14T16:24:20.009" v="957"/>
          <ac:spMkLst>
            <pc:docMk/>
            <pc:sldMk cId="1548237043" sldId="512"/>
            <ac:spMk id="4" creationId="{00000000-0000-0000-0000-000000000000}"/>
          </ac:spMkLst>
        </pc:spChg>
      </pc:sldChg>
      <pc:sldChg chg="add del">
        <pc:chgData name="Kathy Moczerniak" userId="482eff44a8730993" providerId="LiveId" clId="{48B02EDF-F423-4A21-94EE-5B2BC01EAA5A}" dt="2020-06-15T04:09:39.210" v="1739" actId="47"/>
        <pc:sldMkLst>
          <pc:docMk/>
          <pc:sldMk cId="2504350605" sldId="512"/>
        </pc:sldMkLst>
      </pc:sldChg>
      <pc:sldChg chg="add del">
        <pc:chgData name="Kathy Moczerniak" userId="482eff44a8730993" providerId="LiveId" clId="{48B02EDF-F423-4A21-94EE-5B2BC01EAA5A}" dt="2020-06-15T04:10:08.054" v="1746" actId="47"/>
        <pc:sldMkLst>
          <pc:docMk/>
          <pc:sldMk cId="2559037929" sldId="513"/>
        </pc:sldMkLst>
      </pc:sldChg>
      <pc:sldChg chg="modSp del mod">
        <pc:chgData name="Kathy Moczerniak" userId="482eff44a8730993" providerId="LiveId" clId="{48B02EDF-F423-4A21-94EE-5B2BC01EAA5A}" dt="2020-06-15T03:22:40.858" v="1717" actId="2696"/>
        <pc:sldMkLst>
          <pc:docMk/>
          <pc:sldMk cId="2973877319" sldId="513"/>
        </pc:sldMkLst>
        <pc:spChg chg="mod">
          <ac:chgData name="Kathy Moczerniak" userId="482eff44a8730993" providerId="LiveId" clId="{48B02EDF-F423-4A21-94EE-5B2BC01EAA5A}" dt="2020-06-14T16:24:20.009" v="957"/>
          <ac:spMkLst>
            <pc:docMk/>
            <pc:sldMk cId="2973877319" sldId="513"/>
            <ac:spMk id="4" creationId="{00000000-0000-0000-0000-000000000000}"/>
          </ac:spMkLst>
        </pc:spChg>
      </pc:sldChg>
      <pc:sldChg chg="modSp del">
        <pc:chgData name="Kathy Moczerniak" userId="482eff44a8730993" providerId="LiveId" clId="{48B02EDF-F423-4A21-94EE-5B2BC01EAA5A}" dt="2020-06-15T03:23:29.045" v="1719" actId="2696"/>
        <pc:sldMkLst>
          <pc:docMk/>
          <pc:sldMk cId="1102197482" sldId="514"/>
        </pc:sldMkLst>
        <pc:spChg chg="mod">
          <ac:chgData name="Kathy Moczerniak" userId="482eff44a8730993" providerId="LiveId" clId="{48B02EDF-F423-4A21-94EE-5B2BC01EAA5A}" dt="2020-06-14T16:24:20.009" v="957"/>
          <ac:spMkLst>
            <pc:docMk/>
            <pc:sldMk cId="1102197482" sldId="514"/>
            <ac:spMk id="2" creationId="{00000000-0000-0000-0000-000000000000}"/>
          </ac:spMkLst>
        </pc:spChg>
      </pc:sldChg>
      <pc:sldChg chg="add del">
        <pc:chgData name="Kathy Moczerniak" userId="482eff44a8730993" providerId="LiveId" clId="{48B02EDF-F423-4A21-94EE-5B2BC01EAA5A}" dt="2020-06-15T04:10:19.604" v="1747" actId="47"/>
        <pc:sldMkLst>
          <pc:docMk/>
          <pc:sldMk cId="2033641545" sldId="514"/>
        </pc:sldMkLst>
      </pc:sldChg>
      <pc:sldChg chg="modSp del">
        <pc:chgData name="Kathy Moczerniak" userId="482eff44a8730993" providerId="LiveId" clId="{48B02EDF-F423-4A21-94EE-5B2BC01EAA5A}" dt="2020-06-15T03:24:06.690" v="1723" actId="2696"/>
        <pc:sldMkLst>
          <pc:docMk/>
          <pc:sldMk cId="933305305" sldId="515"/>
        </pc:sldMkLst>
        <pc:spChg chg="mod">
          <ac:chgData name="Kathy Moczerniak" userId="482eff44a8730993" providerId="LiveId" clId="{48B02EDF-F423-4A21-94EE-5B2BC01EAA5A}" dt="2020-06-13T19:12:09.594" v="0"/>
          <ac:spMkLst>
            <pc:docMk/>
            <pc:sldMk cId="933305305" sldId="515"/>
            <ac:spMk id="2" creationId="{00000000-0000-0000-0000-000000000000}"/>
          </ac:spMkLst>
        </pc:spChg>
      </pc:sldChg>
      <pc:sldChg chg="add del">
        <pc:chgData name="Kathy Moczerniak" userId="482eff44a8730993" providerId="LiveId" clId="{48B02EDF-F423-4A21-94EE-5B2BC01EAA5A}" dt="2020-06-15T04:10:45.903" v="1754" actId="47"/>
        <pc:sldMkLst>
          <pc:docMk/>
          <pc:sldMk cId="3563007617" sldId="515"/>
        </pc:sldMkLst>
      </pc:sldChg>
      <pc:sldChg chg="add del">
        <pc:chgData name="Kathy Moczerniak" userId="482eff44a8730993" providerId="LiveId" clId="{48B02EDF-F423-4A21-94EE-5B2BC01EAA5A}" dt="2020-06-15T04:11:00.370" v="1760" actId="47"/>
        <pc:sldMkLst>
          <pc:docMk/>
          <pc:sldMk cId="2016224193" sldId="516"/>
        </pc:sldMkLst>
      </pc:sldChg>
      <pc:sldChg chg="modSp del">
        <pc:chgData name="Kathy Moczerniak" userId="482eff44a8730993" providerId="LiveId" clId="{48B02EDF-F423-4A21-94EE-5B2BC01EAA5A}" dt="2020-06-15T03:24:39.849" v="1725" actId="2696"/>
        <pc:sldMkLst>
          <pc:docMk/>
          <pc:sldMk cId="3984462512" sldId="516"/>
        </pc:sldMkLst>
        <pc:spChg chg="mod">
          <ac:chgData name="Kathy Moczerniak" userId="482eff44a8730993" providerId="LiveId" clId="{48B02EDF-F423-4A21-94EE-5B2BC01EAA5A}" dt="2020-06-14T16:24:20.009" v="957"/>
          <ac:spMkLst>
            <pc:docMk/>
            <pc:sldMk cId="3984462512" sldId="516"/>
            <ac:spMk id="2" creationId="{00000000-0000-0000-0000-000000000000}"/>
          </ac:spMkLst>
        </pc:spChg>
      </pc:sldChg>
      <pc:sldChg chg="add del">
        <pc:chgData name="Kathy Moczerniak" userId="482eff44a8730993" providerId="LiveId" clId="{48B02EDF-F423-4A21-94EE-5B2BC01EAA5A}" dt="2020-06-15T04:11:25.490" v="1767" actId="47"/>
        <pc:sldMkLst>
          <pc:docMk/>
          <pc:sldMk cId="731440598" sldId="517"/>
        </pc:sldMkLst>
      </pc:sldChg>
      <pc:sldChg chg="modSp del">
        <pc:chgData name="Kathy Moczerniak" userId="482eff44a8730993" providerId="LiveId" clId="{48B02EDF-F423-4A21-94EE-5B2BC01EAA5A}" dt="2020-06-15T03:25:09.210" v="1727" actId="2696"/>
        <pc:sldMkLst>
          <pc:docMk/>
          <pc:sldMk cId="3755318617" sldId="517"/>
        </pc:sldMkLst>
        <pc:spChg chg="mod">
          <ac:chgData name="Kathy Moczerniak" userId="482eff44a8730993" providerId="LiveId" clId="{48B02EDF-F423-4A21-94EE-5B2BC01EAA5A}" dt="2020-06-14T16:24:20.009" v="957"/>
          <ac:spMkLst>
            <pc:docMk/>
            <pc:sldMk cId="3755318617" sldId="517"/>
            <ac:spMk id="2" creationId="{00000000-0000-0000-0000-000000000000}"/>
          </ac:spMkLst>
        </pc:spChg>
      </pc:sldChg>
      <pc:sldChg chg="add del">
        <pc:chgData name="Kathy Moczerniak" userId="482eff44a8730993" providerId="LiveId" clId="{48B02EDF-F423-4A21-94EE-5B2BC01EAA5A}" dt="2020-06-15T04:13:01.911" v="1798" actId="47"/>
        <pc:sldMkLst>
          <pc:docMk/>
          <pc:sldMk cId="2668409388" sldId="518"/>
        </pc:sldMkLst>
      </pc:sldChg>
      <pc:sldChg chg="modSp del">
        <pc:chgData name="Kathy Moczerniak" userId="482eff44a8730993" providerId="LiveId" clId="{48B02EDF-F423-4A21-94EE-5B2BC01EAA5A}" dt="2020-06-15T03:26:14.053" v="1731" actId="2696"/>
        <pc:sldMkLst>
          <pc:docMk/>
          <pc:sldMk cId="2856292211" sldId="518"/>
        </pc:sldMkLst>
        <pc:spChg chg="mod">
          <ac:chgData name="Kathy Moczerniak" userId="482eff44a8730993" providerId="LiveId" clId="{48B02EDF-F423-4A21-94EE-5B2BC01EAA5A}" dt="2020-06-14T16:24:20.009" v="957"/>
          <ac:spMkLst>
            <pc:docMk/>
            <pc:sldMk cId="2856292211" sldId="518"/>
            <ac:spMk id="4" creationId="{00000000-0000-0000-0000-000000000000}"/>
          </ac:spMkLst>
        </pc:spChg>
      </pc:sldChg>
      <pc:sldChg chg="add del">
        <pc:chgData name="Kathy Moczerniak" userId="482eff44a8730993" providerId="LiveId" clId="{48B02EDF-F423-4A21-94EE-5B2BC01EAA5A}" dt="2020-06-15T04:11:47.110" v="1774" actId="47"/>
        <pc:sldMkLst>
          <pc:docMk/>
          <pc:sldMk cId="462469161" sldId="519"/>
        </pc:sldMkLst>
      </pc:sldChg>
      <pc:sldChg chg="modSp del">
        <pc:chgData name="Kathy Moczerniak" userId="482eff44a8730993" providerId="LiveId" clId="{48B02EDF-F423-4A21-94EE-5B2BC01EAA5A}" dt="2020-06-15T03:25:44.616" v="1729" actId="2696"/>
        <pc:sldMkLst>
          <pc:docMk/>
          <pc:sldMk cId="1872194922" sldId="519"/>
        </pc:sldMkLst>
        <pc:spChg chg="mod">
          <ac:chgData name="Kathy Moczerniak" userId="482eff44a8730993" providerId="LiveId" clId="{48B02EDF-F423-4A21-94EE-5B2BC01EAA5A}" dt="2020-06-14T16:24:20.009" v="957"/>
          <ac:spMkLst>
            <pc:docMk/>
            <pc:sldMk cId="1872194922" sldId="519"/>
            <ac:spMk id="4" creationId="{00000000-0000-0000-0000-000000000000}"/>
          </ac:spMkLst>
        </pc:spChg>
      </pc:sldChg>
      <pc:sldChg chg="modSp del">
        <pc:chgData name="Kathy Moczerniak" userId="482eff44a8730993" providerId="LiveId" clId="{48B02EDF-F423-4A21-94EE-5B2BC01EAA5A}" dt="2020-06-15T03:26:14.053" v="1731" actId="2696"/>
        <pc:sldMkLst>
          <pc:docMk/>
          <pc:sldMk cId="985573613" sldId="520"/>
        </pc:sldMkLst>
        <pc:spChg chg="mod">
          <ac:chgData name="Kathy Moczerniak" userId="482eff44a8730993" providerId="LiveId" clId="{48B02EDF-F423-4A21-94EE-5B2BC01EAA5A}" dt="2020-06-14T16:24:20.009" v="957"/>
          <ac:spMkLst>
            <pc:docMk/>
            <pc:sldMk cId="985573613" sldId="520"/>
            <ac:spMk id="4" creationId="{00000000-0000-0000-0000-000000000000}"/>
          </ac:spMkLst>
        </pc:spChg>
      </pc:sldChg>
      <pc:sldChg chg="add del">
        <pc:chgData name="Kathy Moczerniak" userId="482eff44a8730993" providerId="LiveId" clId="{48B02EDF-F423-4A21-94EE-5B2BC01EAA5A}" dt="2020-06-15T04:12:23.436" v="1787" actId="47"/>
        <pc:sldMkLst>
          <pc:docMk/>
          <pc:sldMk cId="1687907274" sldId="520"/>
        </pc:sldMkLst>
      </pc:sldChg>
      <pc:sldChg chg="modSp del">
        <pc:chgData name="Kathy Moczerniak" userId="482eff44a8730993" providerId="LiveId" clId="{48B02EDF-F423-4A21-94EE-5B2BC01EAA5A}" dt="2020-06-15T03:26:42.699" v="1733" actId="2696"/>
        <pc:sldMkLst>
          <pc:docMk/>
          <pc:sldMk cId="1058396430" sldId="521"/>
        </pc:sldMkLst>
        <pc:spChg chg="mod">
          <ac:chgData name="Kathy Moczerniak" userId="482eff44a8730993" providerId="LiveId" clId="{48B02EDF-F423-4A21-94EE-5B2BC01EAA5A}" dt="2020-06-14T16:24:20.009" v="957"/>
          <ac:spMkLst>
            <pc:docMk/>
            <pc:sldMk cId="1058396430" sldId="521"/>
            <ac:spMk id="4" creationId="{00000000-0000-0000-0000-000000000000}"/>
          </ac:spMkLst>
        </pc:spChg>
      </pc:sldChg>
      <pc:sldChg chg="add del">
        <pc:chgData name="Kathy Moczerniak" userId="482eff44a8730993" providerId="LiveId" clId="{48B02EDF-F423-4A21-94EE-5B2BC01EAA5A}" dt="2020-06-15T04:13:21.029" v="1806" actId="47"/>
        <pc:sldMkLst>
          <pc:docMk/>
          <pc:sldMk cId="1340986968" sldId="521"/>
        </pc:sldMkLst>
      </pc:sldChg>
      <pc:sldChg chg="modSp del">
        <pc:chgData name="Kathy Moczerniak" userId="482eff44a8730993" providerId="LiveId" clId="{48B02EDF-F423-4A21-94EE-5B2BC01EAA5A}" dt="2020-06-15T03:27:21.193" v="1735" actId="2696"/>
        <pc:sldMkLst>
          <pc:docMk/>
          <pc:sldMk cId="91146870" sldId="522"/>
        </pc:sldMkLst>
        <pc:spChg chg="mod">
          <ac:chgData name="Kathy Moczerniak" userId="482eff44a8730993" providerId="LiveId" clId="{48B02EDF-F423-4A21-94EE-5B2BC01EAA5A}" dt="2020-06-13T19:12:09.594" v="0"/>
          <ac:spMkLst>
            <pc:docMk/>
            <pc:sldMk cId="91146870" sldId="522"/>
            <ac:spMk id="4" creationId="{00000000-0000-0000-0000-000000000000}"/>
          </ac:spMkLst>
        </pc:spChg>
      </pc:sldChg>
      <pc:sldChg chg="add del">
        <pc:chgData name="Kathy Moczerniak" userId="482eff44a8730993" providerId="LiveId" clId="{48B02EDF-F423-4A21-94EE-5B2BC01EAA5A}" dt="2020-06-15T04:13:51.728" v="1817" actId="47"/>
        <pc:sldMkLst>
          <pc:docMk/>
          <pc:sldMk cId="3108275929" sldId="522"/>
        </pc:sldMkLst>
      </pc:sldChg>
      <pc:sldChg chg="modSp">
        <pc:chgData name="Kathy Moczerniak" userId="482eff44a8730993" providerId="LiveId" clId="{48B02EDF-F423-4A21-94EE-5B2BC01EAA5A}" dt="2020-06-13T19:12:09.594" v="0"/>
        <pc:sldMkLst>
          <pc:docMk/>
          <pc:sldMk cId="4100942021" sldId="524"/>
        </pc:sldMkLst>
        <pc:spChg chg="mod">
          <ac:chgData name="Kathy Moczerniak" userId="482eff44a8730993" providerId="LiveId" clId="{48B02EDF-F423-4A21-94EE-5B2BC01EAA5A}" dt="2020-06-13T19:12:09.594" v="0"/>
          <ac:spMkLst>
            <pc:docMk/>
            <pc:sldMk cId="4100942021" sldId="524"/>
            <ac:spMk id="4" creationId="{00000000-0000-0000-0000-000000000000}"/>
          </ac:spMkLst>
        </pc:spChg>
      </pc:sldChg>
      <pc:sldChg chg="modSp mod">
        <pc:chgData name="Kathy Moczerniak" userId="482eff44a8730993" providerId="LiveId" clId="{48B02EDF-F423-4A21-94EE-5B2BC01EAA5A}" dt="2020-06-14T16:24:20.009" v="957"/>
        <pc:sldMkLst>
          <pc:docMk/>
          <pc:sldMk cId="3801418803" sldId="525"/>
        </pc:sldMkLst>
        <pc:spChg chg="mod">
          <ac:chgData name="Kathy Moczerniak" userId="482eff44a8730993" providerId="LiveId" clId="{48B02EDF-F423-4A21-94EE-5B2BC01EAA5A}" dt="2020-06-14T16:24:20.009" v="957"/>
          <ac:spMkLst>
            <pc:docMk/>
            <pc:sldMk cId="3801418803" sldId="525"/>
            <ac:spMk id="2" creationId="{00000000-0000-0000-0000-000000000000}"/>
          </ac:spMkLst>
        </pc:spChg>
        <pc:spChg chg="mod">
          <ac:chgData name="Kathy Moczerniak" userId="482eff44a8730993" providerId="LiveId" clId="{48B02EDF-F423-4A21-94EE-5B2BC01EAA5A}" dt="2020-06-13T21:48:34.651" v="121" actId="20577"/>
          <ac:spMkLst>
            <pc:docMk/>
            <pc:sldMk cId="3801418803" sldId="525"/>
            <ac:spMk id="5" creationId="{00000000-0000-0000-0000-000000000000}"/>
          </ac:spMkLst>
        </pc:spChg>
      </pc:sldChg>
      <pc:sldChg chg="modSp mod">
        <pc:chgData name="Kathy Moczerniak" userId="482eff44a8730993" providerId="LiveId" clId="{48B02EDF-F423-4A21-94EE-5B2BC01EAA5A}" dt="2020-06-14T16:24:20.009" v="957"/>
        <pc:sldMkLst>
          <pc:docMk/>
          <pc:sldMk cId="4004468543" sldId="526"/>
        </pc:sldMkLst>
        <pc:spChg chg="mod">
          <ac:chgData name="Kathy Moczerniak" userId="482eff44a8730993" providerId="LiveId" clId="{48B02EDF-F423-4A21-94EE-5B2BC01EAA5A}" dt="2020-06-14T16:24:20.009" v="957"/>
          <ac:spMkLst>
            <pc:docMk/>
            <pc:sldMk cId="4004468543" sldId="526"/>
            <ac:spMk id="2" creationId="{00000000-0000-0000-0000-000000000000}"/>
          </ac:spMkLst>
        </pc:spChg>
        <pc:spChg chg="mod">
          <ac:chgData name="Kathy Moczerniak" userId="482eff44a8730993" providerId="LiveId" clId="{48B02EDF-F423-4A21-94EE-5B2BC01EAA5A}" dt="2020-06-13T21:46:49.546" v="116" actId="20577"/>
          <ac:spMkLst>
            <pc:docMk/>
            <pc:sldMk cId="4004468543" sldId="526"/>
            <ac:spMk id="5" creationId="{00000000-0000-0000-0000-000000000000}"/>
          </ac:spMkLst>
        </pc:spChg>
      </pc:sldChg>
      <pc:sldChg chg="modSp mod">
        <pc:chgData name="Kathy Moczerniak" userId="482eff44a8730993" providerId="LiveId" clId="{48B02EDF-F423-4A21-94EE-5B2BC01EAA5A}" dt="2020-06-14T16:24:20.009" v="957"/>
        <pc:sldMkLst>
          <pc:docMk/>
          <pc:sldMk cId="2825794326" sldId="527"/>
        </pc:sldMkLst>
        <pc:spChg chg="mod">
          <ac:chgData name="Kathy Moczerniak" userId="482eff44a8730993" providerId="LiveId" clId="{48B02EDF-F423-4A21-94EE-5B2BC01EAA5A}" dt="2020-06-14T16:24:20.009" v="957"/>
          <ac:spMkLst>
            <pc:docMk/>
            <pc:sldMk cId="2825794326" sldId="527"/>
            <ac:spMk id="2" creationId="{00000000-0000-0000-0000-000000000000}"/>
          </ac:spMkLst>
        </pc:spChg>
        <pc:spChg chg="mod">
          <ac:chgData name="Kathy Moczerniak" userId="482eff44a8730993" providerId="LiveId" clId="{48B02EDF-F423-4A21-94EE-5B2BC01EAA5A}" dt="2020-06-13T21:53:38.556" v="131" actId="20577"/>
          <ac:spMkLst>
            <pc:docMk/>
            <pc:sldMk cId="2825794326" sldId="527"/>
            <ac:spMk id="5" creationId="{00000000-0000-0000-0000-000000000000}"/>
          </ac:spMkLst>
        </pc:spChg>
      </pc:sldChg>
      <pc:sldChg chg="modSp">
        <pc:chgData name="Kathy Moczerniak" userId="482eff44a8730993" providerId="LiveId" clId="{48B02EDF-F423-4A21-94EE-5B2BC01EAA5A}" dt="2020-06-14T16:24:20.009" v="957"/>
        <pc:sldMkLst>
          <pc:docMk/>
          <pc:sldMk cId="2994643492" sldId="528"/>
        </pc:sldMkLst>
        <pc:spChg chg="mod">
          <ac:chgData name="Kathy Moczerniak" userId="482eff44a8730993" providerId="LiveId" clId="{48B02EDF-F423-4A21-94EE-5B2BC01EAA5A}" dt="2020-06-14T16:24:20.009" v="957"/>
          <ac:spMkLst>
            <pc:docMk/>
            <pc:sldMk cId="2994643492" sldId="528"/>
            <ac:spMk id="4" creationId="{00000000-0000-0000-0000-000000000000}"/>
          </ac:spMkLst>
        </pc:spChg>
      </pc:sldChg>
      <pc:sldChg chg="modSp mod">
        <pc:chgData name="Kathy Moczerniak" userId="482eff44a8730993" providerId="LiveId" clId="{48B02EDF-F423-4A21-94EE-5B2BC01EAA5A}" dt="2020-06-14T16:24:20.009" v="957"/>
        <pc:sldMkLst>
          <pc:docMk/>
          <pc:sldMk cId="2635898598" sldId="529"/>
        </pc:sldMkLst>
        <pc:spChg chg="mod">
          <ac:chgData name="Kathy Moczerniak" userId="482eff44a8730993" providerId="LiveId" clId="{48B02EDF-F423-4A21-94EE-5B2BC01EAA5A}" dt="2020-06-14T16:24:20.009" v="957"/>
          <ac:spMkLst>
            <pc:docMk/>
            <pc:sldMk cId="2635898598" sldId="529"/>
            <ac:spMk id="2" creationId="{B5D0FBB5-F5D3-4795-B9D1-AD9D23E12CC8}"/>
          </ac:spMkLst>
        </pc:spChg>
        <pc:spChg chg="mod">
          <ac:chgData name="Kathy Moczerniak" userId="482eff44a8730993" providerId="LiveId" clId="{48B02EDF-F423-4A21-94EE-5B2BC01EAA5A}" dt="2020-06-14T16:24:20.009" v="957"/>
          <ac:spMkLst>
            <pc:docMk/>
            <pc:sldMk cId="2635898598" sldId="529"/>
            <ac:spMk id="3" creationId="{E32FD66D-8E54-4055-B871-8FBEE1A8B7E9}"/>
          </ac:spMkLst>
        </pc:spChg>
      </pc:sldChg>
      <pc:sldChg chg="modSp mod">
        <pc:chgData name="Kathy Moczerniak" userId="482eff44a8730993" providerId="LiveId" clId="{48B02EDF-F423-4A21-94EE-5B2BC01EAA5A}" dt="2020-06-14T16:24:20.009" v="957"/>
        <pc:sldMkLst>
          <pc:docMk/>
          <pc:sldMk cId="597809889" sldId="530"/>
        </pc:sldMkLst>
        <pc:spChg chg="mod">
          <ac:chgData name="Kathy Moczerniak" userId="482eff44a8730993" providerId="LiveId" clId="{48B02EDF-F423-4A21-94EE-5B2BC01EAA5A}" dt="2020-06-14T16:24:20.009" v="957"/>
          <ac:spMkLst>
            <pc:docMk/>
            <pc:sldMk cId="597809889" sldId="530"/>
            <ac:spMk id="2" creationId="{15041B5C-1B79-44CD-91ED-47A8E69725AE}"/>
          </ac:spMkLst>
        </pc:spChg>
        <pc:spChg chg="mod">
          <ac:chgData name="Kathy Moczerniak" userId="482eff44a8730993" providerId="LiveId" clId="{48B02EDF-F423-4A21-94EE-5B2BC01EAA5A}" dt="2020-06-13T22:00:49.254" v="149" actId="255"/>
          <ac:spMkLst>
            <pc:docMk/>
            <pc:sldMk cId="597809889" sldId="530"/>
            <ac:spMk id="3" creationId="{BCE2F407-043D-443F-B406-5CC0D480C0BE}"/>
          </ac:spMkLst>
        </pc:spChg>
      </pc:sldChg>
      <pc:sldChg chg="modSp mod">
        <pc:chgData name="Kathy Moczerniak" userId="482eff44a8730993" providerId="LiveId" clId="{48B02EDF-F423-4A21-94EE-5B2BC01EAA5A}" dt="2020-06-14T16:24:20.009" v="957"/>
        <pc:sldMkLst>
          <pc:docMk/>
          <pc:sldMk cId="3906607750" sldId="531"/>
        </pc:sldMkLst>
        <pc:spChg chg="mod">
          <ac:chgData name="Kathy Moczerniak" userId="482eff44a8730993" providerId="LiveId" clId="{48B02EDF-F423-4A21-94EE-5B2BC01EAA5A}" dt="2020-06-14T16:24:20.009" v="957"/>
          <ac:spMkLst>
            <pc:docMk/>
            <pc:sldMk cId="3906607750" sldId="531"/>
            <ac:spMk id="2" creationId="{C6A662A9-FEE4-4523-A9A3-6D8C93AF9551}"/>
          </ac:spMkLst>
        </pc:spChg>
        <pc:spChg chg="mod">
          <ac:chgData name="Kathy Moczerniak" userId="482eff44a8730993" providerId="LiveId" clId="{48B02EDF-F423-4A21-94EE-5B2BC01EAA5A}" dt="2020-06-13T22:22:43.945" v="213" actId="20577"/>
          <ac:spMkLst>
            <pc:docMk/>
            <pc:sldMk cId="3906607750" sldId="531"/>
            <ac:spMk id="3" creationId="{63EF99AA-B8F4-4DA4-8F01-827306BA3EC5}"/>
          </ac:spMkLst>
        </pc:spChg>
      </pc:sldChg>
      <pc:sldChg chg="modSp mod">
        <pc:chgData name="Kathy Moczerniak" userId="482eff44a8730993" providerId="LiveId" clId="{48B02EDF-F423-4A21-94EE-5B2BC01EAA5A}" dt="2020-06-14T16:24:20.009" v="957"/>
        <pc:sldMkLst>
          <pc:docMk/>
          <pc:sldMk cId="1974139148" sldId="532"/>
        </pc:sldMkLst>
        <pc:spChg chg="mod">
          <ac:chgData name="Kathy Moczerniak" userId="482eff44a8730993" providerId="LiveId" clId="{48B02EDF-F423-4A21-94EE-5B2BC01EAA5A}" dt="2020-06-14T16:24:20.009" v="957"/>
          <ac:spMkLst>
            <pc:docMk/>
            <pc:sldMk cId="1974139148" sldId="532"/>
            <ac:spMk id="2" creationId="{FEA17F55-24A5-469D-8A06-4E8FD5775D34}"/>
          </ac:spMkLst>
        </pc:spChg>
        <pc:spChg chg="mod">
          <ac:chgData name="Kathy Moczerniak" userId="482eff44a8730993" providerId="LiveId" clId="{48B02EDF-F423-4A21-94EE-5B2BC01EAA5A}" dt="2020-06-14T16:24:20.009" v="957"/>
          <ac:spMkLst>
            <pc:docMk/>
            <pc:sldMk cId="1974139148" sldId="532"/>
            <ac:spMk id="3" creationId="{3F903927-74EF-4B18-A16F-2EBC9218FE73}"/>
          </ac:spMkLst>
        </pc:spChg>
      </pc:sldChg>
      <pc:sldChg chg="modSp mod">
        <pc:chgData name="Kathy Moczerniak" userId="482eff44a8730993" providerId="LiveId" clId="{48B02EDF-F423-4A21-94EE-5B2BC01EAA5A}" dt="2020-06-14T16:24:20.009" v="957"/>
        <pc:sldMkLst>
          <pc:docMk/>
          <pc:sldMk cId="1658748110" sldId="533"/>
        </pc:sldMkLst>
        <pc:spChg chg="mod">
          <ac:chgData name="Kathy Moczerniak" userId="482eff44a8730993" providerId="LiveId" clId="{48B02EDF-F423-4A21-94EE-5B2BC01EAA5A}" dt="2020-06-14T16:24:20.009" v="957"/>
          <ac:spMkLst>
            <pc:docMk/>
            <pc:sldMk cId="1658748110" sldId="533"/>
            <ac:spMk id="2" creationId="{6F6B7BF6-2F3B-4128-B0C7-52CFC12344E0}"/>
          </ac:spMkLst>
        </pc:spChg>
        <pc:spChg chg="mod">
          <ac:chgData name="Kathy Moczerniak" userId="482eff44a8730993" providerId="LiveId" clId="{48B02EDF-F423-4A21-94EE-5B2BC01EAA5A}" dt="2020-06-14T01:06:44.327" v="320" actId="20577"/>
          <ac:spMkLst>
            <pc:docMk/>
            <pc:sldMk cId="1658748110" sldId="533"/>
            <ac:spMk id="3" creationId="{85BA40BE-89E6-42FD-B5B0-1D2A386CE009}"/>
          </ac:spMkLst>
        </pc:spChg>
      </pc:sldChg>
      <pc:sldChg chg="modSp mod">
        <pc:chgData name="Kathy Moczerniak" userId="482eff44a8730993" providerId="LiveId" clId="{48B02EDF-F423-4A21-94EE-5B2BC01EAA5A}" dt="2020-06-14T16:24:20.009" v="957"/>
        <pc:sldMkLst>
          <pc:docMk/>
          <pc:sldMk cId="1064858480" sldId="534"/>
        </pc:sldMkLst>
        <pc:spChg chg="mod">
          <ac:chgData name="Kathy Moczerniak" userId="482eff44a8730993" providerId="LiveId" clId="{48B02EDF-F423-4A21-94EE-5B2BC01EAA5A}" dt="2020-06-14T16:24:20.009" v="957"/>
          <ac:spMkLst>
            <pc:docMk/>
            <pc:sldMk cId="1064858480" sldId="534"/>
            <ac:spMk id="3" creationId="{00000000-0000-0000-0000-000000000000}"/>
          </ac:spMkLst>
        </pc:spChg>
        <pc:spChg chg="mod">
          <ac:chgData name="Kathy Moczerniak" userId="482eff44a8730993" providerId="LiveId" clId="{48B02EDF-F423-4A21-94EE-5B2BC01EAA5A}" dt="2020-06-14T01:20:03.523" v="389" actId="20577"/>
          <ac:spMkLst>
            <pc:docMk/>
            <pc:sldMk cId="1064858480" sldId="534"/>
            <ac:spMk id="4" creationId="{00000000-0000-0000-0000-000000000000}"/>
          </ac:spMkLst>
        </pc:spChg>
      </pc:sldChg>
      <pc:sldChg chg="modSp mod">
        <pc:chgData name="Kathy Moczerniak" userId="482eff44a8730993" providerId="LiveId" clId="{48B02EDF-F423-4A21-94EE-5B2BC01EAA5A}" dt="2020-06-14T16:24:20.009" v="957"/>
        <pc:sldMkLst>
          <pc:docMk/>
          <pc:sldMk cId="2977515318" sldId="535"/>
        </pc:sldMkLst>
        <pc:spChg chg="mod">
          <ac:chgData name="Kathy Moczerniak" userId="482eff44a8730993" providerId="LiveId" clId="{48B02EDF-F423-4A21-94EE-5B2BC01EAA5A}" dt="2020-06-14T16:24:20.009" v="957"/>
          <ac:spMkLst>
            <pc:docMk/>
            <pc:sldMk cId="2977515318" sldId="535"/>
            <ac:spMk id="2" creationId="{63134C21-FAC2-4DF2-B95C-B592F038D665}"/>
          </ac:spMkLst>
        </pc:spChg>
        <pc:spChg chg="mod">
          <ac:chgData name="Kathy Moczerniak" userId="482eff44a8730993" providerId="LiveId" clId="{48B02EDF-F423-4A21-94EE-5B2BC01EAA5A}" dt="2020-06-14T01:27:11.062" v="408" actId="20577"/>
          <ac:spMkLst>
            <pc:docMk/>
            <pc:sldMk cId="2977515318" sldId="535"/>
            <ac:spMk id="3" creationId="{DD153745-8ACF-4380-A792-4C2F0F332D58}"/>
          </ac:spMkLst>
        </pc:spChg>
      </pc:sldChg>
      <pc:sldChg chg="modSp">
        <pc:chgData name="Kathy Moczerniak" userId="482eff44a8730993" providerId="LiveId" clId="{48B02EDF-F423-4A21-94EE-5B2BC01EAA5A}" dt="2020-06-14T16:24:20.009" v="957"/>
        <pc:sldMkLst>
          <pc:docMk/>
          <pc:sldMk cId="2740101798" sldId="536"/>
        </pc:sldMkLst>
        <pc:spChg chg="mod">
          <ac:chgData name="Kathy Moczerniak" userId="482eff44a8730993" providerId="LiveId" clId="{48B02EDF-F423-4A21-94EE-5B2BC01EAA5A}" dt="2020-06-14T16:24:20.009" v="957"/>
          <ac:spMkLst>
            <pc:docMk/>
            <pc:sldMk cId="2740101798" sldId="536"/>
            <ac:spMk id="2" creationId="{C4816B29-F950-465F-9561-8FCD3817C852}"/>
          </ac:spMkLst>
        </pc:spChg>
        <pc:spChg chg="mod">
          <ac:chgData name="Kathy Moczerniak" userId="482eff44a8730993" providerId="LiveId" clId="{48B02EDF-F423-4A21-94EE-5B2BC01EAA5A}" dt="2020-06-14T16:24:20.009" v="957"/>
          <ac:spMkLst>
            <pc:docMk/>
            <pc:sldMk cId="2740101798" sldId="536"/>
            <ac:spMk id="3" creationId="{5638BC1E-DDED-40C2-B7D8-877565454DC6}"/>
          </ac:spMkLst>
        </pc:spChg>
      </pc:sldChg>
      <pc:sldChg chg="modSp">
        <pc:chgData name="Kathy Moczerniak" userId="482eff44a8730993" providerId="LiveId" clId="{48B02EDF-F423-4A21-94EE-5B2BC01EAA5A}" dt="2020-06-14T16:24:20.009" v="957"/>
        <pc:sldMkLst>
          <pc:docMk/>
          <pc:sldMk cId="1499790212" sldId="537"/>
        </pc:sldMkLst>
        <pc:spChg chg="mod">
          <ac:chgData name="Kathy Moczerniak" userId="482eff44a8730993" providerId="LiveId" clId="{48B02EDF-F423-4A21-94EE-5B2BC01EAA5A}" dt="2020-06-14T16:24:20.009" v="957"/>
          <ac:spMkLst>
            <pc:docMk/>
            <pc:sldMk cId="1499790212" sldId="537"/>
            <ac:spMk id="2" creationId="{86CAB7DF-FD5B-4F2B-887A-C509752C57DB}"/>
          </ac:spMkLst>
        </pc:spChg>
      </pc:sldChg>
      <pc:sldChg chg="modSp mod">
        <pc:chgData name="Kathy Moczerniak" userId="482eff44a8730993" providerId="LiveId" clId="{48B02EDF-F423-4A21-94EE-5B2BC01EAA5A}" dt="2020-06-14T16:24:20.009" v="957"/>
        <pc:sldMkLst>
          <pc:docMk/>
          <pc:sldMk cId="2632908063" sldId="538"/>
        </pc:sldMkLst>
        <pc:spChg chg="mod">
          <ac:chgData name="Kathy Moczerniak" userId="482eff44a8730993" providerId="LiveId" clId="{48B02EDF-F423-4A21-94EE-5B2BC01EAA5A}" dt="2020-06-14T16:24:20.009" v="957"/>
          <ac:spMkLst>
            <pc:docMk/>
            <pc:sldMk cId="2632908063" sldId="538"/>
            <ac:spMk id="2" creationId="{30E9C4FE-30DB-4654-90F5-C4BD376BDDA6}"/>
          </ac:spMkLst>
        </pc:spChg>
        <pc:spChg chg="mod">
          <ac:chgData name="Kathy Moczerniak" userId="482eff44a8730993" providerId="LiveId" clId="{48B02EDF-F423-4A21-94EE-5B2BC01EAA5A}" dt="2020-06-14T16:24:20.009" v="957"/>
          <ac:spMkLst>
            <pc:docMk/>
            <pc:sldMk cId="2632908063" sldId="538"/>
            <ac:spMk id="3" creationId="{BFF4F39F-72F5-460B-B557-9521962F7588}"/>
          </ac:spMkLst>
        </pc:spChg>
      </pc:sldChg>
      <pc:sldChg chg="modSp">
        <pc:chgData name="Kathy Moczerniak" userId="482eff44a8730993" providerId="LiveId" clId="{48B02EDF-F423-4A21-94EE-5B2BC01EAA5A}" dt="2020-06-14T16:24:20.009" v="957"/>
        <pc:sldMkLst>
          <pc:docMk/>
          <pc:sldMk cId="2423151616" sldId="539"/>
        </pc:sldMkLst>
        <pc:spChg chg="mod">
          <ac:chgData name="Kathy Moczerniak" userId="482eff44a8730993" providerId="LiveId" clId="{48B02EDF-F423-4A21-94EE-5B2BC01EAA5A}" dt="2020-06-14T16:24:20.009" v="957"/>
          <ac:spMkLst>
            <pc:docMk/>
            <pc:sldMk cId="2423151616" sldId="539"/>
            <ac:spMk id="2" creationId="{95068C22-5F3F-4269-B771-62AAFFCCECD2}"/>
          </ac:spMkLst>
        </pc:spChg>
        <pc:spChg chg="mod">
          <ac:chgData name="Kathy Moczerniak" userId="482eff44a8730993" providerId="LiveId" clId="{48B02EDF-F423-4A21-94EE-5B2BC01EAA5A}" dt="2020-06-14T16:24:20.009" v="957"/>
          <ac:spMkLst>
            <pc:docMk/>
            <pc:sldMk cId="2423151616" sldId="539"/>
            <ac:spMk id="3" creationId="{351DD981-3B23-4703-A95D-9C9C2F864701}"/>
          </ac:spMkLst>
        </pc:spChg>
      </pc:sldChg>
      <pc:sldChg chg="modSp mod">
        <pc:chgData name="Kathy Moczerniak" userId="482eff44a8730993" providerId="LiveId" clId="{48B02EDF-F423-4A21-94EE-5B2BC01EAA5A}" dt="2020-06-14T16:24:20.009" v="957"/>
        <pc:sldMkLst>
          <pc:docMk/>
          <pc:sldMk cId="3631942553" sldId="540"/>
        </pc:sldMkLst>
        <pc:spChg chg="mod">
          <ac:chgData name="Kathy Moczerniak" userId="482eff44a8730993" providerId="LiveId" clId="{48B02EDF-F423-4A21-94EE-5B2BC01EAA5A}" dt="2020-06-14T16:24:20.009" v="957"/>
          <ac:spMkLst>
            <pc:docMk/>
            <pc:sldMk cId="3631942553" sldId="540"/>
            <ac:spMk id="2" creationId="{E2171906-393F-4E04-ACB9-8FC3D8C9705C}"/>
          </ac:spMkLst>
        </pc:spChg>
        <pc:spChg chg="mod">
          <ac:chgData name="Kathy Moczerniak" userId="482eff44a8730993" providerId="LiveId" clId="{48B02EDF-F423-4A21-94EE-5B2BC01EAA5A}" dt="2020-06-14T13:46:59.088" v="810" actId="20577"/>
          <ac:spMkLst>
            <pc:docMk/>
            <pc:sldMk cId="3631942553" sldId="540"/>
            <ac:spMk id="3" creationId="{1BA3E976-AA9B-4EA7-AF6E-5AA3F238A37F}"/>
          </ac:spMkLst>
        </pc:spChg>
      </pc:sldChg>
      <pc:sldChg chg="modSp mod">
        <pc:chgData name="Kathy Moczerniak" userId="482eff44a8730993" providerId="LiveId" clId="{48B02EDF-F423-4A21-94EE-5B2BC01EAA5A}" dt="2020-06-14T16:24:20.009" v="957"/>
        <pc:sldMkLst>
          <pc:docMk/>
          <pc:sldMk cId="2196528299" sldId="541"/>
        </pc:sldMkLst>
        <pc:spChg chg="mod">
          <ac:chgData name="Kathy Moczerniak" userId="482eff44a8730993" providerId="LiveId" clId="{48B02EDF-F423-4A21-94EE-5B2BC01EAA5A}" dt="2020-06-14T16:24:20.009" v="957"/>
          <ac:spMkLst>
            <pc:docMk/>
            <pc:sldMk cId="2196528299" sldId="541"/>
            <ac:spMk id="2" creationId="{D06067E5-C4E0-4537-98D2-DCBE807ACCA8}"/>
          </ac:spMkLst>
        </pc:spChg>
        <pc:spChg chg="mod">
          <ac:chgData name="Kathy Moczerniak" userId="482eff44a8730993" providerId="LiveId" clId="{48B02EDF-F423-4A21-94EE-5B2BC01EAA5A}" dt="2020-06-14T16:24:20.009" v="957"/>
          <ac:spMkLst>
            <pc:docMk/>
            <pc:sldMk cId="2196528299" sldId="541"/>
            <ac:spMk id="3" creationId="{55B1F241-3376-4A2D-8A53-993098E67FCC}"/>
          </ac:spMkLst>
        </pc:spChg>
      </pc:sldChg>
      <pc:sldChg chg="modSp del mod modClrScheme chgLayout">
        <pc:chgData name="Kathy Moczerniak" userId="482eff44a8730993" providerId="LiveId" clId="{48B02EDF-F423-4A21-94EE-5B2BC01EAA5A}" dt="2020-06-14T15:56:13.567" v="881" actId="47"/>
        <pc:sldMkLst>
          <pc:docMk/>
          <pc:sldMk cId="727403059" sldId="542"/>
        </pc:sldMkLst>
        <pc:spChg chg="mod ord">
          <ac:chgData name="Kathy Moczerniak" userId="482eff44a8730993" providerId="LiveId" clId="{48B02EDF-F423-4A21-94EE-5B2BC01EAA5A}" dt="2020-06-14T15:55:03.043" v="875" actId="700"/>
          <ac:spMkLst>
            <pc:docMk/>
            <pc:sldMk cId="727403059" sldId="542"/>
            <ac:spMk id="2" creationId="{FC39F37A-EEC5-4810-B5F3-4F7E9F10805A}"/>
          </ac:spMkLst>
        </pc:spChg>
        <pc:spChg chg="mod ord">
          <ac:chgData name="Kathy Moczerniak" userId="482eff44a8730993" providerId="LiveId" clId="{48B02EDF-F423-4A21-94EE-5B2BC01EAA5A}" dt="2020-06-14T15:55:03.043" v="875" actId="700"/>
          <ac:spMkLst>
            <pc:docMk/>
            <pc:sldMk cId="727403059" sldId="542"/>
            <ac:spMk id="3" creationId="{E472CFFB-D9F4-4644-A914-91D3AA2BFC2B}"/>
          </ac:spMkLst>
        </pc:spChg>
        <pc:spChg chg="mod ord">
          <ac:chgData name="Kathy Moczerniak" userId="482eff44a8730993" providerId="LiveId" clId="{48B02EDF-F423-4A21-94EE-5B2BC01EAA5A}" dt="2020-06-14T15:55:03.043" v="875" actId="700"/>
          <ac:spMkLst>
            <pc:docMk/>
            <pc:sldMk cId="727403059" sldId="542"/>
            <ac:spMk id="8" creationId="{F7906FD5-4211-4FCC-A105-5E965856C504}"/>
          </ac:spMkLst>
        </pc:spChg>
      </pc:sldChg>
      <pc:sldChg chg="modSp del">
        <pc:chgData name="Kathy Moczerniak" userId="482eff44a8730993" providerId="LiveId" clId="{48B02EDF-F423-4A21-94EE-5B2BC01EAA5A}" dt="2020-06-14T15:58:18.701" v="900" actId="47"/>
        <pc:sldMkLst>
          <pc:docMk/>
          <pc:sldMk cId="134948753" sldId="543"/>
        </pc:sldMkLst>
        <pc:spChg chg="mod">
          <ac:chgData name="Kathy Moczerniak" userId="482eff44a8730993" providerId="LiveId" clId="{48B02EDF-F423-4A21-94EE-5B2BC01EAA5A}" dt="2020-06-13T19:12:09.594" v="0"/>
          <ac:spMkLst>
            <pc:docMk/>
            <pc:sldMk cId="134948753" sldId="543"/>
            <ac:spMk id="3" creationId="{A4B19786-5A0F-4380-82A0-03990492C626}"/>
          </ac:spMkLst>
        </pc:spChg>
      </pc:sldChg>
      <pc:sldChg chg="del">
        <pc:chgData name="Kathy Moczerniak" userId="482eff44a8730993" providerId="LiveId" clId="{48B02EDF-F423-4A21-94EE-5B2BC01EAA5A}" dt="2020-06-14T15:58:58.914" v="912" actId="47"/>
        <pc:sldMkLst>
          <pc:docMk/>
          <pc:sldMk cId="2951181887" sldId="544"/>
        </pc:sldMkLst>
      </pc:sldChg>
      <pc:sldChg chg="modSp mod">
        <pc:chgData name="Kathy Moczerniak" userId="482eff44a8730993" providerId="LiveId" clId="{48B02EDF-F423-4A21-94EE-5B2BC01EAA5A}" dt="2020-06-14T17:19:03.571" v="1271" actId="20577"/>
        <pc:sldMkLst>
          <pc:docMk/>
          <pc:sldMk cId="869383874" sldId="551"/>
        </pc:sldMkLst>
        <pc:spChg chg="mod">
          <ac:chgData name="Kathy Moczerniak" userId="482eff44a8730993" providerId="LiveId" clId="{48B02EDF-F423-4A21-94EE-5B2BC01EAA5A}" dt="2020-06-14T16:24:20.009" v="957"/>
          <ac:spMkLst>
            <pc:docMk/>
            <pc:sldMk cId="869383874" sldId="551"/>
            <ac:spMk id="2" creationId="{00000000-0000-0000-0000-000000000000}"/>
          </ac:spMkLst>
        </pc:spChg>
        <pc:spChg chg="mod">
          <ac:chgData name="Kathy Moczerniak" userId="482eff44a8730993" providerId="LiveId" clId="{48B02EDF-F423-4A21-94EE-5B2BC01EAA5A}" dt="2020-06-14T17:19:03.571" v="1271" actId="20577"/>
          <ac:spMkLst>
            <pc:docMk/>
            <pc:sldMk cId="869383874" sldId="551"/>
            <ac:spMk id="3" creationId="{00000000-0000-0000-0000-000000000000}"/>
          </ac:spMkLst>
        </pc:spChg>
      </pc:sldChg>
      <pc:sldChg chg="modSp mod">
        <pc:chgData name="Kathy Moczerniak" userId="482eff44a8730993" providerId="LiveId" clId="{48B02EDF-F423-4A21-94EE-5B2BC01EAA5A}" dt="2020-06-15T00:59:48.591" v="1513" actId="20577"/>
        <pc:sldMkLst>
          <pc:docMk/>
          <pc:sldMk cId="485913691" sldId="552"/>
        </pc:sldMkLst>
        <pc:spChg chg="mod">
          <ac:chgData name="Kathy Moczerniak" userId="482eff44a8730993" providerId="LiveId" clId="{48B02EDF-F423-4A21-94EE-5B2BC01EAA5A}" dt="2020-06-14T16:24:20.009" v="957"/>
          <ac:spMkLst>
            <pc:docMk/>
            <pc:sldMk cId="485913691" sldId="552"/>
            <ac:spMk id="2" creationId="{761F473B-EF12-44AF-A3E5-F1B26F99C8C7}"/>
          </ac:spMkLst>
        </pc:spChg>
        <pc:spChg chg="mod">
          <ac:chgData name="Kathy Moczerniak" userId="482eff44a8730993" providerId="LiveId" clId="{48B02EDF-F423-4A21-94EE-5B2BC01EAA5A}" dt="2020-06-15T00:59:48.591" v="1513" actId="20577"/>
          <ac:spMkLst>
            <pc:docMk/>
            <pc:sldMk cId="485913691" sldId="552"/>
            <ac:spMk id="3" creationId="{D99FE201-053E-421C-88CF-E79C940743F3}"/>
          </ac:spMkLst>
        </pc:spChg>
      </pc:sldChg>
      <pc:sldChg chg="modSp mod">
        <pc:chgData name="Kathy Moczerniak" userId="482eff44a8730993" providerId="LiveId" clId="{48B02EDF-F423-4A21-94EE-5B2BC01EAA5A}" dt="2020-06-15T02:06:31.893" v="1635" actId="1076"/>
        <pc:sldMkLst>
          <pc:docMk/>
          <pc:sldMk cId="1871340096" sldId="553"/>
        </pc:sldMkLst>
        <pc:spChg chg="mod">
          <ac:chgData name="Kathy Moczerniak" userId="482eff44a8730993" providerId="LiveId" clId="{48B02EDF-F423-4A21-94EE-5B2BC01EAA5A}" dt="2020-06-14T16:24:20.009" v="957"/>
          <ac:spMkLst>
            <pc:docMk/>
            <pc:sldMk cId="1871340096" sldId="553"/>
            <ac:spMk id="2" creationId="{D2A78699-2F8C-4D35-908D-84CC191B20E2}"/>
          </ac:spMkLst>
        </pc:spChg>
        <pc:spChg chg="mod">
          <ac:chgData name="Kathy Moczerniak" userId="482eff44a8730993" providerId="LiveId" clId="{48B02EDF-F423-4A21-94EE-5B2BC01EAA5A}" dt="2020-06-15T02:06:31.893" v="1635" actId="1076"/>
          <ac:spMkLst>
            <pc:docMk/>
            <pc:sldMk cId="1871340096" sldId="553"/>
            <ac:spMk id="3" creationId="{2C90286F-F5CB-4805-8335-9117403C3185}"/>
          </ac:spMkLst>
        </pc:spChg>
      </pc:sldChg>
      <pc:sldChg chg="modSp mod">
        <pc:chgData name="Kathy Moczerniak" userId="482eff44a8730993" providerId="LiveId" clId="{48B02EDF-F423-4A21-94EE-5B2BC01EAA5A}" dt="2020-06-15T02:38:02.499" v="1671" actId="20577"/>
        <pc:sldMkLst>
          <pc:docMk/>
          <pc:sldMk cId="4157831505" sldId="554"/>
        </pc:sldMkLst>
        <pc:spChg chg="mod">
          <ac:chgData name="Kathy Moczerniak" userId="482eff44a8730993" providerId="LiveId" clId="{48B02EDF-F423-4A21-94EE-5B2BC01EAA5A}" dt="2020-06-14T16:24:20.009" v="957"/>
          <ac:spMkLst>
            <pc:docMk/>
            <pc:sldMk cId="4157831505" sldId="554"/>
            <ac:spMk id="2" creationId="{25B63C2F-DEFC-43A3-AB3C-790756451B5A}"/>
          </ac:spMkLst>
        </pc:spChg>
        <pc:spChg chg="mod">
          <ac:chgData name="Kathy Moczerniak" userId="482eff44a8730993" providerId="LiveId" clId="{48B02EDF-F423-4A21-94EE-5B2BC01EAA5A}" dt="2020-06-15T02:38:02.499" v="1671" actId="20577"/>
          <ac:spMkLst>
            <pc:docMk/>
            <pc:sldMk cId="4157831505" sldId="554"/>
            <ac:spMk id="3" creationId="{79689D50-E9B4-4475-98FE-05EFE7F027B2}"/>
          </ac:spMkLst>
        </pc:spChg>
      </pc:sldChg>
      <pc:sldChg chg="addSp modSp del mod setBg">
        <pc:chgData name="Kathy Moczerniak" userId="482eff44a8730993" providerId="LiveId" clId="{48B02EDF-F423-4A21-94EE-5B2BC01EAA5A}" dt="2020-06-15T03:23:29.045" v="1719" actId="2696"/>
        <pc:sldMkLst>
          <pc:docMk/>
          <pc:sldMk cId="306498734" sldId="556"/>
        </pc:sldMkLst>
        <pc:spChg chg="mod">
          <ac:chgData name="Kathy Moczerniak" userId="482eff44a8730993" providerId="LiveId" clId="{48B02EDF-F423-4A21-94EE-5B2BC01EAA5A}" dt="2020-06-14T16:32:10.410" v="1030" actId="1076"/>
          <ac:spMkLst>
            <pc:docMk/>
            <pc:sldMk cId="306498734" sldId="556"/>
            <ac:spMk id="2" creationId="{FE52B836-AA95-4B77-B39F-ECD742E77218}"/>
          </ac:spMkLst>
        </pc:spChg>
        <pc:spChg chg="mod">
          <ac:chgData name="Kathy Moczerniak" userId="482eff44a8730993" providerId="LiveId" clId="{48B02EDF-F423-4A21-94EE-5B2BC01EAA5A}" dt="2020-06-14T16:37:47.075" v="1076" actId="20577"/>
          <ac:spMkLst>
            <pc:docMk/>
            <pc:sldMk cId="306498734" sldId="556"/>
            <ac:spMk id="3" creationId="{C2B8C4C4-230A-46C8-ADF4-089A4F6D2BEA}"/>
          </ac:spMkLst>
        </pc:spChg>
        <pc:spChg chg="add mod">
          <ac:chgData name="Kathy Moczerniak" userId="482eff44a8730993" providerId="LiveId" clId="{48B02EDF-F423-4A21-94EE-5B2BC01EAA5A}" dt="2020-06-14T16:33:09.039" v="1041" actId="1076"/>
          <ac:spMkLst>
            <pc:docMk/>
            <pc:sldMk cId="306498734" sldId="556"/>
            <ac:spMk id="4" creationId="{0AFAC0BB-A6E5-4E4F-9C97-87379119F112}"/>
          </ac:spMkLst>
        </pc:spChg>
        <pc:spChg chg="mod">
          <ac:chgData name="Kathy Moczerniak" userId="482eff44a8730993" providerId="LiveId" clId="{48B02EDF-F423-4A21-94EE-5B2BC01EAA5A}" dt="2020-06-14T16:28:57.123" v="997"/>
          <ac:spMkLst>
            <pc:docMk/>
            <pc:sldMk cId="306498734" sldId="556"/>
            <ac:spMk id="8" creationId="{F6818B10-39D6-4DF2-9D90-7FDA616FD706}"/>
          </ac:spMkLst>
        </pc:spChg>
        <pc:picChg chg="add mod">
          <ac:chgData name="Kathy Moczerniak" userId="482eff44a8730993" providerId="LiveId" clId="{48B02EDF-F423-4A21-94EE-5B2BC01EAA5A}" dt="2020-06-14T16:33:02.484" v="1039" actId="1076"/>
          <ac:picMkLst>
            <pc:docMk/>
            <pc:sldMk cId="306498734" sldId="556"/>
            <ac:picMk id="5" creationId="{7BFD07CE-A69A-4EFB-B85A-842294692C58}"/>
          </ac:picMkLst>
        </pc:picChg>
      </pc:sldChg>
      <pc:sldChg chg="delSp add mod setBg">
        <pc:chgData name="Kathy Moczerniak" userId="482eff44a8730993" providerId="LiveId" clId="{48B02EDF-F423-4A21-94EE-5B2BC01EAA5A}" dt="2020-06-15T04:10:27.667" v="1749" actId="478"/>
        <pc:sldMkLst>
          <pc:docMk/>
          <pc:sldMk cId="1613429522" sldId="556"/>
        </pc:sldMkLst>
        <pc:spChg chg="del">
          <ac:chgData name="Kathy Moczerniak" userId="482eff44a8730993" providerId="LiveId" clId="{48B02EDF-F423-4A21-94EE-5B2BC01EAA5A}" dt="2020-06-15T04:10:27.667" v="1749" actId="478"/>
          <ac:spMkLst>
            <pc:docMk/>
            <pc:sldMk cId="1613429522" sldId="556"/>
            <ac:spMk id="4" creationId="{0AFAC0BB-A6E5-4E4F-9C97-87379119F112}"/>
          </ac:spMkLst>
        </pc:spChg>
        <pc:picChg chg="del">
          <ac:chgData name="Kathy Moczerniak" userId="482eff44a8730993" providerId="LiveId" clId="{48B02EDF-F423-4A21-94EE-5B2BC01EAA5A}" dt="2020-06-15T04:10:24.502" v="1748" actId="478"/>
          <ac:picMkLst>
            <pc:docMk/>
            <pc:sldMk cId="1613429522" sldId="556"/>
            <ac:picMk id="5" creationId="{7BFD07CE-A69A-4EFB-B85A-842294692C58}"/>
          </ac:picMkLst>
        </pc:picChg>
      </pc:sldChg>
      <pc:sldChg chg="delSp add mod setBg">
        <pc:chgData name="Kathy Moczerniak" userId="482eff44a8730993" providerId="LiveId" clId="{48B02EDF-F423-4A21-94EE-5B2BC01EAA5A}" dt="2020-06-15T04:10:36.243" v="1751" actId="478"/>
        <pc:sldMkLst>
          <pc:docMk/>
          <pc:sldMk cId="1530593125" sldId="557"/>
        </pc:sldMkLst>
        <pc:spChg chg="del">
          <ac:chgData name="Kathy Moczerniak" userId="482eff44a8730993" providerId="LiveId" clId="{48B02EDF-F423-4A21-94EE-5B2BC01EAA5A}" dt="2020-06-15T04:10:36.243" v="1751" actId="478"/>
          <ac:spMkLst>
            <pc:docMk/>
            <pc:sldMk cId="1530593125" sldId="557"/>
            <ac:spMk id="6" creationId="{68A81659-5537-4182-B2D5-F80E9EBCD63B}"/>
          </ac:spMkLst>
        </pc:spChg>
        <pc:picChg chg="del">
          <ac:chgData name="Kathy Moczerniak" userId="482eff44a8730993" providerId="LiveId" clId="{48B02EDF-F423-4A21-94EE-5B2BC01EAA5A}" dt="2020-06-15T04:10:34.418" v="1750" actId="478"/>
          <ac:picMkLst>
            <pc:docMk/>
            <pc:sldMk cId="1530593125" sldId="557"/>
            <ac:picMk id="4" creationId="{D9B8F022-C69E-4CE6-835C-741F3FD9760C}"/>
          </ac:picMkLst>
        </pc:picChg>
      </pc:sldChg>
      <pc:sldChg chg="addSp delSp modSp del mod setBg">
        <pc:chgData name="Kathy Moczerniak" userId="482eff44a8730993" providerId="LiveId" clId="{48B02EDF-F423-4A21-94EE-5B2BC01EAA5A}" dt="2020-06-15T03:23:29.045" v="1719" actId="2696"/>
        <pc:sldMkLst>
          <pc:docMk/>
          <pc:sldMk cId="2757171713" sldId="557"/>
        </pc:sldMkLst>
        <pc:spChg chg="mod">
          <ac:chgData name="Kathy Moczerniak" userId="482eff44a8730993" providerId="LiveId" clId="{48B02EDF-F423-4A21-94EE-5B2BC01EAA5A}" dt="2020-06-14T16:36:07.921" v="1069" actId="1076"/>
          <ac:spMkLst>
            <pc:docMk/>
            <pc:sldMk cId="2757171713" sldId="557"/>
            <ac:spMk id="2" creationId="{EB00EE10-9BB3-41D9-A389-3D77E2BB0A53}"/>
          </ac:spMkLst>
        </pc:spChg>
        <pc:spChg chg="mod">
          <ac:chgData name="Kathy Moczerniak" userId="482eff44a8730993" providerId="LiveId" clId="{48B02EDF-F423-4A21-94EE-5B2BC01EAA5A}" dt="2020-06-14T16:29:16.872" v="999" actId="21"/>
          <ac:spMkLst>
            <pc:docMk/>
            <pc:sldMk cId="2757171713" sldId="557"/>
            <ac:spMk id="3" creationId="{61DC6294-5468-49AD-9F8C-4F0235B6C000}"/>
          </ac:spMkLst>
        </pc:spChg>
        <pc:spChg chg="add del mod">
          <ac:chgData name="Kathy Moczerniak" userId="482eff44a8730993" providerId="LiveId" clId="{48B02EDF-F423-4A21-94EE-5B2BC01EAA5A}" dt="2020-06-14T16:34:22.282" v="1050"/>
          <ac:spMkLst>
            <pc:docMk/>
            <pc:sldMk cId="2757171713" sldId="557"/>
            <ac:spMk id="5" creationId="{599DC8A0-2067-4772-A534-C1AB10FBD326}"/>
          </ac:spMkLst>
        </pc:spChg>
        <pc:spChg chg="add mod">
          <ac:chgData name="Kathy Moczerniak" userId="482eff44a8730993" providerId="LiveId" clId="{48B02EDF-F423-4A21-94EE-5B2BC01EAA5A}" dt="2020-06-14T16:35:05.232" v="1057" actId="1076"/>
          <ac:spMkLst>
            <pc:docMk/>
            <pc:sldMk cId="2757171713" sldId="557"/>
            <ac:spMk id="6" creationId="{68A81659-5537-4182-B2D5-F80E9EBCD63B}"/>
          </ac:spMkLst>
        </pc:spChg>
        <pc:spChg chg="mod">
          <ac:chgData name="Kathy Moczerniak" userId="482eff44a8730993" providerId="LiveId" clId="{48B02EDF-F423-4A21-94EE-5B2BC01EAA5A}" dt="2020-06-14T16:29:18.052" v="1000"/>
          <ac:spMkLst>
            <pc:docMk/>
            <pc:sldMk cId="2757171713" sldId="557"/>
            <ac:spMk id="8" creationId="{BA5054A0-0994-4947-A342-B27686049274}"/>
          </ac:spMkLst>
        </pc:spChg>
        <pc:picChg chg="add mod">
          <ac:chgData name="Kathy Moczerniak" userId="482eff44a8730993" providerId="LiveId" clId="{48B02EDF-F423-4A21-94EE-5B2BC01EAA5A}" dt="2020-06-14T16:36:27.343" v="1073" actId="1076"/>
          <ac:picMkLst>
            <pc:docMk/>
            <pc:sldMk cId="2757171713" sldId="557"/>
            <ac:picMk id="4" creationId="{D9B8F022-C69E-4CE6-835C-741F3FD9760C}"/>
          </ac:picMkLst>
        </pc:picChg>
      </pc:sldChg>
      <pc:sldChg chg="addSp modSp del mod setBg">
        <pc:chgData name="Kathy Moczerniak" userId="482eff44a8730993" providerId="LiveId" clId="{48B02EDF-F423-4A21-94EE-5B2BC01EAA5A}" dt="2020-06-15T03:23:29.045" v="1719" actId="2696"/>
        <pc:sldMkLst>
          <pc:docMk/>
          <pc:sldMk cId="1410840835" sldId="558"/>
        </pc:sldMkLst>
        <pc:spChg chg="mod">
          <ac:chgData name="Kathy Moczerniak" userId="482eff44a8730993" providerId="LiveId" clId="{48B02EDF-F423-4A21-94EE-5B2BC01EAA5A}" dt="2020-06-14T16:35:15.623" v="1059" actId="1076"/>
          <ac:spMkLst>
            <pc:docMk/>
            <pc:sldMk cId="1410840835" sldId="558"/>
            <ac:spMk id="2" creationId="{8BA0DC13-D07D-4E3B-8191-FC4A9D66C55B}"/>
          </ac:spMkLst>
        </pc:spChg>
        <pc:spChg chg="mod">
          <ac:chgData name="Kathy Moczerniak" userId="482eff44a8730993" providerId="LiveId" clId="{48B02EDF-F423-4A21-94EE-5B2BC01EAA5A}" dt="2020-06-14T16:30:29.901" v="1021" actId="1076"/>
          <ac:spMkLst>
            <pc:docMk/>
            <pc:sldMk cId="1410840835" sldId="558"/>
            <ac:spMk id="3" creationId="{72307EFD-EE21-4D51-8C71-2FD1C61E559F}"/>
          </ac:spMkLst>
        </pc:spChg>
        <pc:spChg chg="add mod">
          <ac:chgData name="Kathy Moczerniak" userId="482eff44a8730993" providerId="LiveId" clId="{48B02EDF-F423-4A21-94EE-5B2BC01EAA5A}" dt="2020-06-14T16:36:30.234" v="1075" actId="1076"/>
          <ac:spMkLst>
            <pc:docMk/>
            <pc:sldMk cId="1410840835" sldId="558"/>
            <ac:spMk id="4" creationId="{9D61C6C6-8F40-45EF-8E57-4B244BCA95F7}"/>
          </ac:spMkLst>
        </pc:spChg>
        <pc:spChg chg="mod">
          <ac:chgData name="Kathy Moczerniak" userId="482eff44a8730993" providerId="LiveId" clId="{48B02EDF-F423-4A21-94EE-5B2BC01EAA5A}" dt="2020-06-14T16:29:36.547" v="1003"/>
          <ac:spMkLst>
            <pc:docMk/>
            <pc:sldMk cId="1410840835" sldId="558"/>
            <ac:spMk id="8" creationId="{0BA0E0D7-6CBA-4BBB-9615-B17768D37438}"/>
          </ac:spMkLst>
        </pc:spChg>
        <pc:picChg chg="add mod">
          <ac:chgData name="Kathy Moczerniak" userId="482eff44a8730993" providerId="LiveId" clId="{48B02EDF-F423-4A21-94EE-5B2BC01EAA5A}" dt="2020-06-14T16:35:24.059" v="1061" actId="1076"/>
          <ac:picMkLst>
            <pc:docMk/>
            <pc:sldMk cId="1410840835" sldId="558"/>
            <ac:picMk id="5" creationId="{33D8661E-8AEA-4696-91A8-E298789F2DD8}"/>
          </ac:picMkLst>
        </pc:picChg>
      </pc:sldChg>
      <pc:sldChg chg="delSp add mod setBg">
        <pc:chgData name="Kathy Moczerniak" userId="482eff44a8730993" providerId="LiveId" clId="{48B02EDF-F423-4A21-94EE-5B2BC01EAA5A}" dt="2020-06-15T04:10:42.947" v="1753" actId="478"/>
        <pc:sldMkLst>
          <pc:docMk/>
          <pc:sldMk cId="3262255758" sldId="558"/>
        </pc:sldMkLst>
        <pc:spChg chg="del">
          <ac:chgData name="Kathy Moczerniak" userId="482eff44a8730993" providerId="LiveId" clId="{48B02EDF-F423-4A21-94EE-5B2BC01EAA5A}" dt="2020-06-15T04:10:42.947" v="1753" actId="478"/>
          <ac:spMkLst>
            <pc:docMk/>
            <pc:sldMk cId="3262255758" sldId="558"/>
            <ac:spMk id="4" creationId="{9D61C6C6-8F40-45EF-8E57-4B244BCA95F7}"/>
          </ac:spMkLst>
        </pc:spChg>
        <pc:picChg chg="del">
          <ac:chgData name="Kathy Moczerniak" userId="482eff44a8730993" providerId="LiveId" clId="{48B02EDF-F423-4A21-94EE-5B2BC01EAA5A}" dt="2020-06-15T04:10:40.718" v="1752" actId="478"/>
          <ac:picMkLst>
            <pc:docMk/>
            <pc:sldMk cId="3262255758" sldId="558"/>
            <ac:picMk id="5" creationId="{33D8661E-8AEA-4696-91A8-E298789F2DD8}"/>
          </ac:picMkLst>
        </pc:picChg>
      </pc:sldChg>
      <pc:sldChg chg="modSp">
        <pc:chgData name="Kathy Moczerniak" userId="482eff44a8730993" providerId="LiveId" clId="{48B02EDF-F423-4A21-94EE-5B2BC01EAA5A}" dt="2020-06-14T16:24:20.009" v="957"/>
        <pc:sldMkLst>
          <pc:docMk/>
          <pc:sldMk cId="2873605268" sldId="559"/>
        </pc:sldMkLst>
        <pc:spChg chg="mod">
          <ac:chgData name="Kathy Moczerniak" userId="482eff44a8730993" providerId="LiveId" clId="{48B02EDF-F423-4A21-94EE-5B2BC01EAA5A}" dt="2020-06-14T16:24:20.009" v="957"/>
          <ac:spMkLst>
            <pc:docMk/>
            <pc:sldMk cId="2873605268" sldId="559"/>
            <ac:spMk id="3" creationId="{5A8F3747-2B0C-A543-976C-719721FA9D78}"/>
          </ac:spMkLst>
        </pc:spChg>
      </pc:sldChg>
      <pc:sldChg chg="addSp delSp modSp del mod setBg">
        <pc:chgData name="Kathy Moczerniak" userId="482eff44a8730993" providerId="LiveId" clId="{48B02EDF-F423-4A21-94EE-5B2BC01EAA5A}" dt="2020-06-15T03:22:40.858" v="1717" actId="2696"/>
        <pc:sldMkLst>
          <pc:docMk/>
          <pc:sldMk cId="2058935874" sldId="560"/>
        </pc:sldMkLst>
        <pc:spChg chg="mod">
          <ac:chgData name="Kathy Moczerniak" userId="482eff44a8730993" providerId="LiveId" clId="{48B02EDF-F423-4A21-94EE-5B2BC01EAA5A}" dt="2020-06-14T16:26:26.310" v="991" actId="120"/>
          <ac:spMkLst>
            <pc:docMk/>
            <pc:sldMk cId="2058935874" sldId="560"/>
            <ac:spMk id="2" creationId="{F52F80C3-D187-42E6-B21C-8EE86B5F4950}"/>
          </ac:spMkLst>
        </pc:spChg>
        <pc:spChg chg="mod">
          <ac:chgData name="Kathy Moczerniak" userId="482eff44a8730993" providerId="LiveId" clId="{48B02EDF-F423-4A21-94EE-5B2BC01EAA5A}" dt="2020-06-14T16:24:25.737" v="959" actId="21"/>
          <ac:spMkLst>
            <pc:docMk/>
            <pc:sldMk cId="2058935874" sldId="560"/>
            <ac:spMk id="3" creationId="{3CBFB600-58A9-486B-BD8A-68FAF433965F}"/>
          </ac:spMkLst>
        </pc:spChg>
        <pc:spChg chg="add del mod">
          <ac:chgData name="Kathy Moczerniak" userId="482eff44a8730993" providerId="LiveId" clId="{48B02EDF-F423-4A21-94EE-5B2BC01EAA5A}" dt="2020-06-14T16:24:21.079" v="958"/>
          <ac:spMkLst>
            <pc:docMk/>
            <pc:sldMk cId="2058935874" sldId="560"/>
            <ac:spMk id="4" creationId="{57696D41-2ED6-498D-9863-58726C931934}"/>
          </ac:spMkLst>
        </pc:spChg>
        <pc:spChg chg="add del mod">
          <ac:chgData name="Kathy Moczerniak" userId="482eff44a8730993" providerId="LiveId" clId="{48B02EDF-F423-4A21-94EE-5B2BC01EAA5A}" dt="2020-06-14T16:24:21.079" v="958"/>
          <ac:spMkLst>
            <pc:docMk/>
            <pc:sldMk cId="2058935874" sldId="560"/>
            <ac:spMk id="5" creationId="{D779AB9B-C261-45DE-AE01-FE6BCA89B6FA}"/>
          </ac:spMkLst>
        </pc:spChg>
        <pc:spChg chg="add del mod">
          <ac:chgData name="Kathy Moczerniak" userId="482eff44a8730993" providerId="LiveId" clId="{48B02EDF-F423-4A21-94EE-5B2BC01EAA5A}" dt="2020-06-14T16:24:21.079" v="958"/>
          <ac:spMkLst>
            <pc:docMk/>
            <pc:sldMk cId="2058935874" sldId="560"/>
            <ac:spMk id="6" creationId="{88427CB5-E1F6-41D3-9B83-D3FC3411AAC7}"/>
          </ac:spMkLst>
        </pc:spChg>
        <pc:spChg chg="add del mod">
          <ac:chgData name="Kathy Moczerniak" userId="482eff44a8730993" providerId="LiveId" clId="{48B02EDF-F423-4A21-94EE-5B2BC01EAA5A}" dt="2020-06-14T16:24:26.984" v="960"/>
          <ac:spMkLst>
            <pc:docMk/>
            <pc:sldMk cId="2058935874" sldId="560"/>
            <ac:spMk id="8" creationId="{E985BD0D-31EF-4CFD-9636-7BA9535CE0E3}"/>
          </ac:spMkLst>
        </pc:spChg>
      </pc:sldChg>
      <pc:sldChg chg="add setBg">
        <pc:chgData name="Kathy Moczerniak" userId="482eff44a8730993" providerId="LiveId" clId="{48B02EDF-F423-4A21-94EE-5B2BC01EAA5A}" dt="2020-06-15T03:22:53.023" v="1718"/>
        <pc:sldMkLst>
          <pc:docMk/>
          <pc:sldMk cId="3607959048" sldId="560"/>
        </pc:sldMkLst>
      </pc:sldChg>
      <pc:sldChg chg="modSp del mod setBg">
        <pc:chgData name="Kathy Moczerniak" userId="482eff44a8730993" providerId="LiveId" clId="{48B02EDF-F423-4A21-94EE-5B2BC01EAA5A}" dt="2020-06-15T03:22:40.858" v="1717" actId="2696"/>
        <pc:sldMkLst>
          <pc:docMk/>
          <pc:sldMk cId="1969232830" sldId="561"/>
        </pc:sldMkLst>
        <pc:spChg chg="mod">
          <ac:chgData name="Kathy Moczerniak" userId="482eff44a8730993" providerId="LiveId" clId="{48B02EDF-F423-4A21-94EE-5B2BC01EAA5A}" dt="2020-06-14T16:24:20.009" v="957"/>
          <ac:spMkLst>
            <pc:docMk/>
            <pc:sldMk cId="1969232830" sldId="561"/>
            <ac:spMk id="2" creationId="{444F82F2-4B66-442B-9B1F-4365951D2CA7}"/>
          </ac:spMkLst>
        </pc:spChg>
        <pc:spChg chg="mod">
          <ac:chgData name="Kathy Moczerniak" userId="482eff44a8730993" providerId="LiveId" clId="{48B02EDF-F423-4A21-94EE-5B2BC01EAA5A}" dt="2020-06-14T16:24:52.804" v="965" actId="20577"/>
          <ac:spMkLst>
            <pc:docMk/>
            <pc:sldMk cId="1969232830" sldId="561"/>
            <ac:spMk id="3" creationId="{AF92AC69-91FD-420D-B9AD-1141E3D31EC0}"/>
          </ac:spMkLst>
        </pc:spChg>
        <pc:spChg chg="mod">
          <ac:chgData name="Kathy Moczerniak" userId="482eff44a8730993" providerId="LiveId" clId="{48B02EDF-F423-4A21-94EE-5B2BC01EAA5A}" dt="2020-06-14T16:24:50.711" v="964" actId="20577"/>
          <ac:spMkLst>
            <pc:docMk/>
            <pc:sldMk cId="1969232830" sldId="561"/>
            <ac:spMk id="8" creationId="{8355C150-8618-4467-9049-38B8F924F57D}"/>
          </ac:spMkLst>
        </pc:spChg>
      </pc:sldChg>
      <pc:sldChg chg="add setBg">
        <pc:chgData name="Kathy Moczerniak" userId="482eff44a8730993" providerId="LiveId" clId="{48B02EDF-F423-4A21-94EE-5B2BC01EAA5A}" dt="2020-06-15T03:22:53.023" v="1718"/>
        <pc:sldMkLst>
          <pc:docMk/>
          <pc:sldMk cId="3351989606" sldId="561"/>
        </pc:sldMkLst>
      </pc:sldChg>
      <pc:sldChg chg="modSp del mod setBg">
        <pc:chgData name="Kathy Moczerniak" userId="482eff44a8730993" providerId="LiveId" clId="{48B02EDF-F423-4A21-94EE-5B2BC01EAA5A}" dt="2020-06-15T03:22:40.858" v="1717" actId="2696"/>
        <pc:sldMkLst>
          <pc:docMk/>
          <pc:sldMk cId="714204299" sldId="562"/>
        </pc:sldMkLst>
        <pc:spChg chg="mod">
          <ac:chgData name="Kathy Moczerniak" userId="482eff44a8730993" providerId="LiveId" clId="{48B02EDF-F423-4A21-94EE-5B2BC01EAA5A}" dt="2020-06-14T16:24:20.009" v="957"/>
          <ac:spMkLst>
            <pc:docMk/>
            <pc:sldMk cId="714204299" sldId="562"/>
            <ac:spMk id="2" creationId="{E20C2835-0483-4952-A34B-D7284E3BD1C1}"/>
          </ac:spMkLst>
        </pc:spChg>
        <pc:spChg chg="mod">
          <ac:chgData name="Kathy Moczerniak" userId="482eff44a8730993" providerId="LiveId" clId="{48B02EDF-F423-4A21-94EE-5B2BC01EAA5A}" dt="2020-06-14T16:25:13.524" v="971" actId="20577"/>
          <ac:spMkLst>
            <pc:docMk/>
            <pc:sldMk cId="714204299" sldId="562"/>
            <ac:spMk id="3" creationId="{7ACC511C-AC94-4F42-9750-9281221479A3}"/>
          </ac:spMkLst>
        </pc:spChg>
        <pc:spChg chg="mod">
          <ac:chgData name="Kathy Moczerniak" userId="482eff44a8730993" providerId="LiveId" clId="{48B02EDF-F423-4A21-94EE-5B2BC01EAA5A}" dt="2020-06-14T16:25:11.428" v="970" actId="6549"/>
          <ac:spMkLst>
            <pc:docMk/>
            <pc:sldMk cId="714204299" sldId="562"/>
            <ac:spMk id="8" creationId="{A385037F-1682-44DD-A444-48A1F08BA878}"/>
          </ac:spMkLst>
        </pc:spChg>
      </pc:sldChg>
      <pc:sldChg chg="add setBg">
        <pc:chgData name="Kathy Moczerniak" userId="482eff44a8730993" providerId="LiveId" clId="{48B02EDF-F423-4A21-94EE-5B2BC01EAA5A}" dt="2020-06-15T03:22:53.023" v="1718"/>
        <pc:sldMkLst>
          <pc:docMk/>
          <pc:sldMk cId="3248625046" sldId="562"/>
        </pc:sldMkLst>
      </pc:sldChg>
      <pc:sldChg chg="modSp del mod setBg">
        <pc:chgData name="Kathy Moczerniak" userId="482eff44a8730993" providerId="LiveId" clId="{48B02EDF-F423-4A21-94EE-5B2BC01EAA5A}" dt="2020-06-15T03:22:40.858" v="1717" actId="2696"/>
        <pc:sldMkLst>
          <pc:docMk/>
          <pc:sldMk cId="1184321932" sldId="563"/>
        </pc:sldMkLst>
        <pc:spChg chg="mod">
          <ac:chgData name="Kathy Moczerniak" userId="482eff44a8730993" providerId="LiveId" clId="{48B02EDF-F423-4A21-94EE-5B2BC01EAA5A}" dt="2020-06-14T16:24:20.009" v="957"/>
          <ac:spMkLst>
            <pc:docMk/>
            <pc:sldMk cId="1184321932" sldId="563"/>
            <ac:spMk id="2" creationId="{CAD3A658-E077-47A3-B013-AC7BC49AD40F}"/>
          </ac:spMkLst>
        </pc:spChg>
        <pc:spChg chg="mod">
          <ac:chgData name="Kathy Moczerniak" userId="482eff44a8730993" providerId="LiveId" clId="{48B02EDF-F423-4A21-94EE-5B2BC01EAA5A}" dt="2020-06-14T16:25:29.967" v="977" actId="20577"/>
          <ac:spMkLst>
            <pc:docMk/>
            <pc:sldMk cId="1184321932" sldId="563"/>
            <ac:spMk id="3" creationId="{2571D2A6-6168-4EF8-AD94-E3BA72AAE2C0}"/>
          </ac:spMkLst>
        </pc:spChg>
        <pc:spChg chg="mod">
          <ac:chgData name="Kathy Moczerniak" userId="482eff44a8730993" providerId="LiveId" clId="{48B02EDF-F423-4A21-94EE-5B2BC01EAA5A}" dt="2020-06-14T16:25:27.701" v="976" actId="20577"/>
          <ac:spMkLst>
            <pc:docMk/>
            <pc:sldMk cId="1184321932" sldId="563"/>
            <ac:spMk id="8" creationId="{B3E2DFC0-5B3A-4EDF-A736-198C2CD0420F}"/>
          </ac:spMkLst>
        </pc:spChg>
      </pc:sldChg>
      <pc:sldChg chg="add setBg">
        <pc:chgData name="Kathy Moczerniak" userId="482eff44a8730993" providerId="LiveId" clId="{48B02EDF-F423-4A21-94EE-5B2BC01EAA5A}" dt="2020-06-15T03:22:53.023" v="1718"/>
        <pc:sldMkLst>
          <pc:docMk/>
          <pc:sldMk cId="3771189075" sldId="563"/>
        </pc:sldMkLst>
      </pc:sldChg>
      <pc:sldChg chg="modSp del mod ord setBg">
        <pc:chgData name="Kathy Moczerniak" userId="482eff44a8730993" providerId="LiveId" clId="{48B02EDF-F423-4A21-94EE-5B2BC01EAA5A}" dt="2020-06-15T03:22:40.858" v="1717" actId="2696"/>
        <pc:sldMkLst>
          <pc:docMk/>
          <pc:sldMk cId="662843638" sldId="564"/>
        </pc:sldMkLst>
        <pc:spChg chg="mod">
          <ac:chgData name="Kathy Moczerniak" userId="482eff44a8730993" providerId="LiveId" clId="{48B02EDF-F423-4A21-94EE-5B2BC01EAA5A}" dt="2020-06-14T16:24:20.009" v="957"/>
          <ac:spMkLst>
            <pc:docMk/>
            <pc:sldMk cId="662843638" sldId="564"/>
            <ac:spMk id="2" creationId="{B48B5997-E200-4956-AD2D-332B7C85BF8B}"/>
          </ac:spMkLst>
        </pc:spChg>
        <pc:spChg chg="mod">
          <ac:chgData name="Kathy Moczerniak" userId="482eff44a8730993" providerId="LiveId" clId="{48B02EDF-F423-4A21-94EE-5B2BC01EAA5A}" dt="2020-06-14T16:25:46.760" v="982" actId="20577"/>
          <ac:spMkLst>
            <pc:docMk/>
            <pc:sldMk cId="662843638" sldId="564"/>
            <ac:spMk id="3" creationId="{03D62FFD-7A00-40EF-BB86-BB855076BE07}"/>
          </ac:spMkLst>
        </pc:spChg>
        <pc:spChg chg="mod">
          <ac:chgData name="Kathy Moczerniak" userId="482eff44a8730993" providerId="LiveId" clId="{48B02EDF-F423-4A21-94EE-5B2BC01EAA5A}" dt="2020-06-14T16:25:44.886" v="981" actId="20577"/>
          <ac:spMkLst>
            <pc:docMk/>
            <pc:sldMk cId="662843638" sldId="564"/>
            <ac:spMk id="8" creationId="{4980D119-5D61-45B7-9BBB-856E63CE2D89}"/>
          </ac:spMkLst>
        </pc:spChg>
      </pc:sldChg>
      <pc:sldChg chg="add setBg">
        <pc:chgData name="Kathy Moczerniak" userId="482eff44a8730993" providerId="LiveId" clId="{48B02EDF-F423-4A21-94EE-5B2BC01EAA5A}" dt="2020-06-15T03:22:53.023" v="1718"/>
        <pc:sldMkLst>
          <pc:docMk/>
          <pc:sldMk cId="967854398" sldId="564"/>
        </pc:sldMkLst>
      </pc:sldChg>
      <pc:sldChg chg="modSp del mod setBg">
        <pc:chgData name="Kathy Moczerniak" userId="482eff44a8730993" providerId="LiveId" clId="{48B02EDF-F423-4A21-94EE-5B2BC01EAA5A}" dt="2020-06-15T03:22:40.858" v="1717" actId="2696"/>
        <pc:sldMkLst>
          <pc:docMk/>
          <pc:sldMk cId="3194443330" sldId="565"/>
        </pc:sldMkLst>
        <pc:spChg chg="mod">
          <ac:chgData name="Kathy Moczerniak" userId="482eff44a8730993" providerId="LiveId" clId="{48B02EDF-F423-4A21-94EE-5B2BC01EAA5A}" dt="2020-06-14T16:24:20.009" v="957"/>
          <ac:spMkLst>
            <pc:docMk/>
            <pc:sldMk cId="3194443330" sldId="565"/>
            <ac:spMk id="2" creationId="{BC2FCD39-F04C-4C17-80FE-0B5C76352BD2}"/>
          </ac:spMkLst>
        </pc:spChg>
        <pc:spChg chg="mod">
          <ac:chgData name="Kathy Moczerniak" userId="482eff44a8730993" providerId="LiveId" clId="{48B02EDF-F423-4A21-94EE-5B2BC01EAA5A}" dt="2020-06-14T16:25:58.329" v="987" actId="20577"/>
          <ac:spMkLst>
            <pc:docMk/>
            <pc:sldMk cId="3194443330" sldId="565"/>
            <ac:spMk id="3" creationId="{ACA61030-053A-410D-BCE1-1F9741E8B5FE}"/>
          </ac:spMkLst>
        </pc:spChg>
        <pc:spChg chg="mod">
          <ac:chgData name="Kathy Moczerniak" userId="482eff44a8730993" providerId="LiveId" clId="{48B02EDF-F423-4A21-94EE-5B2BC01EAA5A}" dt="2020-06-14T16:25:56.215" v="986" actId="20577"/>
          <ac:spMkLst>
            <pc:docMk/>
            <pc:sldMk cId="3194443330" sldId="565"/>
            <ac:spMk id="8" creationId="{8282901C-36D0-46B8-A31F-314DD12D120C}"/>
          </ac:spMkLst>
        </pc:spChg>
      </pc:sldChg>
      <pc:sldChg chg="add setBg">
        <pc:chgData name="Kathy Moczerniak" userId="482eff44a8730993" providerId="LiveId" clId="{48B02EDF-F423-4A21-94EE-5B2BC01EAA5A}" dt="2020-06-15T03:22:53.023" v="1718"/>
        <pc:sldMkLst>
          <pc:docMk/>
          <pc:sldMk cId="4224124752" sldId="565"/>
        </pc:sldMkLst>
      </pc:sldChg>
      <pc:sldChg chg="addSp modSp del mod ord setBg">
        <pc:chgData name="Kathy Moczerniak" userId="482eff44a8730993" providerId="LiveId" clId="{48B02EDF-F423-4A21-94EE-5B2BC01EAA5A}" dt="2020-06-15T03:24:06.690" v="1723" actId="2696"/>
        <pc:sldMkLst>
          <pc:docMk/>
          <pc:sldMk cId="3088266387" sldId="566"/>
        </pc:sldMkLst>
        <pc:spChg chg="mod">
          <ac:chgData name="Kathy Moczerniak" userId="482eff44a8730993" providerId="LiveId" clId="{48B02EDF-F423-4A21-94EE-5B2BC01EAA5A}" dt="2020-06-14T16:41:18.554" v="1085" actId="20577"/>
          <ac:spMkLst>
            <pc:docMk/>
            <pc:sldMk cId="3088266387" sldId="566"/>
            <ac:spMk id="2" creationId="{16D9E283-CA87-4801-9E9D-4371BB2BB1E5}"/>
          </ac:spMkLst>
        </pc:spChg>
        <pc:spChg chg="mod">
          <ac:chgData name="Kathy Moczerniak" userId="482eff44a8730993" providerId="LiveId" clId="{48B02EDF-F423-4A21-94EE-5B2BC01EAA5A}" dt="2020-06-14T16:44:08.599" v="1100" actId="20577"/>
          <ac:spMkLst>
            <pc:docMk/>
            <pc:sldMk cId="3088266387" sldId="566"/>
            <ac:spMk id="3" creationId="{2BD4608B-65F7-41C5-A4EE-2C1B4738F45B}"/>
          </ac:spMkLst>
        </pc:spChg>
        <pc:spChg chg="add mod">
          <ac:chgData name="Kathy Moczerniak" userId="482eff44a8730993" providerId="LiveId" clId="{48B02EDF-F423-4A21-94EE-5B2BC01EAA5A}" dt="2020-06-14T16:43:31.901" v="1096"/>
          <ac:spMkLst>
            <pc:docMk/>
            <pc:sldMk cId="3088266387" sldId="566"/>
            <ac:spMk id="6" creationId="{3B8A7F0D-D71E-42A7-9B30-120EDB8E339C}"/>
          </ac:spMkLst>
        </pc:spChg>
        <pc:spChg chg="mod">
          <ac:chgData name="Kathy Moczerniak" userId="482eff44a8730993" providerId="LiveId" clId="{48B02EDF-F423-4A21-94EE-5B2BC01EAA5A}" dt="2020-06-14T16:41:33.887" v="1088" actId="6549"/>
          <ac:spMkLst>
            <pc:docMk/>
            <pc:sldMk cId="3088266387" sldId="566"/>
            <ac:spMk id="8" creationId="{92CBB27F-8292-4599-8926-FA924BE8887F}"/>
          </ac:spMkLst>
        </pc:spChg>
        <pc:picChg chg="add mod">
          <ac:chgData name="Kathy Moczerniak" userId="482eff44a8730993" providerId="LiveId" clId="{48B02EDF-F423-4A21-94EE-5B2BC01EAA5A}" dt="2020-06-14T16:43:14.862" v="1094"/>
          <ac:picMkLst>
            <pc:docMk/>
            <pc:sldMk cId="3088266387" sldId="566"/>
            <ac:picMk id="5" creationId="{E8D736E1-392D-42F4-B2FE-CB99AFEA9A64}"/>
          </ac:picMkLst>
        </pc:picChg>
      </pc:sldChg>
      <pc:sldChg chg="delSp modSp add mod setBg">
        <pc:chgData name="Kathy Moczerniak" userId="482eff44a8730993" providerId="LiveId" clId="{48B02EDF-F423-4A21-94EE-5B2BC01EAA5A}" dt="2020-06-15T04:10:52.322" v="1757" actId="478"/>
        <pc:sldMkLst>
          <pc:docMk/>
          <pc:sldMk cId="3278641551" sldId="566"/>
        </pc:sldMkLst>
        <pc:spChg chg="del">
          <ac:chgData name="Kathy Moczerniak" userId="482eff44a8730993" providerId="LiveId" clId="{48B02EDF-F423-4A21-94EE-5B2BC01EAA5A}" dt="2020-06-15T04:10:52.322" v="1757" actId="478"/>
          <ac:spMkLst>
            <pc:docMk/>
            <pc:sldMk cId="3278641551" sldId="566"/>
            <ac:spMk id="6" creationId="{3B8A7F0D-D71E-42A7-9B30-120EDB8E339C}"/>
          </ac:spMkLst>
        </pc:spChg>
        <pc:picChg chg="del mod">
          <ac:chgData name="Kathy Moczerniak" userId="482eff44a8730993" providerId="LiveId" clId="{48B02EDF-F423-4A21-94EE-5B2BC01EAA5A}" dt="2020-06-15T04:10:50.415" v="1756" actId="478"/>
          <ac:picMkLst>
            <pc:docMk/>
            <pc:sldMk cId="3278641551" sldId="566"/>
            <ac:picMk id="5" creationId="{E8D736E1-392D-42F4-B2FE-CB99AFEA9A64}"/>
          </ac:picMkLst>
        </pc:picChg>
      </pc:sldChg>
      <pc:sldChg chg="addSp modSp del mod setBg">
        <pc:chgData name="Kathy Moczerniak" userId="482eff44a8730993" providerId="LiveId" clId="{48B02EDF-F423-4A21-94EE-5B2BC01EAA5A}" dt="2020-06-15T03:24:06.690" v="1723" actId="2696"/>
        <pc:sldMkLst>
          <pc:docMk/>
          <pc:sldMk cId="3614597623" sldId="567"/>
        </pc:sldMkLst>
        <pc:spChg chg="mod">
          <ac:chgData name="Kathy Moczerniak" userId="482eff44a8730993" providerId="LiveId" clId="{48B02EDF-F423-4A21-94EE-5B2BC01EAA5A}" dt="2020-06-14T16:41:44.699" v="1090" actId="20577"/>
          <ac:spMkLst>
            <pc:docMk/>
            <pc:sldMk cId="3614597623" sldId="567"/>
            <ac:spMk id="2" creationId="{54046631-79AB-4CE8-8BFE-8C9965BD0548}"/>
          </ac:spMkLst>
        </pc:spChg>
        <pc:spChg chg="mod">
          <ac:chgData name="Kathy Moczerniak" userId="482eff44a8730993" providerId="LiveId" clId="{48B02EDF-F423-4A21-94EE-5B2BC01EAA5A}" dt="2020-06-14T16:44:34.507" v="1106" actId="20577"/>
          <ac:spMkLst>
            <pc:docMk/>
            <pc:sldMk cId="3614597623" sldId="567"/>
            <ac:spMk id="3" creationId="{DDA1119E-5574-47C9-83AA-A31047541A6E}"/>
          </ac:spMkLst>
        </pc:spChg>
        <pc:spChg chg="add mod">
          <ac:chgData name="Kathy Moczerniak" userId="482eff44a8730993" providerId="LiveId" clId="{48B02EDF-F423-4A21-94EE-5B2BC01EAA5A}" dt="2020-06-14T16:43:33.651" v="1097"/>
          <ac:spMkLst>
            <pc:docMk/>
            <pc:sldMk cId="3614597623" sldId="567"/>
            <ac:spMk id="6" creationId="{FBAF6B19-A97B-4F12-919F-4665DD403482}"/>
          </ac:spMkLst>
        </pc:spChg>
        <pc:spChg chg="mod">
          <ac:chgData name="Kathy Moczerniak" userId="482eff44a8730993" providerId="LiveId" clId="{48B02EDF-F423-4A21-94EE-5B2BC01EAA5A}" dt="2020-06-14T16:42:55.923" v="1093"/>
          <ac:spMkLst>
            <pc:docMk/>
            <pc:sldMk cId="3614597623" sldId="567"/>
            <ac:spMk id="8" creationId="{2B1CD428-99A6-4A3A-83AA-50A1ADFC6111}"/>
          </ac:spMkLst>
        </pc:spChg>
        <pc:picChg chg="add mod">
          <ac:chgData name="Kathy Moczerniak" userId="482eff44a8730993" providerId="LiveId" clId="{48B02EDF-F423-4A21-94EE-5B2BC01EAA5A}" dt="2020-06-14T16:43:17.432" v="1095"/>
          <ac:picMkLst>
            <pc:docMk/>
            <pc:sldMk cId="3614597623" sldId="567"/>
            <ac:picMk id="5" creationId="{DEED0719-6E7B-477F-AD62-049E864E0F45}"/>
          </ac:picMkLst>
        </pc:picChg>
      </pc:sldChg>
      <pc:sldChg chg="delSp add mod setBg">
        <pc:chgData name="Kathy Moczerniak" userId="482eff44a8730993" providerId="LiveId" clId="{48B02EDF-F423-4A21-94EE-5B2BC01EAA5A}" dt="2020-06-15T04:10:57.678" v="1759" actId="478"/>
        <pc:sldMkLst>
          <pc:docMk/>
          <pc:sldMk cId="3790140822" sldId="567"/>
        </pc:sldMkLst>
        <pc:spChg chg="del">
          <ac:chgData name="Kathy Moczerniak" userId="482eff44a8730993" providerId="LiveId" clId="{48B02EDF-F423-4A21-94EE-5B2BC01EAA5A}" dt="2020-06-15T04:10:56.760" v="1758" actId="478"/>
          <ac:spMkLst>
            <pc:docMk/>
            <pc:sldMk cId="3790140822" sldId="567"/>
            <ac:spMk id="6" creationId="{FBAF6B19-A97B-4F12-919F-4665DD403482}"/>
          </ac:spMkLst>
        </pc:spChg>
        <pc:picChg chg="del">
          <ac:chgData name="Kathy Moczerniak" userId="482eff44a8730993" providerId="LiveId" clId="{48B02EDF-F423-4A21-94EE-5B2BC01EAA5A}" dt="2020-06-15T04:10:57.678" v="1759" actId="478"/>
          <ac:picMkLst>
            <pc:docMk/>
            <pc:sldMk cId="3790140822" sldId="567"/>
            <ac:picMk id="5" creationId="{DEED0719-6E7B-477F-AD62-049E864E0F45}"/>
          </ac:picMkLst>
        </pc:picChg>
      </pc:sldChg>
      <pc:sldChg chg="delSp add mod setBg">
        <pc:chgData name="Kathy Moczerniak" userId="482eff44a8730993" providerId="LiveId" clId="{48B02EDF-F423-4A21-94EE-5B2BC01EAA5A}" dt="2020-06-15T04:11:07.122" v="1762" actId="478"/>
        <pc:sldMkLst>
          <pc:docMk/>
          <pc:sldMk cId="2012858225" sldId="568"/>
        </pc:sldMkLst>
        <pc:spChg chg="del">
          <ac:chgData name="Kathy Moczerniak" userId="482eff44a8730993" providerId="LiveId" clId="{48B02EDF-F423-4A21-94EE-5B2BC01EAA5A}" dt="2020-06-15T04:11:07.122" v="1762" actId="478"/>
          <ac:spMkLst>
            <pc:docMk/>
            <pc:sldMk cId="2012858225" sldId="568"/>
            <ac:spMk id="6" creationId="{2A5A6909-C032-4BD7-A03C-0652644934E4}"/>
          </ac:spMkLst>
        </pc:spChg>
        <pc:picChg chg="del">
          <ac:chgData name="Kathy Moczerniak" userId="482eff44a8730993" providerId="LiveId" clId="{48B02EDF-F423-4A21-94EE-5B2BC01EAA5A}" dt="2020-06-15T04:11:05.145" v="1761" actId="478"/>
          <ac:picMkLst>
            <pc:docMk/>
            <pc:sldMk cId="2012858225" sldId="568"/>
            <ac:picMk id="5" creationId="{D3879067-BE00-41F7-A9AB-614706A3184B}"/>
          </ac:picMkLst>
        </pc:picChg>
      </pc:sldChg>
      <pc:sldChg chg="addSp modSp del mod setBg">
        <pc:chgData name="Kathy Moczerniak" userId="482eff44a8730993" providerId="LiveId" clId="{48B02EDF-F423-4A21-94EE-5B2BC01EAA5A}" dt="2020-06-15T03:24:39.849" v="1725" actId="2696"/>
        <pc:sldMkLst>
          <pc:docMk/>
          <pc:sldMk cId="3401465721" sldId="568"/>
        </pc:sldMkLst>
        <pc:spChg chg="mod">
          <ac:chgData name="Kathy Moczerniak" userId="482eff44a8730993" providerId="LiveId" clId="{48B02EDF-F423-4A21-94EE-5B2BC01EAA5A}" dt="2020-06-14T16:50:23.465" v="1145" actId="20577"/>
          <ac:spMkLst>
            <pc:docMk/>
            <pc:sldMk cId="3401465721" sldId="568"/>
            <ac:spMk id="2" creationId="{08A6EF2D-16E4-4471-A711-1F61622D7D1E}"/>
          </ac:spMkLst>
        </pc:spChg>
        <pc:spChg chg="mod">
          <ac:chgData name="Kathy Moczerniak" userId="482eff44a8730993" providerId="LiveId" clId="{48B02EDF-F423-4A21-94EE-5B2BC01EAA5A}" dt="2020-06-14T16:51:56.451" v="1155" actId="20577"/>
          <ac:spMkLst>
            <pc:docMk/>
            <pc:sldMk cId="3401465721" sldId="568"/>
            <ac:spMk id="3" creationId="{02D54274-E2BA-40D2-9AF3-35D85DD519CC}"/>
          </ac:spMkLst>
        </pc:spChg>
        <pc:spChg chg="add mod">
          <ac:chgData name="Kathy Moczerniak" userId="482eff44a8730993" providerId="LiveId" clId="{48B02EDF-F423-4A21-94EE-5B2BC01EAA5A}" dt="2020-06-14T16:50:08.639" v="1142"/>
          <ac:spMkLst>
            <pc:docMk/>
            <pc:sldMk cId="3401465721" sldId="568"/>
            <ac:spMk id="6" creationId="{2A5A6909-C032-4BD7-A03C-0652644934E4}"/>
          </ac:spMkLst>
        </pc:spChg>
        <pc:spChg chg="mod">
          <ac:chgData name="Kathy Moczerniak" userId="482eff44a8730993" providerId="LiveId" clId="{48B02EDF-F423-4A21-94EE-5B2BC01EAA5A}" dt="2020-06-14T16:49:21.099" v="1134"/>
          <ac:spMkLst>
            <pc:docMk/>
            <pc:sldMk cId="3401465721" sldId="568"/>
            <ac:spMk id="8" creationId="{3144B776-B718-47F5-B6E9-ACEFBE1FAD0C}"/>
          </ac:spMkLst>
        </pc:spChg>
        <pc:picChg chg="add mod">
          <ac:chgData name="Kathy Moczerniak" userId="482eff44a8730993" providerId="LiveId" clId="{48B02EDF-F423-4A21-94EE-5B2BC01EAA5A}" dt="2020-06-14T16:49:53.048" v="1139"/>
          <ac:picMkLst>
            <pc:docMk/>
            <pc:sldMk cId="3401465721" sldId="568"/>
            <ac:picMk id="5" creationId="{D3879067-BE00-41F7-A9AB-614706A3184B}"/>
          </ac:picMkLst>
        </pc:picChg>
      </pc:sldChg>
      <pc:sldChg chg="delSp add mod setBg">
        <pc:chgData name="Kathy Moczerniak" userId="482eff44a8730993" providerId="LiveId" clId="{48B02EDF-F423-4A21-94EE-5B2BC01EAA5A}" dt="2020-06-15T04:11:13.362" v="1764" actId="478"/>
        <pc:sldMkLst>
          <pc:docMk/>
          <pc:sldMk cId="1156874222" sldId="569"/>
        </pc:sldMkLst>
        <pc:spChg chg="del">
          <ac:chgData name="Kathy Moczerniak" userId="482eff44a8730993" providerId="LiveId" clId="{48B02EDF-F423-4A21-94EE-5B2BC01EAA5A}" dt="2020-06-15T04:11:11.790" v="1763" actId="478"/>
          <ac:spMkLst>
            <pc:docMk/>
            <pc:sldMk cId="1156874222" sldId="569"/>
            <ac:spMk id="6" creationId="{58D0F4B1-ABB3-40C5-86A8-FF988A573444}"/>
          </ac:spMkLst>
        </pc:spChg>
        <pc:picChg chg="del">
          <ac:chgData name="Kathy Moczerniak" userId="482eff44a8730993" providerId="LiveId" clId="{48B02EDF-F423-4A21-94EE-5B2BC01EAA5A}" dt="2020-06-15T04:11:13.362" v="1764" actId="478"/>
          <ac:picMkLst>
            <pc:docMk/>
            <pc:sldMk cId="1156874222" sldId="569"/>
            <ac:picMk id="5" creationId="{385EED08-F8D3-4BBA-885F-8AB46D22D12B}"/>
          </ac:picMkLst>
        </pc:picChg>
      </pc:sldChg>
      <pc:sldChg chg="addSp modSp del mod setBg">
        <pc:chgData name="Kathy Moczerniak" userId="482eff44a8730993" providerId="LiveId" clId="{48B02EDF-F423-4A21-94EE-5B2BC01EAA5A}" dt="2020-06-15T03:24:39.849" v="1725" actId="2696"/>
        <pc:sldMkLst>
          <pc:docMk/>
          <pc:sldMk cId="2434963131" sldId="569"/>
        </pc:sldMkLst>
        <pc:spChg chg="mod">
          <ac:chgData name="Kathy Moczerniak" userId="482eff44a8730993" providerId="LiveId" clId="{48B02EDF-F423-4A21-94EE-5B2BC01EAA5A}" dt="2020-06-14T16:50:26.935" v="1146" actId="20577"/>
          <ac:spMkLst>
            <pc:docMk/>
            <pc:sldMk cId="2434963131" sldId="569"/>
            <ac:spMk id="2" creationId="{08D00AF5-E67F-441D-B1B1-C81F5E01984B}"/>
          </ac:spMkLst>
        </pc:spChg>
        <pc:spChg chg="mod">
          <ac:chgData name="Kathy Moczerniak" userId="482eff44a8730993" providerId="LiveId" clId="{48B02EDF-F423-4A21-94EE-5B2BC01EAA5A}" dt="2020-06-14T16:49:25.575" v="1135" actId="21"/>
          <ac:spMkLst>
            <pc:docMk/>
            <pc:sldMk cId="2434963131" sldId="569"/>
            <ac:spMk id="3" creationId="{03B16C60-FD5B-4336-918D-BD25BF425F0D}"/>
          </ac:spMkLst>
        </pc:spChg>
        <pc:spChg chg="add mod">
          <ac:chgData name="Kathy Moczerniak" userId="482eff44a8730993" providerId="LiveId" clId="{48B02EDF-F423-4A21-94EE-5B2BC01EAA5A}" dt="2020-06-14T16:50:10.948" v="1143"/>
          <ac:spMkLst>
            <pc:docMk/>
            <pc:sldMk cId="2434963131" sldId="569"/>
            <ac:spMk id="6" creationId="{58D0F4B1-ABB3-40C5-86A8-FF988A573444}"/>
          </ac:spMkLst>
        </pc:spChg>
        <pc:spChg chg="mod">
          <ac:chgData name="Kathy Moczerniak" userId="482eff44a8730993" providerId="LiveId" clId="{48B02EDF-F423-4A21-94EE-5B2BC01EAA5A}" dt="2020-06-14T16:49:27.790" v="1136"/>
          <ac:spMkLst>
            <pc:docMk/>
            <pc:sldMk cId="2434963131" sldId="569"/>
            <ac:spMk id="8" creationId="{F893DDC1-B08E-4F28-879E-84A80D6E219A}"/>
          </ac:spMkLst>
        </pc:spChg>
        <pc:picChg chg="add mod">
          <ac:chgData name="Kathy Moczerniak" userId="482eff44a8730993" providerId="LiveId" clId="{48B02EDF-F423-4A21-94EE-5B2BC01EAA5A}" dt="2020-06-14T16:49:54.850" v="1140"/>
          <ac:picMkLst>
            <pc:docMk/>
            <pc:sldMk cId="2434963131" sldId="569"/>
            <ac:picMk id="5" creationId="{385EED08-F8D3-4BBA-885F-8AB46D22D12B}"/>
          </ac:picMkLst>
        </pc:picChg>
      </pc:sldChg>
      <pc:sldChg chg="addSp modSp del mod setBg">
        <pc:chgData name="Kathy Moczerniak" userId="482eff44a8730993" providerId="LiveId" clId="{48B02EDF-F423-4A21-94EE-5B2BC01EAA5A}" dt="2020-06-15T03:24:39.849" v="1725" actId="2696"/>
        <pc:sldMkLst>
          <pc:docMk/>
          <pc:sldMk cId="198709303" sldId="570"/>
        </pc:sldMkLst>
        <pc:spChg chg="mod">
          <ac:chgData name="Kathy Moczerniak" userId="482eff44a8730993" providerId="LiveId" clId="{48B02EDF-F423-4A21-94EE-5B2BC01EAA5A}" dt="2020-06-14T16:50:30.470" v="1147" actId="20577"/>
          <ac:spMkLst>
            <pc:docMk/>
            <pc:sldMk cId="198709303" sldId="570"/>
            <ac:spMk id="2" creationId="{78B5763B-35B2-4A99-B93B-C6F130000F85}"/>
          </ac:spMkLst>
        </pc:spChg>
        <pc:spChg chg="mod">
          <ac:chgData name="Kathy Moczerniak" userId="482eff44a8730993" providerId="LiveId" clId="{48B02EDF-F423-4A21-94EE-5B2BC01EAA5A}" dt="2020-06-14T16:49:32.566" v="1137" actId="21"/>
          <ac:spMkLst>
            <pc:docMk/>
            <pc:sldMk cId="198709303" sldId="570"/>
            <ac:spMk id="3" creationId="{1C53926C-E378-4B5A-91C8-76668AEC15EE}"/>
          </ac:spMkLst>
        </pc:spChg>
        <pc:spChg chg="add mod">
          <ac:chgData name="Kathy Moczerniak" userId="482eff44a8730993" providerId="LiveId" clId="{48B02EDF-F423-4A21-94EE-5B2BC01EAA5A}" dt="2020-06-14T16:50:14.986" v="1144"/>
          <ac:spMkLst>
            <pc:docMk/>
            <pc:sldMk cId="198709303" sldId="570"/>
            <ac:spMk id="6" creationId="{46FE217D-A5E3-470C-9C24-0882C65C546F}"/>
          </ac:spMkLst>
        </pc:spChg>
        <pc:spChg chg="mod">
          <ac:chgData name="Kathy Moczerniak" userId="482eff44a8730993" providerId="LiveId" clId="{48B02EDF-F423-4A21-94EE-5B2BC01EAA5A}" dt="2020-06-14T16:49:36.086" v="1138"/>
          <ac:spMkLst>
            <pc:docMk/>
            <pc:sldMk cId="198709303" sldId="570"/>
            <ac:spMk id="8" creationId="{BEF82F3A-0D5B-4917-AEDE-6783E0227C86}"/>
          </ac:spMkLst>
        </pc:spChg>
        <pc:picChg chg="add mod">
          <ac:chgData name="Kathy Moczerniak" userId="482eff44a8730993" providerId="LiveId" clId="{48B02EDF-F423-4A21-94EE-5B2BC01EAA5A}" dt="2020-06-14T16:49:56.898" v="1141"/>
          <ac:picMkLst>
            <pc:docMk/>
            <pc:sldMk cId="198709303" sldId="570"/>
            <ac:picMk id="5" creationId="{85784C4D-5949-441B-B8DA-D5BF152823E8}"/>
          </ac:picMkLst>
        </pc:picChg>
      </pc:sldChg>
      <pc:sldChg chg="delSp add mod setBg">
        <pc:chgData name="Kathy Moczerniak" userId="482eff44a8730993" providerId="LiveId" clId="{48B02EDF-F423-4A21-94EE-5B2BC01EAA5A}" dt="2020-06-15T04:11:22.539" v="1766" actId="478"/>
        <pc:sldMkLst>
          <pc:docMk/>
          <pc:sldMk cId="2837002971" sldId="570"/>
        </pc:sldMkLst>
        <pc:spChg chg="del">
          <ac:chgData name="Kathy Moczerniak" userId="482eff44a8730993" providerId="LiveId" clId="{48B02EDF-F423-4A21-94EE-5B2BC01EAA5A}" dt="2020-06-15T04:11:22.539" v="1766" actId="478"/>
          <ac:spMkLst>
            <pc:docMk/>
            <pc:sldMk cId="2837002971" sldId="570"/>
            <ac:spMk id="6" creationId="{46FE217D-A5E3-470C-9C24-0882C65C546F}"/>
          </ac:spMkLst>
        </pc:spChg>
        <pc:picChg chg="del">
          <ac:chgData name="Kathy Moczerniak" userId="482eff44a8730993" providerId="LiveId" clId="{48B02EDF-F423-4A21-94EE-5B2BC01EAA5A}" dt="2020-06-15T04:11:18.529" v="1765" actId="478"/>
          <ac:picMkLst>
            <pc:docMk/>
            <pc:sldMk cId="2837002971" sldId="570"/>
            <ac:picMk id="5" creationId="{85784C4D-5949-441B-B8DA-D5BF152823E8}"/>
          </ac:picMkLst>
        </pc:picChg>
      </pc:sldChg>
      <pc:sldChg chg="delSp add mod setBg">
        <pc:chgData name="Kathy Moczerniak" userId="482eff44a8730993" providerId="LiveId" clId="{48B02EDF-F423-4A21-94EE-5B2BC01EAA5A}" dt="2020-06-15T04:11:31.546" v="1769" actId="478"/>
        <pc:sldMkLst>
          <pc:docMk/>
          <pc:sldMk cId="703398790" sldId="571"/>
        </pc:sldMkLst>
        <pc:spChg chg="del">
          <ac:chgData name="Kathy Moczerniak" userId="482eff44a8730993" providerId="LiveId" clId="{48B02EDF-F423-4A21-94EE-5B2BC01EAA5A}" dt="2020-06-15T04:11:31.546" v="1769" actId="478"/>
          <ac:spMkLst>
            <pc:docMk/>
            <pc:sldMk cId="703398790" sldId="571"/>
            <ac:spMk id="6" creationId="{3C8D42F8-CF56-4485-B900-84D517768086}"/>
          </ac:spMkLst>
        </pc:spChg>
        <pc:picChg chg="del">
          <ac:chgData name="Kathy Moczerniak" userId="482eff44a8730993" providerId="LiveId" clId="{48B02EDF-F423-4A21-94EE-5B2BC01EAA5A}" dt="2020-06-15T04:11:29.554" v="1768" actId="478"/>
          <ac:picMkLst>
            <pc:docMk/>
            <pc:sldMk cId="703398790" sldId="571"/>
            <ac:picMk id="5" creationId="{1E7DB8E7-97AB-49A7-8445-303250B4423E}"/>
          </ac:picMkLst>
        </pc:picChg>
      </pc:sldChg>
      <pc:sldChg chg="addSp modSp del mod setBg">
        <pc:chgData name="Kathy Moczerniak" userId="482eff44a8730993" providerId="LiveId" clId="{48B02EDF-F423-4A21-94EE-5B2BC01EAA5A}" dt="2020-06-15T03:25:09.210" v="1727" actId="2696"/>
        <pc:sldMkLst>
          <pc:docMk/>
          <pc:sldMk cId="3859029939" sldId="571"/>
        </pc:sldMkLst>
        <pc:spChg chg="mod">
          <ac:chgData name="Kathy Moczerniak" userId="482eff44a8730993" providerId="LiveId" clId="{48B02EDF-F423-4A21-94EE-5B2BC01EAA5A}" dt="2020-06-14T16:55:51.578" v="1174" actId="20577"/>
          <ac:spMkLst>
            <pc:docMk/>
            <pc:sldMk cId="3859029939" sldId="571"/>
            <ac:spMk id="2" creationId="{04F98F62-7962-4A80-889E-E23DEFC50B05}"/>
          </ac:spMkLst>
        </pc:spChg>
        <pc:spChg chg="mod">
          <ac:chgData name="Kathy Moczerniak" userId="482eff44a8730993" providerId="LiveId" clId="{48B02EDF-F423-4A21-94EE-5B2BC01EAA5A}" dt="2020-06-14T16:57:03.599" v="1177" actId="20577"/>
          <ac:spMkLst>
            <pc:docMk/>
            <pc:sldMk cId="3859029939" sldId="571"/>
            <ac:spMk id="3" creationId="{D4CE3E8D-C311-4C17-BE4C-3812446ACEE3}"/>
          </ac:spMkLst>
        </pc:spChg>
        <pc:spChg chg="add mod">
          <ac:chgData name="Kathy Moczerniak" userId="482eff44a8730993" providerId="LiveId" clId="{48B02EDF-F423-4A21-94EE-5B2BC01EAA5A}" dt="2020-06-14T16:54:34.914" v="1160"/>
          <ac:spMkLst>
            <pc:docMk/>
            <pc:sldMk cId="3859029939" sldId="571"/>
            <ac:spMk id="6" creationId="{3C8D42F8-CF56-4485-B900-84D517768086}"/>
          </ac:spMkLst>
        </pc:spChg>
        <pc:spChg chg="mod">
          <ac:chgData name="Kathy Moczerniak" userId="482eff44a8730993" providerId="LiveId" clId="{48B02EDF-F423-4A21-94EE-5B2BC01EAA5A}" dt="2020-06-14T16:54:52.241" v="1164"/>
          <ac:spMkLst>
            <pc:docMk/>
            <pc:sldMk cId="3859029939" sldId="571"/>
            <ac:spMk id="8" creationId="{B935C3E2-0DE6-441D-9222-B1B6B7F6BA28}"/>
          </ac:spMkLst>
        </pc:spChg>
        <pc:picChg chg="add mod">
          <ac:chgData name="Kathy Moczerniak" userId="482eff44a8730993" providerId="LiveId" clId="{48B02EDF-F423-4A21-94EE-5B2BC01EAA5A}" dt="2020-06-14T16:54:19.637" v="1157"/>
          <ac:picMkLst>
            <pc:docMk/>
            <pc:sldMk cId="3859029939" sldId="571"/>
            <ac:picMk id="5" creationId="{1E7DB8E7-97AB-49A7-8445-303250B4423E}"/>
          </ac:picMkLst>
        </pc:picChg>
      </pc:sldChg>
      <pc:sldChg chg="delSp add mod setBg">
        <pc:chgData name="Kathy Moczerniak" userId="482eff44a8730993" providerId="LiveId" clId="{48B02EDF-F423-4A21-94EE-5B2BC01EAA5A}" dt="2020-06-15T04:11:36.652" v="1771" actId="478"/>
        <pc:sldMkLst>
          <pc:docMk/>
          <pc:sldMk cId="27045541" sldId="572"/>
        </pc:sldMkLst>
        <pc:spChg chg="del">
          <ac:chgData name="Kathy Moczerniak" userId="482eff44a8730993" providerId="LiveId" clId="{48B02EDF-F423-4A21-94EE-5B2BC01EAA5A}" dt="2020-06-15T04:11:35.815" v="1770" actId="478"/>
          <ac:spMkLst>
            <pc:docMk/>
            <pc:sldMk cId="27045541" sldId="572"/>
            <ac:spMk id="6" creationId="{0CB8F2A2-2285-44F6-A8D3-3B791EC7F6BB}"/>
          </ac:spMkLst>
        </pc:spChg>
        <pc:picChg chg="del">
          <ac:chgData name="Kathy Moczerniak" userId="482eff44a8730993" providerId="LiveId" clId="{48B02EDF-F423-4A21-94EE-5B2BC01EAA5A}" dt="2020-06-15T04:11:36.652" v="1771" actId="478"/>
          <ac:picMkLst>
            <pc:docMk/>
            <pc:sldMk cId="27045541" sldId="572"/>
            <ac:picMk id="5" creationId="{5BA21540-4D0A-4A3F-9F3D-6B34126BF31A}"/>
          </ac:picMkLst>
        </pc:picChg>
      </pc:sldChg>
      <pc:sldChg chg="addSp modSp del mod setBg">
        <pc:chgData name="Kathy Moczerniak" userId="482eff44a8730993" providerId="LiveId" clId="{48B02EDF-F423-4A21-94EE-5B2BC01EAA5A}" dt="2020-06-15T03:25:09.210" v="1727" actId="2696"/>
        <pc:sldMkLst>
          <pc:docMk/>
          <pc:sldMk cId="211222708" sldId="572"/>
        </pc:sldMkLst>
        <pc:spChg chg="mod">
          <ac:chgData name="Kathy Moczerniak" userId="482eff44a8730993" providerId="LiveId" clId="{48B02EDF-F423-4A21-94EE-5B2BC01EAA5A}" dt="2020-06-14T16:56:00.102" v="1175" actId="20577"/>
          <ac:spMkLst>
            <pc:docMk/>
            <pc:sldMk cId="211222708" sldId="572"/>
            <ac:spMk id="2" creationId="{B3D4D51B-9943-453E-83E7-DAB0496DDFDC}"/>
          </ac:spMkLst>
        </pc:spChg>
        <pc:spChg chg="mod">
          <ac:chgData name="Kathy Moczerniak" userId="482eff44a8730993" providerId="LiveId" clId="{48B02EDF-F423-4A21-94EE-5B2BC01EAA5A}" dt="2020-06-14T16:54:57.491" v="1165" actId="21"/>
          <ac:spMkLst>
            <pc:docMk/>
            <pc:sldMk cId="211222708" sldId="572"/>
            <ac:spMk id="3" creationId="{992EA4AE-B68C-4930-80A8-9ACF819B361E}"/>
          </ac:spMkLst>
        </pc:spChg>
        <pc:spChg chg="add mod">
          <ac:chgData name="Kathy Moczerniak" userId="482eff44a8730993" providerId="LiveId" clId="{48B02EDF-F423-4A21-94EE-5B2BC01EAA5A}" dt="2020-06-14T16:54:36.388" v="1161"/>
          <ac:spMkLst>
            <pc:docMk/>
            <pc:sldMk cId="211222708" sldId="572"/>
            <ac:spMk id="6" creationId="{0CB8F2A2-2285-44F6-A8D3-3B791EC7F6BB}"/>
          </ac:spMkLst>
        </pc:spChg>
        <pc:spChg chg="mod">
          <ac:chgData name="Kathy Moczerniak" userId="482eff44a8730993" providerId="LiveId" clId="{48B02EDF-F423-4A21-94EE-5B2BC01EAA5A}" dt="2020-06-14T16:54:59.549" v="1166"/>
          <ac:spMkLst>
            <pc:docMk/>
            <pc:sldMk cId="211222708" sldId="572"/>
            <ac:spMk id="8" creationId="{73520BF4-BD1A-4F0B-A43B-9FFC09ED11E9}"/>
          </ac:spMkLst>
        </pc:spChg>
        <pc:picChg chg="add mod">
          <ac:chgData name="Kathy Moczerniak" userId="482eff44a8730993" providerId="LiveId" clId="{48B02EDF-F423-4A21-94EE-5B2BC01EAA5A}" dt="2020-06-14T16:54:21.089" v="1158"/>
          <ac:picMkLst>
            <pc:docMk/>
            <pc:sldMk cId="211222708" sldId="572"/>
            <ac:picMk id="5" creationId="{5BA21540-4D0A-4A3F-9F3D-6B34126BF31A}"/>
          </ac:picMkLst>
        </pc:picChg>
      </pc:sldChg>
      <pc:sldChg chg="delSp add mod setBg">
        <pc:chgData name="Kathy Moczerniak" userId="482eff44a8730993" providerId="LiveId" clId="{48B02EDF-F423-4A21-94EE-5B2BC01EAA5A}" dt="2020-06-15T04:11:44.215" v="1773" actId="478"/>
        <pc:sldMkLst>
          <pc:docMk/>
          <pc:sldMk cId="1522405497" sldId="573"/>
        </pc:sldMkLst>
        <pc:spChg chg="del">
          <ac:chgData name="Kathy Moczerniak" userId="482eff44a8730993" providerId="LiveId" clId="{48B02EDF-F423-4A21-94EE-5B2BC01EAA5A}" dt="2020-06-15T04:11:44.215" v="1773" actId="478"/>
          <ac:spMkLst>
            <pc:docMk/>
            <pc:sldMk cId="1522405497" sldId="573"/>
            <ac:spMk id="6" creationId="{36B32587-811B-410E-A920-C0CC1F210BE6}"/>
          </ac:spMkLst>
        </pc:spChg>
        <pc:picChg chg="del">
          <ac:chgData name="Kathy Moczerniak" userId="482eff44a8730993" providerId="LiveId" clId="{48B02EDF-F423-4A21-94EE-5B2BC01EAA5A}" dt="2020-06-15T04:11:40.989" v="1772" actId="478"/>
          <ac:picMkLst>
            <pc:docMk/>
            <pc:sldMk cId="1522405497" sldId="573"/>
            <ac:picMk id="5" creationId="{E7318ED1-91D2-4948-A8AB-36E7C79452DF}"/>
          </ac:picMkLst>
        </pc:picChg>
      </pc:sldChg>
      <pc:sldChg chg="addSp modSp del mod setBg">
        <pc:chgData name="Kathy Moczerniak" userId="482eff44a8730993" providerId="LiveId" clId="{48B02EDF-F423-4A21-94EE-5B2BC01EAA5A}" dt="2020-06-15T03:25:09.210" v="1727" actId="2696"/>
        <pc:sldMkLst>
          <pc:docMk/>
          <pc:sldMk cId="1603353239" sldId="573"/>
        </pc:sldMkLst>
        <pc:spChg chg="mod">
          <ac:chgData name="Kathy Moczerniak" userId="482eff44a8730993" providerId="LiveId" clId="{48B02EDF-F423-4A21-94EE-5B2BC01EAA5A}" dt="2020-06-14T16:56:03.681" v="1176" actId="20577"/>
          <ac:spMkLst>
            <pc:docMk/>
            <pc:sldMk cId="1603353239" sldId="573"/>
            <ac:spMk id="2" creationId="{25A80F18-5DB7-4E5E-A2CD-30BF93A23658}"/>
          </ac:spMkLst>
        </pc:spChg>
        <pc:spChg chg="mod">
          <ac:chgData name="Kathy Moczerniak" userId="482eff44a8730993" providerId="LiveId" clId="{48B02EDF-F423-4A21-94EE-5B2BC01EAA5A}" dt="2020-06-14T16:58:06.259" v="1178" actId="20577"/>
          <ac:spMkLst>
            <pc:docMk/>
            <pc:sldMk cId="1603353239" sldId="573"/>
            <ac:spMk id="3" creationId="{B6AB3AE5-1F22-480A-B9E0-1F2896868616}"/>
          </ac:spMkLst>
        </pc:spChg>
        <pc:spChg chg="add mod">
          <ac:chgData name="Kathy Moczerniak" userId="482eff44a8730993" providerId="LiveId" clId="{48B02EDF-F423-4A21-94EE-5B2BC01EAA5A}" dt="2020-06-14T16:54:38.082" v="1162"/>
          <ac:spMkLst>
            <pc:docMk/>
            <pc:sldMk cId="1603353239" sldId="573"/>
            <ac:spMk id="6" creationId="{36B32587-811B-410E-A920-C0CC1F210BE6}"/>
          </ac:spMkLst>
        </pc:spChg>
        <pc:spChg chg="mod">
          <ac:chgData name="Kathy Moczerniak" userId="482eff44a8730993" providerId="LiveId" clId="{48B02EDF-F423-4A21-94EE-5B2BC01EAA5A}" dt="2020-06-14T16:55:07.990" v="1168"/>
          <ac:spMkLst>
            <pc:docMk/>
            <pc:sldMk cId="1603353239" sldId="573"/>
            <ac:spMk id="8" creationId="{F39A63BF-9B93-47C9-8208-0EB86050D9A2}"/>
          </ac:spMkLst>
        </pc:spChg>
        <pc:picChg chg="add mod">
          <ac:chgData name="Kathy Moczerniak" userId="482eff44a8730993" providerId="LiveId" clId="{48B02EDF-F423-4A21-94EE-5B2BC01EAA5A}" dt="2020-06-14T16:54:23.280" v="1159"/>
          <ac:picMkLst>
            <pc:docMk/>
            <pc:sldMk cId="1603353239" sldId="573"/>
            <ac:picMk id="5" creationId="{E7318ED1-91D2-4948-A8AB-36E7C79452DF}"/>
          </ac:picMkLst>
        </pc:picChg>
      </pc:sldChg>
      <pc:sldChg chg="addSp modSp del mod setBg">
        <pc:chgData name="Kathy Moczerniak" userId="482eff44a8730993" providerId="LiveId" clId="{48B02EDF-F423-4A21-94EE-5B2BC01EAA5A}" dt="2020-06-15T03:25:44.616" v="1729" actId="2696"/>
        <pc:sldMkLst>
          <pc:docMk/>
          <pc:sldMk cId="1608187684" sldId="574"/>
        </pc:sldMkLst>
        <pc:spChg chg="mod">
          <ac:chgData name="Kathy Moczerniak" userId="482eff44a8730993" providerId="LiveId" clId="{48B02EDF-F423-4A21-94EE-5B2BC01EAA5A}" dt="2020-06-14T17:37:19.819" v="1327" actId="20577"/>
          <ac:spMkLst>
            <pc:docMk/>
            <pc:sldMk cId="1608187684" sldId="574"/>
            <ac:spMk id="2" creationId="{DE11B716-2C1B-40C6-B154-E0F7A557BB65}"/>
          </ac:spMkLst>
        </pc:spChg>
        <pc:spChg chg="mod">
          <ac:chgData name="Kathy Moczerniak" userId="482eff44a8730993" providerId="LiveId" clId="{48B02EDF-F423-4A21-94EE-5B2BC01EAA5A}" dt="2020-06-14T17:35:38.575" v="1309" actId="21"/>
          <ac:spMkLst>
            <pc:docMk/>
            <pc:sldMk cId="1608187684" sldId="574"/>
            <ac:spMk id="3" creationId="{A6F65A62-1F55-4F5B-AEB3-C9809958EC89}"/>
          </ac:spMkLst>
        </pc:spChg>
        <pc:spChg chg="add mod">
          <ac:chgData name="Kathy Moczerniak" userId="482eff44a8730993" providerId="LiveId" clId="{48B02EDF-F423-4A21-94EE-5B2BC01EAA5A}" dt="2020-06-14T17:38:55.575" v="1330" actId="1076"/>
          <ac:spMkLst>
            <pc:docMk/>
            <pc:sldMk cId="1608187684" sldId="574"/>
            <ac:spMk id="6" creationId="{12E5413D-0933-460E-9FF8-9A143885764D}"/>
          </ac:spMkLst>
        </pc:spChg>
        <pc:spChg chg="mod">
          <ac:chgData name="Kathy Moczerniak" userId="482eff44a8730993" providerId="LiveId" clId="{48B02EDF-F423-4A21-94EE-5B2BC01EAA5A}" dt="2020-06-14T17:35:41.773" v="1310"/>
          <ac:spMkLst>
            <pc:docMk/>
            <pc:sldMk cId="1608187684" sldId="574"/>
            <ac:spMk id="8" creationId="{D0564C49-9683-4B91-A5CF-7119C90269BF}"/>
          </ac:spMkLst>
        </pc:spChg>
        <pc:picChg chg="add mod">
          <ac:chgData name="Kathy Moczerniak" userId="482eff44a8730993" providerId="LiveId" clId="{48B02EDF-F423-4A21-94EE-5B2BC01EAA5A}" dt="2020-06-14T17:38:52.143" v="1329" actId="1076"/>
          <ac:picMkLst>
            <pc:docMk/>
            <pc:sldMk cId="1608187684" sldId="574"/>
            <ac:picMk id="5" creationId="{C88A5003-340A-41A0-A990-4860B934F7E3}"/>
          </ac:picMkLst>
        </pc:picChg>
      </pc:sldChg>
      <pc:sldChg chg="delSp add mod setBg">
        <pc:chgData name="Kathy Moczerniak" userId="482eff44a8730993" providerId="LiveId" clId="{48B02EDF-F423-4A21-94EE-5B2BC01EAA5A}" dt="2020-06-15T04:11:51.906" v="1776" actId="478"/>
        <pc:sldMkLst>
          <pc:docMk/>
          <pc:sldMk cId="3402493610" sldId="574"/>
        </pc:sldMkLst>
        <pc:spChg chg="del">
          <ac:chgData name="Kathy Moczerniak" userId="482eff44a8730993" providerId="LiveId" clId="{48B02EDF-F423-4A21-94EE-5B2BC01EAA5A}" dt="2020-06-15T04:11:50.951" v="1775" actId="478"/>
          <ac:spMkLst>
            <pc:docMk/>
            <pc:sldMk cId="3402493610" sldId="574"/>
            <ac:spMk id="6" creationId="{12E5413D-0933-460E-9FF8-9A143885764D}"/>
          </ac:spMkLst>
        </pc:spChg>
        <pc:picChg chg="del">
          <ac:chgData name="Kathy Moczerniak" userId="482eff44a8730993" providerId="LiveId" clId="{48B02EDF-F423-4A21-94EE-5B2BC01EAA5A}" dt="2020-06-15T04:11:51.906" v="1776" actId="478"/>
          <ac:picMkLst>
            <pc:docMk/>
            <pc:sldMk cId="3402493610" sldId="574"/>
            <ac:picMk id="5" creationId="{C88A5003-340A-41A0-A990-4860B934F7E3}"/>
          </ac:picMkLst>
        </pc:picChg>
      </pc:sldChg>
      <pc:sldChg chg="delSp add mod setBg">
        <pc:chgData name="Kathy Moczerniak" userId="482eff44a8730993" providerId="LiveId" clId="{48B02EDF-F423-4A21-94EE-5B2BC01EAA5A}" dt="2020-06-15T04:11:57.251" v="1778" actId="478"/>
        <pc:sldMkLst>
          <pc:docMk/>
          <pc:sldMk cId="589731041" sldId="575"/>
        </pc:sldMkLst>
        <pc:spChg chg="del">
          <ac:chgData name="Kathy Moczerniak" userId="482eff44a8730993" providerId="LiveId" clId="{48B02EDF-F423-4A21-94EE-5B2BC01EAA5A}" dt="2020-06-15T04:11:56.345" v="1777" actId="478"/>
          <ac:spMkLst>
            <pc:docMk/>
            <pc:sldMk cId="589731041" sldId="575"/>
            <ac:spMk id="6" creationId="{BDE31F9C-1349-46F6-B1C0-141394660D92}"/>
          </ac:spMkLst>
        </pc:spChg>
        <pc:picChg chg="del">
          <ac:chgData name="Kathy Moczerniak" userId="482eff44a8730993" providerId="LiveId" clId="{48B02EDF-F423-4A21-94EE-5B2BC01EAA5A}" dt="2020-06-15T04:11:57.251" v="1778" actId="478"/>
          <ac:picMkLst>
            <pc:docMk/>
            <pc:sldMk cId="589731041" sldId="575"/>
            <ac:picMk id="5" creationId="{3BB763A6-4D4D-48A4-813F-D2F8F19A8288}"/>
          </ac:picMkLst>
        </pc:picChg>
      </pc:sldChg>
      <pc:sldChg chg="addSp modSp del mod setBg">
        <pc:chgData name="Kathy Moczerniak" userId="482eff44a8730993" providerId="LiveId" clId="{48B02EDF-F423-4A21-94EE-5B2BC01EAA5A}" dt="2020-06-15T03:25:44.616" v="1729" actId="2696"/>
        <pc:sldMkLst>
          <pc:docMk/>
          <pc:sldMk cId="3978408026" sldId="575"/>
        </pc:sldMkLst>
        <pc:spChg chg="mod">
          <ac:chgData name="Kathy Moczerniak" userId="482eff44a8730993" providerId="LiveId" clId="{48B02EDF-F423-4A21-94EE-5B2BC01EAA5A}" dt="2020-06-14T17:37:15.021" v="1326" actId="20577"/>
          <ac:spMkLst>
            <pc:docMk/>
            <pc:sldMk cId="3978408026" sldId="575"/>
            <ac:spMk id="2" creationId="{A4BC6C66-1077-4FA3-9D6C-9C77E6701D17}"/>
          </ac:spMkLst>
        </pc:spChg>
        <pc:spChg chg="mod">
          <ac:chgData name="Kathy Moczerniak" userId="482eff44a8730993" providerId="LiveId" clId="{48B02EDF-F423-4A21-94EE-5B2BC01EAA5A}" dt="2020-06-14T17:43:20.497" v="1358" actId="20577"/>
          <ac:spMkLst>
            <pc:docMk/>
            <pc:sldMk cId="3978408026" sldId="575"/>
            <ac:spMk id="3" creationId="{30E014D8-BF40-4988-AFCE-14A83AD30E6C}"/>
          </ac:spMkLst>
        </pc:spChg>
        <pc:spChg chg="add mod">
          <ac:chgData name="Kathy Moczerniak" userId="482eff44a8730993" providerId="LiveId" clId="{48B02EDF-F423-4A21-94EE-5B2BC01EAA5A}" dt="2020-06-14T17:39:06.055" v="1332" actId="1076"/>
          <ac:spMkLst>
            <pc:docMk/>
            <pc:sldMk cId="3978408026" sldId="575"/>
            <ac:spMk id="6" creationId="{BDE31F9C-1349-46F6-B1C0-141394660D92}"/>
          </ac:spMkLst>
        </pc:spChg>
        <pc:spChg chg="mod">
          <ac:chgData name="Kathy Moczerniak" userId="482eff44a8730993" providerId="LiveId" clId="{48B02EDF-F423-4A21-94EE-5B2BC01EAA5A}" dt="2020-06-14T17:36:10.782" v="1312"/>
          <ac:spMkLst>
            <pc:docMk/>
            <pc:sldMk cId="3978408026" sldId="575"/>
            <ac:spMk id="8" creationId="{F1ED5AE2-2C68-453F-9D58-912B6C8512D3}"/>
          </ac:spMkLst>
        </pc:spChg>
        <pc:picChg chg="add mod">
          <ac:chgData name="Kathy Moczerniak" userId="482eff44a8730993" providerId="LiveId" clId="{48B02EDF-F423-4A21-94EE-5B2BC01EAA5A}" dt="2020-06-14T17:39:03.479" v="1331" actId="1076"/>
          <ac:picMkLst>
            <pc:docMk/>
            <pc:sldMk cId="3978408026" sldId="575"/>
            <ac:picMk id="5" creationId="{3BB763A6-4D4D-48A4-813F-D2F8F19A8288}"/>
          </ac:picMkLst>
        </pc:picChg>
      </pc:sldChg>
      <pc:sldChg chg="delSp add mod setBg">
        <pc:chgData name="Kathy Moczerniak" userId="482eff44a8730993" providerId="LiveId" clId="{48B02EDF-F423-4A21-94EE-5B2BC01EAA5A}" dt="2020-06-15T04:12:02.642" v="1780" actId="478"/>
        <pc:sldMkLst>
          <pc:docMk/>
          <pc:sldMk cId="1008168141" sldId="576"/>
        </pc:sldMkLst>
        <pc:spChg chg="del">
          <ac:chgData name="Kathy Moczerniak" userId="482eff44a8730993" providerId="LiveId" clId="{48B02EDF-F423-4A21-94EE-5B2BC01EAA5A}" dt="2020-06-15T04:12:01.941" v="1779" actId="478"/>
          <ac:spMkLst>
            <pc:docMk/>
            <pc:sldMk cId="1008168141" sldId="576"/>
            <ac:spMk id="6" creationId="{19D027C9-18E7-4495-971A-F3D88E50D959}"/>
          </ac:spMkLst>
        </pc:spChg>
        <pc:picChg chg="del">
          <ac:chgData name="Kathy Moczerniak" userId="482eff44a8730993" providerId="LiveId" clId="{48B02EDF-F423-4A21-94EE-5B2BC01EAA5A}" dt="2020-06-15T04:12:02.642" v="1780" actId="478"/>
          <ac:picMkLst>
            <pc:docMk/>
            <pc:sldMk cId="1008168141" sldId="576"/>
            <ac:picMk id="5" creationId="{4CF54898-471A-4BB6-B9EE-816FCCA5511E}"/>
          </ac:picMkLst>
        </pc:picChg>
      </pc:sldChg>
      <pc:sldChg chg="addSp modSp del mod setBg">
        <pc:chgData name="Kathy Moczerniak" userId="482eff44a8730993" providerId="LiveId" clId="{48B02EDF-F423-4A21-94EE-5B2BC01EAA5A}" dt="2020-06-15T03:25:44.616" v="1729" actId="2696"/>
        <pc:sldMkLst>
          <pc:docMk/>
          <pc:sldMk cId="1986515059" sldId="576"/>
        </pc:sldMkLst>
        <pc:spChg chg="mod">
          <ac:chgData name="Kathy Moczerniak" userId="482eff44a8730993" providerId="LiveId" clId="{48B02EDF-F423-4A21-94EE-5B2BC01EAA5A}" dt="2020-06-14T17:37:10.671" v="1325" actId="20577"/>
          <ac:spMkLst>
            <pc:docMk/>
            <pc:sldMk cId="1986515059" sldId="576"/>
            <ac:spMk id="2" creationId="{17111B1C-DE51-434B-A438-D9D3E8B04A6A}"/>
          </ac:spMkLst>
        </pc:spChg>
        <pc:spChg chg="mod">
          <ac:chgData name="Kathy Moczerniak" userId="482eff44a8730993" providerId="LiveId" clId="{48B02EDF-F423-4A21-94EE-5B2BC01EAA5A}" dt="2020-06-14T17:44:21.172" v="1359" actId="20577"/>
          <ac:spMkLst>
            <pc:docMk/>
            <pc:sldMk cId="1986515059" sldId="576"/>
            <ac:spMk id="3" creationId="{526A7CD9-8AAB-4B36-B424-FA9F0F7EC5BF}"/>
          </ac:spMkLst>
        </pc:spChg>
        <pc:spChg chg="add mod">
          <ac:chgData name="Kathy Moczerniak" userId="482eff44a8730993" providerId="LiveId" clId="{48B02EDF-F423-4A21-94EE-5B2BC01EAA5A}" dt="2020-06-14T17:40:27.547" v="1340" actId="1076"/>
          <ac:spMkLst>
            <pc:docMk/>
            <pc:sldMk cId="1986515059" sldId="576"/>
            <ac:spMk id="6" creationId="{19D027C9-18E7-4495-971A-F3D88E50D959}"/>
          </ac:spMkLst>
        </pc:spChg>
        <pc:spChg chg="mod">
          <ac:chgData name="Kathy Moczerniak" userId="482eff44a8730993" providerId="LiveId" clId="{48B02EDF-F423-4A21-94EE-5B2BC01EAA5A}" dt="2020-06-14T17:36:22.317" v="1314"/>
          <ac:spMkLst>
            <pc:docMk/>
            <pc:sldMk cId="1986515059" sldId="576"/>
            <ac:spMk id="8" creationId="{185238DC-80BF-47B6-99D4-5801F8CECF78}"/>
          </ac:spMkLst>
        </pc:spChg>
        <pc:picChg chg="add mod">
          <ac:chgData name="Kathy Moczerniak" userId="482eff44a8730993" providerId="LiveId" clId="{48B02EDF-F423-4A21-94EE-5B2BC01EAA5A}" dt="2020-06-14T17:40:25.238" v="1339" actId="1076"/>
          <ac:picMkLst>
            <pc:docMk/>
            <pc:sldMk cId="1986515059" sldId="576"/>
            <ac:picMk id="5" creationId="{4CF54898-471A-4BB6-B9EE-816FCCA5511E}"/>
          </ac:picMkLst>
        </pc:picChg>
      </pc:sldChg>
      <pc:sldChg chg="delSp add mod setBg">
        <pc:chgData name="Kathy Moczerniak" userId="482eff44a8730993" providerId="LiveId" clId="{48B02EDF-F423-4A21-94EE-5B2BC01EAA5A}" dt="2020-06-15T04:12:08.010" v="1782" actId="478"/>
        <pc:sldMkLst>
          <pc:docMk/>
          <pc:sldMk cId="631366138" sldId="577"/>
        </pc:sldMkLst>
        <pc:spChg chg="del">
          <ac:chgData name="Kathy Moczerniak" userId="482eff44a8730993" providerId="LiveId" clId="{48B02EDF-F423-4A21-94EE-5B2BC01EAA5A}" dt="2020-06-15T04:12:07.243" v="1781" actId="478"/>
          <ac:spMkLst>
            <pc:docMk/>
            <pc:sldMk cId="631366138" sldId="577"/>
            <ac:spMk id="6" creationId="{74D603A9-BC2F-4C59-A5B2-8E5B766060C6}"/>
          </ac:spMkLst>
        </pc:spChg>
        <pc:picChg chg="del">
          <ac:chgData name="Kathy Moczerniak" userId="482eff44a8730993" providerId="LiveId" clId="{48B02EDF-F423-4A21-94EE-5B2BC01EAA5A}" dt="2020-06-15T04:12:08.010" v="1782" actId="478"/>
          <ac:picMkLst>
            <pc:docMk/>
            <pc:sldMk cId="631366138" sldId="577"/>
            <ac:picMk id="5" creationId="{A1E1DD23-64F5-4881-82EF-3424662DF986}"/>
          </ac:picMkLst>
        </pc:picChg>
      </pc:sldChg>
      <pc:sldChg chg="addSp modSp del mod setBg">
        <pc:chgData name="Kathy Moczerniak" userId="482eff44a8730993" providerId="LiveId" clId="{48B02EDF-F423-4A21-94EE-5B2BC01EAA5A}" dt="2020-06-15T03:25:44.616" v="1729" actId="2696"/>
        <pc:sldMkLst>
          <pc:docMk/>
          <pc:sldMk cId="3758800273" sldId="577"/>
        </pc:sldMkLst>
        <pc:spChg chg="mod">
          <ac:chgData name="Kathy Moczerniak" userId="482eff44a8730993" providerId="LiveId" clId="{48B02EDF-F423-4A21-94EE-5B2BC01EAA5A}" dt="2020-06-14T17:37:06.437" v="1324" actId="20577"/>
          <ac:spMkLst>
            <pc:docMk/>
            <pc:sldMk cId="3758800273" sldId="577"/>
            <ac:spMk id="2" creationId="{4764F59B-5A78-4DEE-87B1-DC4FEADF6095}"/>
          </ac:spMkLst>
        </pc:spChg>
        <pc:spChg chg="mod">
          <ac:chgData name="Kathy Moczerniak" userId="482eff44a8730993" providerId="LiveId" clId="{48B02EDF-F423-4A21-94EE-5B2BC01EAA5A}" dt="2020-06-14T17:36:36.662" v="1317" actId="20577"/>
          <ac:spMkLst>
            <pc:docMk/>
            <pc:sldMk cId="3758800273" sldId="577"/>
            <ac:spMk id="3" creationId="{EFFFB59B-F481-41DA-AC43-945DD1654B4F}"/>
          </ac:spMkLst>
        </pc:spChg>
        <pc:spChg chg="add mod">
          <ac:chgData name="Kathy Moczerniak" userId="482eff44a8730993" providerId="LiveId" clId="{48B02EDF-F423-4A21-94EE-5B2BC01EAA5A}" dt="2020-06-14T17:40:19.654" v="1338" actId="1076"/>
          <ac:spMkLst>
            <pc:docMk/>
            <pc:sldMk cId="3758800273" sldId="577"/>
            <ac:spMk id="6" creationId="{74D603A9-BC2F-4C59-A5B2-8E5B766060C6}"/>
          </ac:spMkLst>
        </pc:spChg>
        <pc:spChg chg="mod">
          <ac:chgData name="Kathy Moczerniak" userId="482eff44a8730993" providerId="LiveId" clId="{48B02EDF-F423-4A21-94EE-5B2BC01EAA5A}" dt="2020-06-14T17:36:34.553" v="1316"/>
          <ac:spMkLst>
            <pc:docMk/>
            <pc:sldMk cId="3758800273" sldId="577"/>
            <ac:spMk id="8" creationId="{4FBEF295-27D3-472F-86D6-063A7C64E488}"/>
          </ac:spMkLst>
        </pc:spChg>
        <pc:picChg chg="add mod">
          <ac:chgData name="Kathy Moczerniak" userId="482eff44a8730993" providerId="LiveId" clId="{48B02EDF-F423-4A21-94EE-5B2BC01EAA5A}" dt="2020-06-14T17:40:16.732" v="1337" actId="1076"/>
          <ac:picMkLst>
            <pc:docMk/>
            <pc:sldMk cId="3758800273" sldId="577"/>
            <ac:picMk id="5" creationId="{A1E1DD23-64F5-4881-82EF-3424662DF986}"/>
          </ac:picMkLst>
        </pc:picChg>
      </pc:sldChg>
      <pc:sldChg chg="addSp modSp del mod setBg">
        <pc:chgData name="Kathy Moczerniak" userId="482eff44a8730993" providerId="LiveId" clId="{48B02EDF-F423-4A21-94EE-5B2BC01EAA5A}" dt="2020-06-15T03:25:44.616" v="1729" actId="2696"/>
        <pc:sldMkLst>
          <pc:docMk/>
          <pc:sldMk cId="1573411597" sldId="578"/>
        </pc:sldMkLst>
        <pc:spChg chg="mod">
          <ac:chgData name="Kathy Moczerniak" userId="482eff44a8730993" providerId="LiveId" clId="{48B02EDF-F423-4A21-94EE-5B2BC01EAA5A}" dt="2020-06-14T17:37:01.875" v="1323" actId="20577"/>
          <ac:spMkLst>
            <pc:docMk/>
            <pc:sldMk cId="1573411597" sldId="578"/>
            <ac:spMk id="2" creationId="{F768A3E7-C908-423E-B4E8-542E728A6C11}"/>
          </ac:spMkLst>
        </pc:spChg>
        <pc:spChg chg="mod">
          <ac:chgData name="Kathy Moczerniak" userId="482eff44a8730993" providerId="LiveId" clId="{48B02EDF-F423-4A21-94EE-5B2BC01EAA5A}" dt="2020-06-14T17:47:08.722" v="1367" actId="948"/>
          <ac:spMkLst>
            <pc:docMk/>
            <pc:sldMk cId="1573411597" sldId="578"/>
            <ac:spMk id="3" creationId="{CDB8E41E-7918-49CD-9929-970346AA315E}"/>
          </ac:spMkLst>
        </pc:spChg>
        <pc:spChg chg="add mod">
          <ac:chgData name="Kathy Moczerniak" userId="482eff44a8730993" providerId="LiveId" clId="{48B02EDF-F423-4A21-94EE-5B2BC01EAA5A}" dt="2020-06-14T17:40:40.862" v="1342" actId="1076"/>
          <ac:spMkLst>
            <pc:docMk/>
            <pc:sldMk cId="1573411597" sldId="578"/>
            <ac:spMk id="6" creationId="{96364738-85B8-485D-8D17-0EC96A2865D5}"/>
          </ac:spMkLst>
        </pc:spChg>
        <pc:spChg chg="mod">
          <ac:chgData name="Kathy Moczerniak" userId="482eff44a8730993" providerId="LiveId" clId="{48B02EDF-F423-4A21-94EE-5B2BC01EAA5A}" dt="2020-06-14T17:36:44.105" v="1319"/>
          <ac:spMkLst>
            <pc:docMk/>
            <pc:sldMk cId="1573411597" sldId="578"/>
            <ac:spMk id="8" creationId="{C0F8D182-ABF5-44B6-8690-05B73B57F4CC}"/>
          </ac:spMkLst>
        </pc:spChg>
        <pc:picChg chg="add mod">
          <ac:chgData name="Kathy Moczerniak" userId="482eff44a8730993" providerId="LiveId" clId="{48B02EDF-F423-4A21-94EE-5B2BC01EAA5A}" dt="2020-06-14T17:40:38.216" v="1341" actId="1076"/>
          <ac:picMkLst>
            <pc:docMk/>
            <pc:sldMk cId="1573411597" sldId="578"/>
            <ac:picMk id="5" creationId="{9C446310-AEE9-4AEA-B0BC-CE6D2CC2838D}"/>
          </ac:picMkLst>
        </pc:picChg>
      </pc:sldChg>
      <pc:sldChg chg="delSp add mod setBg">
        <pc:chgData name="Kathy Moczerniak" userId="482eff44a8730993" providerId="LiveId" clId="{48B02EDF-F423-4A21-94EE-5B2BC01EAA5A}" dt="2020-06-15T04:12:13.571" v="1784" actId="478"/>
        <pc:sldMkLst>
          <pc:docMk/>
          <pc:sldMk cId="3697626923" sldId="578"/>
        </pc:sldMkLst>
        <pc:spChg chg="del">
          <ac:chgData name="Kathy Moczerniak" userId="482eff44a8730993" providerId="LiveId" clId="{48B02EDF-F423-4A21-94EE-5B2BC01EAA5A}" dt="2020-06-15T04:12:12.864" v="1783" actId="478"/>
          <ac:spMkLst>
            <pc:docMk/>
            <pc:sldMk cId="3697626923" sldId="578"/>
            <ac:spMk id="6" creationId="{96364738-85B8-485D-8D17-0EC96A2865D5}"/>
          </ac:spMkLst>
        </pc:spChg>
        <pc:picChg chg="del">
          <ac:chgData name="Kathy Moczerniak" userId="482eff44a8730993" providerId="LiveId" clId="{48B02EDF-F423-4A21-94EE-5B2BC01EAA5A}" dt="2020-06-15T04:12:13.571" v="1784" actId="478"/>
          <ac:picMkLst>
            <pc:docMk/>
            <pc:sldMk cId="3697626923" sldId="578"/>
            <ac:picMk id="5" creationId="{9C446310-AEE9-4AEA-B0BC-CE6D2CC2838D}"/>
          </ac:picMkLst>
        </pc:picChg>
      </pc:sldChg>
      <pc:sldChg chg="delSp add mod setBg">
        <pc:chgData name="Kathy Moczerniak" userId="482eff44a8730993" providerId="LiveId" clId="{48B02EDF-F423-4A21-94EE-5B2BC01EAA5A}" dt="2020-06-15T04:12:20.836" v="1786" actId="478"/>
        <pc:sldMkLst>
          <pc:docMk/>
          <pc:sldMk cId="326901495" sldId="579"/>
        </pc:sldMkLst>
        <pc:spChg chg="del">
          <ac:chgData name="Kathy Moczerniak" userId="482eff44a8730993" providerId="LiveId" clId="{48B02EDF-F423-4A21-94EE-5B2BC01EAA5A}" dt="2020-06-15T04:12:20.836" v="1786" actId="478"/>
          <ac:spMkLst>
            <pc:docMk/>
            <pc:sldMk cId="326901495" sldId="579"/>
            <ac:spMk id="6" creationId="{85A396E8-FD8C-45C4-9415-142C2984DACF}"/>
          </ac:spMkLst>
        </pc:spChg>
        <pc:picChg chg="del">
          <ac:chgData name="Kathy Moczerniak" userId="482eff44a8730993" providerId="LiveId" clId="{48B02EDF-F423-4A21-94EE-5B2BC01EAA5A}" dt="2020-06-15T04:12:18.789" v="1785" actId="478"/>
          <ac:picMkLst>
            <pc:docMk/>
            <pc:sldMk cId="326901495" sldId="579"/>
            <ac:picMk id="5" creationId="{767EFA33-9D9E-4D2A-842F-09493A8E53C7}"/>
          </ac:picMkLst>
        </pc:picChg>
      </pc:sldChg>
      <pc:sldChg chg="addSp modSp del mod setBg">
        <pc:chgData name="Kathy Moczerniak" userId="482eff44a8730993" providerId="LiveId" clId="{48B02EDF-F423-4A21-94EE-5B2BC01EAA5A}" dt="2020-06-15T03:25:44.616" v="1729" actId="2696"/>
        <pc:sldMkLst>
          <pc:docMk/>
          <pc:sldMk cId="2628829431" sldId="579"/>
        </pc:sldMkLst>
        <pc:spChg chg="mod">
          <ac:chgData name="Kathy Moczerniak" userId="482eff44a8730993" providerId="LiveId" clId="{48B02EDF-F423-4A21-94EE-5B2BC01EAA5A}" dt="2020-06-14T17:36:56.971" v="1322" actId="20577"/>
          <ac:spMkLst>
            <pc:docMk/>
            <pc:sldMk cId="2628829431" sldId="579"/>
            <ac:spMk id="2" creationId="{746DFE19-9C55-4374-B5A2-13F11264675D}"/>
          </ac:spMkLst>
        </pc:spChg>
        <pc:spChg chg="mod">
          <ac:chgData name="Kathy Moczerniak" userId="482eff44a8730993" providerId="LiveId" clId="{48B02EDF-F423-4A21-94EE-5B2BC01EAA5A}" dt="2020-06-14T17:49:54.811" v="1368" actId="20577"/>
          <ac:spMkLst>
            <pc:docMk/>
            <pc:sldMk cId="2628829431" sldId="579"/>
            <ac:spMk id="3" creationId="{CB072D85-E03F-4E7D-8AA6-C31930E95AD2}"/>
          </ac:spMkLst>
        </pc:spChg>
        <pc:spChg chg="add mod">
          <ac:chgData name="Kathy Moczerniak" userId="482eff44a8730993" providerId="LiveId" clId="{48B02EDF-F423-4A21-94EE-5B2BC01EAA5A}" dt="2020-06-14T17:41:13.049" v="1352" actId="1076"/>
          <ac:spMkLst>
            <pc:docMk/>
            <pc:sldMk cId="2628829431" sldId="579"/>
            <ac:spMk id="6" creationId="{85A396E8-FD8C-45C4-9415-142C2984DACF}"/>
          </ac:spMkLst>
        </pc:spChg>
        <pc:spChg chg="mod">
          <ac:chgData name="Kathy Moczerniak" userId="482eff44a8730993" providerId="LiveId" clId="{48B02EDF-F423-4A21-94EE-5B2BC01EAA5A}" dt="2020-06-14T17:36:51.447" v="1321"/>
          <ac:spMkLst>
            <pc:docMk/>
            <pc:sldMk cId="2628829431" sldId="579"/>
            <ac:spMk id="8" creationId="{16719489-3134-49B9-89F1-BF38C7431A35}"/>
          </ac:spMkLst>
        </pc:spChg>
        <pc:picChg chg="add mod">
          <ac:chgData name="Kathy Moczerniak" userId="482eff44a8730993" providerId="LiveId" clId="{48B02EDF-F423-4A21-94EE-5B2BC01EAA5A}" dt="2020-06-14T17:41:09.395" v="1351" actId="1076"/>
          <ac:picMkLst>
            <pc:docMk/>
            <pc:sldMk cId="2628829431" sldId="579"/>
            <ac:picMk id="5" creationId="{767EFA33-9D9E-4D2A-842F-09493A8E53C7}"/>
          </ac:picMkLst>
        </pc:picChg>
      </pc:sldChg>
      <pc:sldChg chg="delSp add mod setBg">
        <pc:chgData name="Kathy Moczerniak" userId="482eff44a8730993" providerId="LiveId" clId="{48B02EDF-F423-4A21-94EE-5B2BC01EAA5A}" dt="2020-06-15T04:12:28.038" v="1789" actId="478"/>
        <pc:sldMkLst>
          <pc:docMk/>
          <pc:sldMk cId="3777647095" sldId="580"/>
        </pc:sldMkLst>
        <pc:spChg chg="del">
          <ac:chgData name="Kathy Moczerniak" userId="482eff44a8730993" providerId="LiveId" clId="{48B02EDF-F423-4A21-94EE-5B2BC01EAA5A}" dt="2020-06-15T04:12:27.255" v="1788" actId="478"/>
          <ac:spMkLst>
            <pc:docMk/>
            <pc:sldMk cId="3777647095" sldId="580"/>
            <ac:spMk id="6" creationId="{A614955C-7E21-49D4-A4AE-657286F290C1}"/>
          </ac:spMkLst>
        </pc:spChg>
        <pc:picChg chg="del">
          <ac:chgData name="Kathy Moczerniak" userId="482eff44a8730993" providerId="LiveId" clId="{48B02EDF-F423-4A21-94EE-5B2BC01EAA5A}" dt="2020-06-15T04:12:28.038" v="1789" actId="478"/>
          <ac:picMkLst>
            <pc:docMk/>
            <pc:sldMk cId="3777647095" sldId="580"/>
            <ac:picMk id="5" creationId="{6EC175F0-3E84-4956-8133-D18813DCAB3F}"/>
          </ac:picMkLst>
        </pc:picChg>
      </pc:sldChg>
      <pc:sldChg chg="addSp modSp del mod setBg">
        <pc:chgData name="Kathy Moczerniak" userId="482eff44a8730993" providerId="LiveId" clId="{48B02EDF-F423-4A21-94EE-5B2BC01EAA5A}" dt="2020-06-15T03:26:14.053" v="1731" actId="2696"/>
        <pc:sldMkLst>
          <pc:docMk/>
          <pc:sldMk cId="4081144214" sldId="580"/>
        </pc:sldMkLst>
        <pc:spChg chg="mod">
          <ac:chgData name="Kathy Moczerniak" userId="482eff44a8730993" providerId="LiveId" clId="{48B02EDF-F423-4A21-94EE-5B2BC01EAA5A}" dt="2020-06-14T16:24:20.009" v="957"/>
          <ac:spMkLst>
            <pc:docMk/>
            <pc:sldMk cId="4081144214" sldId="580"/>
            <ac:spMk id="2" creationId="{506C4F3E-5AA5-41E0-BF1A-98EB6A575F54}"/>
          </ac:spMkLst>
        </pc:spChg>
        <pc:spChg chg="mod">
          <ac:chgData name="Kathy Moczerniak" userId="482eff44a8730993" providerId="LiveId" clId="{48B02EDF-F423-4A21-94EE-5B2BC01EAA5A}" dt="2020-06-14T18:09:46.217" v="1420" actId="20577"/>
          <ac:spMkLst>
            <pc:docMk/>
            <pc:sldMk cId="4081144214" sldId="580"/>
            <ac:spMk id="3" creationId="{7FA8F426-657C-4A08-A7B4-00B58304D792}"/>
          </ac:spMkLst>
        </pc:spChg>
        <pc:spChg chg="add mod">
          <ac:chgData name="Kathy Moczerniak" userId="482eff44a8730993" providerId="LiveId" clId="{48B02EDF-F423-4A21-94EE-5B2BC01EAA5A}" dt="2020-06-14T18:09:19.746" v="1410"/>
          <ac:spMkLst>
            <pc:docMk/>
            <pc:sldMk cId="4081144214" sldId="580"/>
            <ac:spMk id="6" creationId="{A614955C-7E21-49D4-A4AE-657286F290C1}"/>
          </ac:spMkLst>
        </pc:spChg>
        <pc:spChg chg="mod">
          <ac:chgData name="Kathy Moczerniak" userId="482eff44a8730993" providerId="LiveId" clId="{48B02EDF-F423-4A21-94EE-5B2BC01EAA5A}" dt="2020-06-14T18:09:43.895" v="1419"/>
          <ac:spMkLst>
            <pc:docMk/>
            <pc:sldMk cId="4081144214" sldId="580"/>
            <ac:spMk id="8" creationId="{9C594A02-D8B5-4CC9-B13D-7DA15A553B48}"/>
          </ac:spMkLst>
        </pc:spChg>
        <pc:picChg chg="add mod">
          <ac:chgData name="Kathy Moczerniak" userId="482eff44a8730993" providerId="LiveId" clId="{48B02EDF-F423-4A21-94EE-5B2BC01EAA5A}" dt="2020-06-14T18:08:10.414" v="1399"/>
          <ac:picMkLst>
            <pc:docMk/>
            <pc:sldMk cId="4081144214" sldId="580"/>
            <ac:picMk id="5" creationId="{6EC175F0-3E84-4956-8133-D18813DCAB3F}"/>
          </ac:picMkLst>
        </pc:picChg>
      </pc:sldChg>
      <pc:sldChg chg="delSp add mod setBg">
        <pc:chgData name="Kathy Moczerniak" userId="482eff44a8730993" providerId="LiveId" clId="{48B02EDF-F423-4A21-94EE-5B2BC01EAA5A}" dt="2020-06-15T04:12:34.914" v="1791" actId="478"/>
        <pc:sldMkLst>
          <pc:docMk/>
          <pc:sldMk cId="3531111962" sldId="581"/>
        </pc:sldMkLst>
        <pc:spChg chg="del">
          <ac:chgData name="Kathy Moczerniak" userId="482eff44a8730993" providerId="LiveId" clId="{48B02EDF-F423-4A21-94EE-5B2BC01EAA5A}" dt="2020-06-15T04:12:33.956" v="1790" actId="478"/>
          <ac:spMkLst>
            <pc:docMk/>
            <pc:sldMk cId="3531111962" sldId="581"/>
            <ac:spMk id="6" creationId="{EEA5FB92-C591-47A7-B11D-7CEBC8F6E167}"/>
          </ac:spMkLst>
        </pc:spChg>
        <pc:picChg chg="del">
          <ac:chgData name="Kathy Moczerniak" userId="482eff44a8730993" providerId="LiveId" clId="{48B02EDF-F423-4A21-94EE-5B2BC01EAA5A}" dt="2020-06-15T04:12:34.914" v="1791" actId="478"/>
          <ac:picMkLst>
            <pc:docMk/>
            <pc:sldMk cId="3531111962" sldId="581"/>
            <ac:picMk id="5" creationId="{DBF0037A-7F52-41B2-92B2-AC7F25A134E1}"/>
          </ac:picMkLst>
        </pc:picChg>
      </pc:sldChg>
      <pc:sldChg chg="addSp modSp del mod setBg">
        <pc:chgData name="Kathy Moczerniak" userId="482eff44a8730993" providerId="LiveId" clId="{48B02EDF-F423-4A21-94EE-5B2BC01EAA5A}" dt="2020-06-15T03:26:14.053" v="1731" actId="2696"/>
        <pc:sldMkLst>
          <pc:docMk/>
          <pc:sldMk cId="4133293918" sldId="581"/>
        </pc:sldMkLst>
        <pc:spChg chg="mod">
          <ac:chgData name="Kathy Moczerniak" userId="482eff44a8730993" providerId="LiveId" clId="{48B02EDF-F423-4A21-94EE-5B2BC01EAA5A}" dt="2020-06-14T16:24:20.009" v="957"/>
          <ac:spMkLst>
            <pc:docMk/>
            <pc:sldMk cId="4133293918" sldId="581"/>
            <ac:spMk id="2" creationId="{30C550DA-005F-407C-AD1A-7993C427E930}"/>
          </ac:spMkLst>
        </pc:spChg>
        <pc:spChg chg="mod">
          <ac:chgData name="Kathy Moczerniak" userId="482eff44a8730993" providerId="LiveId" clId="{48B02EDF-F423-4A21-94EE-5B2BC01EAA5A}" dt="2020-06-14T18:10:04.472" v="1423" actId="20577"/>
          <ac:spMkLst>
            <pc:docMk/>
            <pc:sldMk cId="4133293918" sldId="581"/>
            <ac:spMk id="3" creationId="{AEFAF60D-75CE-4362-9DD1-77FEE98458B5}"/>
          </ac:spMkLst>
        </pc:spChg>
        <pc:spChg chg="add mod">
          <ac:chgData name="Kathy Moczerniak" userId="482eff44a8730993" providerId="LiveId" clId="{48B02EDF-F423-4A21-94EE-5B2BC01EAA5A}" dt="2020-06-14T18:09:21.383" v="1411"/>
          <ac:spMkLst>
            <pc:docMk/>
            <pc:sldMk cId="4133293918" sldId="581"/>
            <ac:spMk id="6" creationId="{EEA5FB92-C591-47A7-B11D-7CEBC8F6E167}"/>
          </ac:spMkLst>
        </pc:spChg>
        <pc:spChg chg="mod">
          <ac:chgData name="Kathy Moczerniak" userId="482eff44a8730993" providerId="LiveId" clId="{48B02EDF-F423-4A21-94EE-5B2BC01EAA5A}" dt="2020-06-14T18:09:59.828" v="1422"/>
          <ac:spMkLst>
            <pc:docMk/>
            <pc:sldMk cId="4133293918" sldId="581"/>
            <ac:spMk id="8" creationId="{D6EBB213-4EF4-4D4F-ABE3-31A14ECA4250}"/>
          </ac:spMkLst>
        </pc:spChg>
        <pc:picChg chg="add mod">
          <ac:chgData name="Kathy Moczerniak" userId="482eff44a8730993" providerId="LiveId" clId="{48B02EDF-F423-4A21-94EE-5B2BC01EAA5A}" dt="2020-06-14T18:08:11.984" v="1400"/>
          <ac:picMkLst>
            <pc:docMk/>
            <pc:sldMk cId="4133293918" sldId="581"/>
            <ac:picMk id="5" creationId="{DBF0037A-7F52-41B2-92B2-AC7F25A134E1}"/>
          </ac:picMkLst>
        </pc:picChg>
      </pc:sldChg>
      <pc:sldChg chg="delSp add mod setBg">
        <pc:chgData name="Kathy Moczerniak" userId="482eff44a8730993" providerId="LiveId" clId="{48B02EDF-F423-4A21-94EE-5B2BC01EAA5A}" dt="2020-06-15T04:12:43.510" v="1793" actId="478"/>
        <pc:sldMkLst>
          <pc:docMk/>
          <pc:sldMk cId="228514155" sldId="582"/>
        </pc:sldMkLst>
        <pc:spChg chg="del">
          <ac:chgData name="Kathy Moczerniak" userId="482eff44a8730993" providerId="LiveId" clId="{48B02EDF-F423-4A21-94EE-5B2BC01EAA5A}" dt="2020-06-15T04:12:43.510" v="1793" actId="478"/>
          <ac:spMkLst>
            <pc:docMk/>
            <pc:sldMk cId="228514155" sldId="582"/>
            <ac:spMk id="6" creationId="{79948891-9633-43C8-BC9F-9358AE51E7A1}"/>
          </ac:spMkLst>
        </pc:spChg>
        <pc:picChg chg="del">
          <ac:chgData name="Kathy Moczerniak" userId="482eff44a8730993" providerId="LiveId" clId="{48B02EDF-F423-4A21-94EE-5B2BC01EAA5A}" dt="2020-06-15T04:12:39.533" v="1792" actId="478"/>
          <ac:picMkLst>
            <pc:docMk/>
            <pc:sldMk cId="228514155" sldId="582"/>
            <ac:picMk id="5" creationId="{28088B83-810E-453C-A6A9-5FCE10840372}"/>
          </ac:picMkLst>
        </pc:picChg>
      </pc:sldChg>
      <pc:sldChg chg="addSp modSp del mod setBg">
        <pc:chgData name="Kathy Moczerniak" userId="482eff44a8730993" providerId="LiveId" clId="{48B02EDF-F423-4A21-94EE-5B2BC01EAA5A}" dt="2020-06-15T03:26:14.053" v="1731" actId="2696"/>
        <pc:sldMkLst>
          <pc:docMk/>
          <pc:sldMk cId="3168086895" sldId="582"/>
        </pc:sldMkLst>
        <pc:spChg chg="mod">
          <ac:chgData name="Kathy Moczerniak" userId="482eff44a8730993" providerId="LiveId" clId="{48B02EDF-F423-4A21-94EE-5B2BC01EAA5A}" dt="2020-06-14T16:24:20.009" v="957"/>
          <ac:spMkLst>
            <pc:docMk/>
            <pc:sldMk cId="3168086895" sldId="582"/>
            <ac:spMk id="2" creationId="{BA5A59F4-7081-4C4E-9DEB-B43F3E68DFA4}"/>
          </ac:spMkLst>
        </pc:spChg>
        <pc:spChg chg="mod">
          <ac:chgData name="Kathy Moczerniak" userId="482eff44a8730993" providerId="LiveId" clId="{48B02EDF-F423-4A21-94EE-5B2BC01EAA5A}" dt="2020-06-14T18:11:21.660" v="1432" actId="6549"/>
          <ac:spMkLst>
            <pc:docMk/>
            <pc:sldMk cId="3168086895" sldId="582"/>
            <ac:spMk id="3" creationId="{3E589E1B-24A9-4632-82C9-BC944E424F03}"/>
          </ac:spMkLst>
        </pc:spChg>
        <pc:spChg chg="add mod">
          <ac:chgData name="Kathy Moczerniak" userId="482eff44a8730993" providerId="LiveId" clId="{48B02EDF-F423-4A21-94EE-5B2BC01EAA5A}" dt="2020-06-14T18:09:22.677" v="1412"/>
          <ac:spMkLst>
            <pc:docMk/>
            <pc:sldMk cId="3168086895" sldId="582"/>
            <ac:spMk id="6" creationId="{79948891-9633-43C8-BC9F-9358AE51E7A1}"/>
          </ac:spMkLst>
        </pc:spChg>
        <pc:spChg chg="mod">
          <ac:chgData name="Kathy Moczerniak" userId="482eff44a8730993" providerId="LiveId" clId="{48B02EDF-F423-4A21-94EE-5B2BC01EAA5A}" dt="2020-06-14T18:10:32.129" v="1425"/>
          <ac:spMkLst>
            <pc:docMk/>
            <pc:sldMk cId="3168086895" sldId="582"/>
            <ac:spMk id="8" creationId="{185A2546-19A7-4DD1-92AF-2C7CCD2CDE50}"/>
          </ac:spMkLst>
        </pc:spChg>
        <pc:picChg chg="add mod">
          <ac:chgData name="Kathy Moczerniak" userId="482eff44a8730993" providerId="LiveId" clId="{48B02EDF-F423-4A21-94EE-5B2BC01EAA5A}" dt="2020-06-14T18:08:13.048" v="1401"/>
          <ac:picMkLst>
            <pc:docMk/>
            <pc:sldMk cId="3168086895" sldId="582"/>
            <ac:picMk id="5" creationId="{28088B83-810E-453C-A6A9-5FCE10840372}"/>
          </ac:picMkLst>
        </pc:picChg>
      </pc:sldChg>
      <pc:sldChg chg="delSp add mod setBg">
        <pc:chgData name="Kathy Moczerniak" userId="482eff44a8730993" providerId="LiveId" clId="{48B02EDF-F423-4A21-94EE-5B2BC01EAA5A}" dt="2020-06-15T04:12:51.649" v="1795" actId="478"/>
        <pc:sldMkLst>
          <pc:docMk/>
          <pc:sldMk cId="745125980" sldId="583"/>
        </pc:sldMkLst>
        <pc:spChg chg="del">
          <ac:chgData name="Kathy Moczerniak" userId="482eff44a8730993" providerId="LiveId" clId="{48B02EDF-F423-4A21-94EE-5B2BC01EAA5A}" dt="2020-06-15T04:12:51.649" v="1795" actId="478"/>
          <ac:spMkLst>
            <pc:docMk/>
            <pc:sldMk cId="745125980" sldId="583"/>
            <ac:spMk id="6" creationId="{06CB78CC-2057-4D8E-9CD7-74154D1596EA}"/>
          </ac:spMkLst>
        </pc:spChg>
        <pc:picChg chg="del">
          <ac:chgData name="Kathy Moczerniak" userId="482eff44a8730993" providerId="LiveId" clId="{48B02EDF-F423-4A21-94EE-5B2BC01EAA5A}" dt="2020-06-15T04:12:48.267" v="1794" actId="478"/>
          <ac:picMkLst>
            <pc:docMk/>
            <pc:sldMk cId="745125980" sldId="583"/>
            <ac:picMk id="5" creationId="{D6304EFD-6791-41A0-AF1E-771E05F0D86A}"/>
          </ac:picMkLst>
        </pc:picChg>
      </pc:sldChg>
      <pc:sldChg chg="addSp modSp del mod setBg">
        <pc:chgData name="Kathy Moczerniak" userId="482eff44a8730993" providerId="LiveId" clId="{48B02EDF-F423-4A21-94EE-5B2BC01EAA5A}" dt="2020-06-15T03:26:14.053" v="1731" actId="2696"/>
        <pc:sldMkLst>
          <pc:docMk/>
          <pc:sldMk cId="2026764521" sldId="583"/>
        </pc:sldMkLst>
        <pc:spChg chg="mod">
          <ac:chgData name="Kathy Moczerniak" userId="482eff44a8730993" providerId="LiveId" clId="{48B02EDF-F423-4A21-94EE-5B2BC01EAA5A}" dt="2020-06-14T16:24:20.009" v="957"/>
          <ac:spMkLst>
            <pc:docMk/>
            <pc:sldMk cId="2026764521" sldId="583"/>
            <ac:spMk id="2" creationId="{F0C267D4-8FCC-4D90-A24E-1E3B3351CC80}"/>
          </ac:spMkLst>
        </pc:spChg>
        <pc:spChg chg="mod">
          <ac:chgData name="Kathy Moczerniak" userId="482eff44a8730993" providerId="LiveId" clId="{48B02EDF-F423-4A21-94EE-5B2BC01EAA5A}" dt="2020-06-14T18:11:42.858" v="1435" actId="20577"/>
          <ac:spMkLst>
            <pc:docMk/>
            <pc:sldMk cId="2026764521" sldId="583"/>
            <ac:spMk id="3" creationId="{407F030C-7081-411D-9838-40E12E01C992}"/>
          </ac:spMkLst>
        </pc:spChg>
        <pc:spChg chg="add mod">
          <ac:chgData name="Kathy Moczerniak" userId="482eff44a8730993" providerId="LiveId" clId="{48B02EDF-F423-4A21-94EE-5B2BC01EAA5A}" dt="2020-06-14T18:09:25.060" v="1413"/>
          <ac:spMkLst>
            <pc:docMk/>
            <pc:sldMk cId="2026764521" sldId="583"/>
            <ac:spMk id="6" creationId="{06CB78CC-2057-4D8E-9CD7-74154D1596EA}"/>
          </ac:spMkLst>
        </pc:spChg>
        <pc:spChg chg="mod">
          <ac:chgData name="Kathy Moczerniak" userId="482eff44a8730993" providerId="LiveId" clId="{48B02EDF-F423-4A21-94EE-5B2BC01EAA5A}" dt="2020-06-14T18:11:39.921" v="1434"/>
          <ac:spMkLst>
            <pc:docMk/>
            <pc:sldMk cId="2026764521" sldId="583"/>
            <ac:spMk id="8" creationId="{E97CFB48-2C06-4C88-9071-15726F776502}"/>
          </ac:spMkLst>
        </pc:spChg>
        <pc:picChg chg="add mod">
          <ac:chgData name="Kathy Moczerniak" userId="482eff44a8730993" providerId="LiveId" clId="{48B02EDF-F423-4A21-94EE-5B2BC01EAA5A}" dt="2020-06-14T18:08:14.106" v="1402"/>
          <ac:picMkLst>
            <pc:docMk/>
            <pc:sldMk cId="2026764521" sldId="583"/>
            <ac:picMk id="5" creationId="{D6304EFD-6791-41A0-AF1E-771E05F0D86A}"/>
          </ac:picMkLst>
        </pc:picChg>
      </pc:sldChg>
      <pc:sldChg chg="addSp modSp del mod setBg">
        <pc:chgData name="Kathy Moczerniak" userId="482eff44a8730993" providerId="LiveId" clId="{48B02EDF-F423-4A21-94EE-5B2BC01EAA5A}" dt="2020-06-15T03:26:14.053" v="1731" actId="2696"/>
        <pc:sldMkLst>
          <pc:docMk/>
          <pc:sldMk cId="23517541" sldId="584"/>
        </pc:sldMkLst>
        <pc:spChg chg="mod">
          <ac:chgData name="Kathy Moczerniak" userId="482eff44a8730993" providerId="LiveId" clId="{48B02EDF-F423-4A21-94EE-5B2BC01EAA5A}" dt="2020-06-14T16:24:20.009" v="957"/>
          <ac:spMkLst>
            <pc:docMk/>
            <pc:sldMk cId="23517541" sldId="584"/>
            <ac:spMk id="2" creationId="{ADCC6977-D62D-48CC-830A-E60C6F2E8F36}"/>
          </ac:spMkLst>
        </pc:spChg>
        <pc:spChg chg="mod">
          <ac:chgData name="Kathy Moczerniak" userId="482eff44a8730993" providerId="LiveId" clId="{48B02EDF-F423-4A21-94EE-5B2BC01EAA5A}" dt="2020-06-14T18:11:55.742" v="1437" actId="21"/>
          <ac:spMkLst>
            <pc:docMk/>
            <pc:sldMk cId="23517541" sldId="584"/>
            <ac:spMk id="3" creationId="{2F2BC431-C1F8-426C-BE2E-1CDAC85FDF01}"/>
          </ac:spMkLst>
        </pc:spChg>
        <pc:spChg chg="add mod">
          <ac:chgData name="Kathy Moczerniak" userId="482eff44a8730993" providerId="LiveId" clId="{48B02EDF-F423-4A21-94EE-5B2BC01EAA5A}" dt="2020-06-14T18:09:26.508" v="1414"/>
          <ac:spMkLst>
            <pc:docMk/>
            <pc:sldMk cId="23517541" sldId="584"/>
            <ac:spMk id="6" creationId="{4F7E068E-2524-422D-83CB-D1AFD4371F75}"/>
          </ac:spMkLst>
        </pc:spChg>
        <pc:spChg chg="mod">
          <ac:chgData name="Kathy Moczerniak" userId="482eff44a8730993" providerId="LiveId" clId="{48B02EDF-F423-4A21-94EE-5B2BC01EAA5A}" dt="2020-06-14T18:11:56.873" v="1438"/>
          <ac:spMkLst>
            <pc:docMk/>
            <pc:sldMk cId="23517541" sldId="584"/>
            <ac:spMk id="8" creationId="{7EF3FC03-CE75-4173-921B-8C456B659DAD}"/>
          </ac:spMkLst>
        </pc:spChg>
        <pc:picChg chg="add mod">
          <ac:chgData name="Kathy Moczerniak" userId="482eff44a8730993" providerId="LiveId" clId="{48B02EDF-F423-4A21-94EE-5B2BC01EAA5A}" dt="2020-06-14T18:08:15.129" v="1403"/>
          <ac:picMkLst>
            <pc:docMk/>
            <pc:sldMk cId="23517541" sldId="584"/>
            <ac:picMk id="5" creationId="{2D47BF67-6745-4B09-892F-F747A61BBAB8}"/>
          </ac:picMkLst>
        </pc:picChg>
      </pc:sldChg>
      <pc:sldChg chg="delSp add mod setBg">
        <pc:chgData name="Kathy Moczerniak" userId="482eff44a8730993" providerId="LiveId" clId="{48B02EDF-F423-4A21-94EE-5B2BC01EAA5A}" dt="2020-06-15T04:12:56.979" v="1797" actId="478"/>
        <pc:sldMkLst>
          <pc:docMk/>
          <pc:sldMk cId="1474479190" sldId="584"/>
        </pc:sldMkLst>
        <pc:spChg chg="del">
          <ac:chgData name="Kathy Moczerniak" userId="482eff44a8730993" providerId="LiveId" clId="{48B02EDF-F423-4A21-94EE-5B2BC01EAA5A}" dt="2020-06-15T04:12:56.096" v="1796" actId="478"/>
          <ac:spMkLst>
            <pc:docMk/>
            <pc:sldMk cId="1474479190" sldId="584"/>
            <ac:spMk id="6" creationId="{4F7E068E-2524-422D-83CB-D1AFD4371F75}"/>
          </ac:spMkLst>
        </pc:spChg>
        <pc:picChg chg="del">
          <ac:chgData name="Kathy Moczerniak" userId="482eff44a8730993" providerId="LiveId" clId="{48B02EDF-F423-4A21-94EE-5B2BC01EAA5A}" dt="2020-06-15T04:12:56.979" v="1797" actId="478"/>
          <ac:picMkLst>
            <pc:docMk/>
            <pc:sldMk cId="1474479190" sldId="584"/>
            <ac:picMk id="5" creationId="{2D47BF67-6745-4B09-892F-F747A61BBAB8}"/>
          </ac:picMkLst>
        </pc:picChg>
      </pc:sldChg>
      <pc:sldChg chg="addSp modSp del mod setBg">
        <pc:chgData name="Kathy Moczerniak" userId="482eff44a8730993" providerId="LiveId" clId="{48B02EDF-F423-4A21-94EE-5B2BC01EAA5A}" dt="2020-06-15T03:26:14.053" v="1731" actId="2696"/>
        <pc:sldMkLst>
          <pc:docMk/>
          <pc:sldMk cId="1613636657" sldId="585"/>
        </pc:sldMkLst>
        <pc:spChg chg="mod">
          <ac:chgData name="Kathy Moczerniak" userId="482eff44a8730993" providerId="LiveId" clId="{48B02EDF-F423-4A21-94EE-5B2BC01EAA5A}" dt="2020-06-14T16:24:20.009" v="957"/>
          <ac:spMkLst>
            <pc:docMk/>
            <pc:sldMk cId="1613636657" sldId="585"/>
            <ac:spMk id="2" creationId="{215F108C-7FA8-457C-B046-5D345EE3DF9E}"/>
          </ac:spMkLst>
        </pc:spChg>
        <pc:spChg chg="mod">
          <ac:chgData name="Kathy Moczerniak" userId="482eff44a8730993" providerId="LiveId" clId="{48B02EDF-F423-4A21-94EE-5B2BC01EAA5A}" dt="2020-06-15T00:38:25.351" v="1459" actId="20577"/>
          <ac:spMkLst>
            <pc:docMk/>
            <pc:sldMk cId="1613636657" sldId="585"/>
            <ac:spMk id="3" creationId="{05F0F906-026B-4E3C-AD2A-0BA1DA28137F}"/>
          </ac:spMkLst>
        </pc:spChg>
        <pc:spChg chg="add mod">
          <ac:chgData name="Kathy Moczerniak" userId="482eff44a8730993" providerId="LiveId" clId="{48B02EDF-F423-4A21-94EE-5B2BC01EAA5A}" dt="2020-06-14T18:09:30.864" v="1415"/>
          <ac:spMkLst>
            <pc:docMk/>
            <pc:sldMk cId="1613636657" sldId="585"/>
            <ac:spMk id="6" creationId="{58806AE2-CE92-4DE7-B46C-38A5F1EA724F}"/>
          </ac:spMkLst>
        </pc:spChg>
        <pc:spChg chg="mod">
          <ac:chgData name="Kathy Moczerniak" userId="482eff44a8730993" providerId="LiveId" clId="{48B02EDF-F423-4A21-94EE-5B2BC01EAA5A}" dt="2020-06-14T18:12:21.439" v="1440"/>
          <ac:spMkLst>
            <pc:docMk/>
            <pc:sldMk cId="1613636657" sldId="585"/>
            <ac:spMk id="8" creationId="{F4A9EC55-4F56-41DF-9790-77EBED4C644B}"/>
          </ac:spMkLst>
        </pc:spChg>
        <pc:picChg chg="add mod">
          <ac:chgData name="Kathy Moczerniak" userId="482eff44a8730993" providerId="LiveId" clId="{48B02EDF-F423-4A21-94EE-5B2BC01EAA5A}" dt="2020-06-14T18:08:22.121" v="1404"/>
          <ac:picMkLst>
            <pc:docMk/>
            <pc:sldMk cId="1613636657" sldId="585"/>
            <ac:picMk id="5" creationId="{39B27692-7123-445A-894C-66BDEA081812}"/>
          </ac:picMkLst>
        </pc:picChg>
      </pc:sldChg>
      <pc:sldChg chg="delSp modSp add mod setBg">
        <pc:chgData name="Kathy Moczerniak" userId="482eff44a8730993" providerId="LiveId" clId="{48B02EDF-F423-4A21-94EE-5B2BC01EAA5A}" dt="2020-06-15T04:13:07.978" v="1801" actId="478"/>
        <pc:sldMkLst>
          <pc:docMk/>
          <pc:sldMk cId="4021942604" sldId="585"/>
        </pc:sldMkLst>
        <pc:spChg chg="del mod">
          <ac:chgData name="Kathy Moczerniak" userId="482eff44a8730993" providerId="LiveId" clId="{48B02EDF-F423-4A21-94EE-5B2BC01EAA5A}" dt="2020-06-15T04:13:07.081" v="1800" actId="478"/>
          <ac:spMkLst>
            <pc:docMk/>
            <pc:sldMk cId="4021942604" sldId="585"/>
            <ac:spMk id="6" creationId="{58806AE2-CE92-4DE7-B46C-38A5F1EA724F}"/>
          </ac:spMkLst>
        </pc:spChg>
        <pc:picChg chg="del">
          <ac:chgData name="Kathy Moczerniak" userId="482eff44a8730993" providerId="LiveId" clId="{48B02EDF-F423-4A21-94EE-5B2BC01EAA5A}" dt="2020-06-15T04:13:07.978" v="1801" actId="478"/>
          <ac:picMkLst>
            <pc:docMk/>
            <pc:sldMk cId="4021942604" sldId="585"/>
            <ac:picMk id="5" creationId="{39B27692-7123-445A-894C-66BDEA081812}"/>
          </ac:picMkLst>
        </pc:picChg>
      </pc:sldChg>
      <pc:sldChg chg="addSp modSp del mod setBg">
        <pc:chgData name="Kathy Moczerniak" userId="482eff44a8730993" providerId="LiveId" clId="{48B02EDF-F423-4A21-94EE-5B2BC01EAA5A}" dt="2020-06-15T03:26:14.053" v="1731" actId="2696"/>
        <pc:sldMkLst>
          <pc:docMk/>
          <pc:sldMk cId="726998179" sldId="586"/>
        </pc:sldMkLst>
        <pc:spChg chg="mod">
          <ac:chgData name="Kathy Moczerniak" userId="482eff44a8730993" providerId="LiveId" clId="{48B02EDF-F423-4A21-94EE-5B2BC01EAA5A}" dt="2020-06-14T16:24:20.009" v="957"/>
          <ac:spMkLst>
            <pc:docMk/>
            <pc:sldMk cId="726998179" sldId="586"/>
            <ac:spMk id="2" creationId="{E2341AE8-32D1-46B2-B0CA-6E7D3CF349A0}"/>
          </ac:spMkLst>
        </pc:spChg>
        <pc:spChg chg="mod">
          <ac:chgData name="Kathy Moczerniak" userId="482eff44a8730993" providerId="LiveId" clId="{48B02EDF-F423-4A21-94EE-5B2BC01EAA5A}" dt="2020-06-15T00:46:25.492" v="1461" actId="21"/>
          <ac:spMkLst>
            <pc:docMk/>
            <pc:sldMk cId="726998179" sldId="586"/>
            <ac:spMk id="3" creationId="{6D292368-9D95-4C3D-B868-6704CD8600C4}"/>
          </ac:spMkLst>
        </pc:spChg>
        <pc:spChg chg="add mod">
          <ac:chgData name="Kathy Moczerniak" userId="482eff44a8730993" providerId="LiveId" clId="{48B02EDF-F423-4A21-94EE-5B2BC01EAA5A}" dt="2020-06-14T18:09:32.576" v="1416"/>
          <ac:spMkLst>
            <pc:docMk/>
            <pc:sldMk cId="726998179" sldId="586"/>
            <ac:spMk id="6" creationId="{645C6BEB-F095-43FA-A1E0-8FD52CD7ED53}"/>
          </ac:spMkLst>
        </pc:spChg>
        <pc:spChg chg="mod">
          <ac:chgData name="Kathy Moczerniak" userId="482eff44a8730993" providerId="LiveId" clId="{48B02EDF-F423-4A21-94EE-5B2BC01EAA5A}" dt="2020-06-15T00:46:27.353" v="1462"/>
          <ac:spMkLst>
            <pc:docMk/>
            <pc:sldMk cId="726998179" sldId="586"/>
            <ac:spMk id="8" creationId="{AD3629F5-7CB1-423D-9B88-CE333D15C66B}"/>
          </ac:spMkLst>
        </pc:spChg>
        <pc:picChg chg="add mod">
          <ac:chgData name="Kathy Moczerniak" userId="482eff44a8730993" providerId="LiveId" clId="{48B02EDF-F423-4A21-94EE-5B2BC01EAA5A}" dt="2020-06-14T18:08:23.437" v="1405"/>
          <ac:picMkLst>
            <pc:docMk/>
            <pc:sldMk cId="726998179" sldId="586"/>
            <ac:picMk id="5" creationId="{CD78C925-DA63-4F48-B872-D5A7480FA88D}"/>
          </ac:picMkLst>
        </pc:picChg>
      </pc:sldChg>
      <pc:sldChg chg="delSp add mod setBg">
        <pc:chgData name="Kathy Moczerniak" userId="482eff44a8730993" providerId="LiveId" clId="{48B02EDF-F423-4A21-94EE-5B2BC01EAA5A}" dt="2020-06-15T04:13:13.056" v="1803" actId="478"/>
        <pc:sldMkLst>
          <pc:docMk/>
          <pc:sldMk cId="2265797723" sldId="586"/>
        </pc:sldMkLst>
        <pc:spChg chg="del">
          <ac:chgData name="Kathy Moczerniak" userId="482eff44a8730993" providerId="LiveId" clId="{48B02EDF-F423-4A21-94EE-5B2BC01EAA5A}" dt="2020-06-15T04:13:12.308" v="1802" actId="478"/>
          <ac:spMkLst>
            <pc:docMk/>
            <pc:sldMk cId="2265797723" sldId="586"/>
            <ac:spMk id="6" creationId="{645C6BEB-F095-43FA-A1E0-8FD52CD7ED53}"/>
          </ac:spMkLst>
        </pc:spChg>
        <pc:picChg chg="del">
          <ac:chgData name="Kathy Moczerniak" userId="482eff44a8730993" providerId="LiveId" clId="{48B02EDF-F423-4A21-94EE-5B2BC01EAA5A}" dt="2020-06-15T04:13:13.056" v="1803" actId="478"/>
          <ac:picMkLst>
            <pc:docMk/>
            <pc:sldMk cId="2265797723" sldId="586"/>
            <ac:picMk id="5" creationId="{CD78C925-DA63-4F48-B872-D5A7480FA88D}"/>
          </ac:picMkLst>
        </pc:picChg>
      </pc:sldChg>
      <pc:sldChg chg="addSp modSp del mod setBg">
        <pc:chgData name="Kathy Moczerniak" userId="482eff44a8730993" providerId="LiveId" clId="{48B02EDF-F423-4A21-94EE-5B2BC01EAA5A}" dt="2020-06-15T03:26:14.053" v="1731" actId="2696"/>
        <pc:sldMkLst>
          <pc:docMk/>
          <pc:sldMk cId="1571477925" sldId="587"/>
        </pc:sldMkLst>
        <pc:spChg chg="mod">
          <ac:chgData name="Kathy Moczerniak" userId="482eff44a8730993" providerId="LiveId" clId="{48B02EDF-F423-4A21-94EE-5B2BC01EAA5A}" dt="2020-06-14T16:24:20.009" v="957"/>
          <ac:spMkLst>
            <pc:docMk/>
            <pc:sldMk cId="1571477925" sldId="587"/>
            <ac:spMk id="2" creationId="{B0B356CC-0A12-490E-9F15-332DE455F890}"/>
          </ac:spMkLst>
        </pc:spChg>
        <pc:spChg chg="mod">
          <ac:chgData name="Kathy Moczerniak" userId="482eff44a8730993" providerId="LiveId" clId="{48B02EDF-F423-4A21-94EE-5B2BC01EAA5A}" dt="2020-06-15T00:47:08.990" v="1465" actId="20577"/>
          <ac:spMkLst>
            <pc:docMk/>
            <pc:sldMk cId="1571477925" sldId="587"/>
            <ac:spMk id="3" creationId="{3815A665-15CE-4455-A469-679F98B90FD4}"/>
          </ac:spMkLst>
        </pc:spChg>
        <pc:spChg chg="add mod">
          <ac:chgData name="Kathy Moczerniak" userId="482eff44a8730993" providerId="LiveId" clId="{48B02EDF-F423-4A21-94EE-5B2BC01EAA5A}" dt="2020-06-14T18:09:34.279" v="1417"/>
          <ac:spMkLst>
            <pc:docMk/>
            <pc:sldMk cId="1571477925" sldId="587"/>
            <ac:spMk id="6" creationId="{358F5AE0-C2C0-4AFE-B1F6-ECD798511691}"/>
          </ac:spMkLst>
        </pc:spChg>
        <pc:spChg chg="mod">
          <ac:chgData name="Kathy Moczerniak" userId="482eff44a8730993" providerId="LiveId" clId="{48B02EDF-F423-4A21-94EE-5B2BC01EAA5A}" dt="2020-06-15T00:46:42.385" v="1464"/>
          <ac:spMkLst>
            <pc:docMk/>
            <pc:sldMk cId="1571477925" sldId="587"/>
            <ac:spMk id="8" creationId="{3CCFF054-AF8D-4A9C-8C59-2392596BF15B}"/>
          </ac:spMkLst>
        </pc:spChg>
        <pc:picChg chg="add mod">
          <ac:chgData name="Kathy Moczerniak" userId="482eff44a8730993" providerId="LiveId" clId="{48B02EDF-F423-4A21-94EE-5B2BC01EAA5A}" dt="2020-06-14T18:08:24.542" v="1406"/>
          <ac:picMkLst>
            <pc:docMk/>
            <pc:sldMk cId="1571477925" sldId="587"/>
            <ac:picMk id="5" creationId="{F16D10F7-9074-43A0-8E8B-321BE531C5C1}"/>
          </ac:picMkLst>
        </pc:picChg>
      </pc:sldChg>
      <pc:sldChg chg="delSp add mod setBg">
        <pc:chgData name="Kathy Moczerniak" userId="482eff44a8730993" providerId="LiveId" clId="{48B02EDF-F423-4A21-94EE-5B2BC01EAA5A}" dt="2020-06-15T04:13:18.415" v="1805" actId="478"/>
        <pc:sldMkLst>
          <pc:docMk/>
          <pc:sldMk cId="3658093150" sldId="587"/>
        </pc:sldMkLst>
        <pc:spChg chg="del">
          <ac:chgData name="Kathy Moczerniak" userId="482eff44a8730993" providerId="LiveId" clId="{48B02EDF-F423-4A21-94EE-5B2BC01EAA5A}" dt="2020-06-15T04:13:17.618" v="1804" actId="478"/>
          <ac:spMkLst>
            <pc:docMk/>
            <pc:sldMk cId="3658093150" sldId="587"/>
            <ac:spMk id="6" creationId="{358F5AE0-C2C0-4AFE-B1F6-ECD798511691}"/>
          </ac:spMkLst>
        </pc:spChg>
        <pc:picChg chg="del">
          <ac:chgData name="Kathy Moczerniak" userId="482eff44a8730993" providerId="LiveId" clId="{48B02EDF-F423-4A21-94EE-5B2BC01EAA5A}" dt="2020-06-15T04:13:18.415" v="1805" actId="478"/>
          <ac:picMkLst>
            <pc:docMk/>
            <pc:sldMk cId="3658093150" sldId="587"/>
            <ac:picMk id="5" creationId="{F16D10F7-9074-43A0-8E8B-321BE531C5C1}"/>
          </ac:picMkLst>
        </pc:picChg>
      </pc:sldChg>
      <pc:sldChg chg="delSp add mod setBg">
        <pc:chgData name="Kathy Moczerniak" userId="482eff44a8730993" providerId="LiveId" clId="{48B02EDF-F423-4A21-94EE-5B2BC01EAA5A}" dt="2020-06-15T04:13:25.420" v="1808" actId="478"/>
        <pc:sldMkLst>
          <pc:docMk/>
          <pc:sldMk cId="2203801460" sldId="588"/>
        </pc:sldMkLst>
        <pc:spChg chg="del">
          <ac:chgData name="Kathy Moczerniak" userId="482eff44a8730993" providerId="LiveId" clId="{48B02EDF-F423-4A21-94EE-5B2BC01EAA5A}" dt="2020-06-15T04:13:24.618" v="1807" actId="478"/>
          <ac:spMkLst>
            <pc:docMk/>
            <pc:sldMk cId="2203801460" sldId="588"/>
            <ac:spMk id="6" creationId="{79DBAE59-4736-4344-A7F6-3BB86F0FDD43}"/>
          </ac:spMkLst>
        </pc:spChg>
        <pc:picChg chg="del">
          <ac:chgData name="Kathy Moczerniak" userId="482eff44a8730993" providerId="LiveId" clId="{48B02EDF-F423-4A21-94EE-5B2BC01EAA5A}" dt="2020-06-15T04:13:25.420" v="1808" actId="478"/>
          <ac:picMkLst>
            <pc:docMk/>
            <pc:sldMk cId="2203801460" sldId="588"/>
            <ac:picMk id="5" creationId="{7C758D15-8A25-43FB-ADBB-4201F819E936}"/>
          </ac:picMkLst>
        </pc:picChg>
      </pc:sldChg>
      <pc:sldChg chg="addSp modSp del mod setBg">
        <pc:chgData name="Kathy Moczerniak" userId="482eff44a8730993" providerId="LiveId" clId="{48B02EDF-F423-4A21-94EE-5B2BC01EAA5A}" dt="2020-06-15T03:26:42.699" v="1733" actId="2696"/>
        <pc:sldMkLst>
          <pc:docMk/>
          <pc:sldMk cId="2515061520" sldId="588"/>
        </pc:sldMkLst>
        <pc:spChg chg="mod">
          <ac:chgData name="Kathy Moczerniak" userId="482eff44a8730993" providerId="LiveId" clId="{48B02EDF-F423-4A21-94EE-5B2BC01EAA5A}" dt="2020-06-14T16:24:20.009" v="957"/>
          <ac:spMkLst>
            <pc:docMk/>
            <pc:sldMk cId="2515061520" sldId="588"/>
            <ac:spMk id="2" creationId="{34963F91-B851-484C-97DA-DA8DF15580A7}"/>
          </ac:spMkLst>
        </pc:spChg>
        <pc:spChg chg="mod">
          <ac:chgData name="Kathy Moczerniak" userId="482eff44a8730993" providerId="LiveId" clId="{48B02EDF-F423-4A21-94EE-5B2BC01EAA5A}" dt="2020-06-15T00:52:15.650" v="1498" actId="20577"/>
          <ac:spMkLst>
            <pc:docMk/>
            <pc:sldMk cId="2515061520" sldId="588"/>
            <ac:spMk id="3" creationId="{3565443F-2FAB-4998-9C5A-2B321501FF24}"/>
          </ac:spMkLst>
        </pc:spChg>
        <pc:spChg chg="add mod">
          <ac:chgData name="Kathy Moczerniak" userId="482eff44a8730993" providerId="LiveId" clId="{48B02EDF-F423-4A21-94EE-5B2BC01EAA5A}" dt="2020-06-15T00:49:17.551" v="1482"/>
          <ac:spMkLst>
            <pc:docMk/>
            <pc:sldMk cId="2515061520" sldId="588"/>
            <ac:spMk id="6" creationId="{79DBAE59-4736-4344-A7F6-3BB86F0FDD43}"/>
          </ac:spMkLst>
        </pc:spChg>
        <pc:spChg chg="mod">
          <ac:chgData name="Kathy Moczerniak" userId="482eff44a8730993" providerId="LiveId" clId="{48B02EDF-F423-4A21-94EE-5B2BC01EAA5A}" dt="2020-06-15T00:51:35.020" v="1489"/>
          <ac:spMkLst>
            <pc:docMk/>
            <pc:sldMk cId="2515061520" sldId="588"/>
            <ac:spMk id="8" creationId="{8D964C85-C729-4406-94B5-0FD3FBE26D9E}"/>
          </ac:spMkLst>
        </pc:spChg>
        <pc:picChg chg="add mod">
          <ac:chgData name="Kathy Moczerniak" userId="482eff44a8730993" providerId="LiveId" clId="{48B02EDF-F423-4A21-94EE-5B2BC01EAA5A}" dt="2020-06-15T00:49:00.957" v="1477"/>
          <ac:picMkLst>
            <pc:docMk/>
            <pc:sldMk cId="2515061520" sldId="588"/>
            <ac:picMk id="5" creationId="{7C758D15-8A25-43FB-ADBB-4201F819E936}"/>
          </ac:picMkLst>
        </pc:picChg>
      </pc:sldChg>
      <pc:sldChg chg="addSp modSp del mod setBg">
        <pc:chgData name="Kathy Moczerniak" userId="482eff44a8730993" providerId="LiveId" clId="{48B02EDF-F423-4A21-94EE-5B2BC01EAA5A}" dt="2020-06-15T03:26:42.699" v="1733" actId="2696"/>
        <pc:sldMkLst>
          <pc:docMk/>
          <pc:sldMk cId="3034335856" sldId="589"/>
        </pc:sldMkLst>
        <pc:spChg chg="mod">
          <ac:chgData name="Kathy Moczerniak" userId="482eff44a8730993" providerId="LiveId" clId="{48B02EDF-F423-4A21-94EE-5B2BC01EAA5A}" dt="2020-06-14T16:24:20.009" v="957"/>
          <ac:spMkLst>
            <pc:docMk/>
            <pc:sldMk cId="3034335856" sldId="589"/>
            <ac:spMk id="2" creationId="{F45449C4-F06A-47F7-8537-2DAE4CD971A0}"/>
          </ac:spMkLst>
        </pc:spChg>
        <pc:spChg chg="mod">
          <ac:chgData name="Kathy Moczerniak" userId="482eff44a8730993" providerId="LiveId" clId="{48B02EDF-F423-4A21-94EE-5B2BC01EAA5A}" dt="2020-06-15T00:51:39.349" v="1490" actId="21"/>
          <ac:spMkLst>
            <pc:docMk/>
            <pc:sldMk cId="3034335856" sldId="589"/>
            <ac:spMk id="3" creationId="{DD482AA7-EED7-4A87-A1FB-8ED8109C5733}"/>
          </ac:spMkLst>
        </pc:spChg>
        <pc:spChg chg="add mod">
          <ac:chgData name="Kathy Moczerniak" userId="482eff44a8730993" providerId="LiveId" clId="{48B02EDF-F423-4A21-94EE-5B2BC01EAA5A}" dt="2020-06-15T00:49:19.221" v="1483"/>
          <ac:spMkLst>
            <pc:docMk/>
            <pc:sldMk cId="3034335856" sldId="589"/>
            <ac:spMk id="6" creationId="{D586F544-DBF7-4E61-97FC-8A7B55A39FA4}"/>
          </ac:spMkLst>
        </pc:spChg>
        <pc:spChg chg="mod">
          <ac:chgData name="Kathy Moczerniak" userId="482eff44a8730993" providerId="LiveId" clId="{48B02EDF-F423-4A21-94EE-5B2BC01EAA5A}" dt="2020-06-15T00:51:40.502" v="1491"/>
          <ac:spMkLst>
            <pc:docMk/>
            <pc:sldMk cId="3034335856" sldId="589"/>
            <ac:spMk id="8" creationId="{C38E31BA-F7EC-41CD-AD00-A7DA7E255B99}"/>
          </ac:spMkLst>
        </pc:spChg>
        <pc:picChg chg="add mod">
          <ac:chgData name="Kathy Moczerniak" userId="482eff44a8730993" providerId="LiveId" clId="{48B02EDF-F423-4A21-94EE-5B2BC01EAA5A}" dt="2020-06-15T00:49:03.401" v="1478"/>
          <ac:picMkLst>
            <pc:docMk/>
            <pc:sldMk cId="3034335856" sldId="589"/>
            <ac:picMk id="5" creationId="{9E6552D1-EDCE-494F-8DC5-4B9452DC613F}"/>
          </ac:picMkLst>
        </pc:picChg>
      </pc:sldChg>
      <pc:sldChg chg="delSp add mod setBg">
        <pc:chgData name="Kathy Moczerniak" userId="482eff44a8730993" providerId="LiveId" clId="{48B02EDF-F423-4A21-94EE-5B2BC01EAA5A}" dt="2020-06-15T04:13:30.574" v="1810" actId="478"/>
        <pc:sldMkLst>
          <pc:docMk/>
          <pc:sldMk cId="3571117923" sldId="589"/>
        </pc:sldMkLst>
        <pc:spChg chg="del">
          <ac:chgData name="Kathy Moczerniak" userId="482eff44a8730993" providerId="LiveId" clId="{48B02EDF-F423-4A21-94EE-5B2BC01EAA5A}" dt="2020-06-15T04:13:29.749" v="1809" actId="478"/>
          <ac:spMkLst>
            <pc:docMk/>
            <pc:sldMk cId="3571117923" sldId="589"/>
            <ac:spMk id="6" creationId="{D586F544-DBF7-4E61-97FC-8A7B55A39FA4}"/>
          </ac:spMkLst>
        </pc:spChg>
        <pc:picChg chg="del">
          <ac:chgData name="Kathy Moczerniak" userId="482eff44a8730993" providerId="LiveId" clId="{48B02EDF-F423-4A21-94EE-5B2BC01EAA5A}" dt="2020-06-15T04:13:30.574" v="1810" actId="478"/>
          <ac:picMkLst>
            <pc:docMk/>
            <pc:sldMk cId="3571117923" sldId="589"/>
            <ac:picMk id="5" creationId="{9E6552D1-EDCE-494F-8DC5-4B9452DC613F}"/>
          </ac:picMkLst>
        </pc:picChg>
      </pc:sldChg>
      <pc:sldChg chg="delSp add mod setBg">
        <pc:chgData name="Kathy Moczerniak" userId="482eff44a8730993" providerId="LiveId" clId="{48B02EDF-F423-4A21-94EE-5B2BC01EAA5A}" dt="2020-06-15T04:13:36.327" v="1812" actId="478"/>
        <pc:sldMkLst>
          <pc:docMk/>
          <pc:sldMk cId="1337993405" sldId="590"/>
        </pc:sldMkLst>
        <pc:spChg chg="del">
          <ac:chgData name="Kathy Moczerniak" userId="482eff44a8730993" providerId="LiveId" clId="{48B02EDF-F423-4A21-94EE-5B2BC01EAA5A}" dt="2020-06-15T04:13:36.327" v="1812" actId="478"/>
          <ac:spMkLst>
            <pc:docMk/>
            <pc:sldMk cId="1337993405" sldId="590"/>
            <ac:spMk id="6" creationId="{DA923F1E-B1D8-490B-B2BF-5B5FD6CE0903}"/>
          </ac:spMkLst>
        </pc:spChg>
        <pc:picChg chg="del">
          <ac:chgData name="Kathy Moczerniak" userId="482eff44a8730993" providerId="LiveId" clId="{48B02EDF-F423-4A21-94EE-5B2BC01EAA5A}" dt="2020-06-15T04:13:34.537" v="1811" actId="478"/>
          <ac:picMkLst>
            <pc:docMk/>
            <pc:sldMk cId="1337993405" sldId="590"/>
            <ac:picMk id="5" creationId="{3148E23F-470B-4987-B9D4-E9D0B76AEAC8}"/>
          </ac:picMkLst>
        </pc:picChg>
      </pc:sldChg>
      <pc:sldChg chg="addSp modSp del mod setBg">
        <pc:chgData name="Kathy Moczerniak" userId="482eff44a8730993" providerId="LiveId" clId="{48B02EDF-F423-4A21-94EE-5B2BC01EAA5A}" dt="2020-06-15T03:26:42.699" v="1733" actId="2696"/>
        <pc:sldMkLst>
          <pc:docMk/>
          <pc:sldMk cId="3185729821" sldId="590"/>
        </pc:sldMkLst>
        <pc:spChg chg="mod">
          <ac:chgData name="Kathy Moczerniak" userId="482eff44a8730993" providerId="LiveId" clId="{48B02EDF-F423-4A21-94EE-5B2BC01EAA5A}" dt="2020-06-14T16:24:20.009" v="957"/>
          <ac:spMkLst>
            <pc:docMk/>
            <pc:sldMk cId="3185729821" sldId="590"/>
            <ac:spMk id="2" creationId="{9692F78E-66BD-483C-93B5-E79DDF1F25F6}"/>
          </ac:spMkLst>
        </pc:spChg>
        <pc:spChg chg="mod">
          <ac:chgData name="Kathy Moczerniak" userId="482eff44a8730993" providerId="LiveId" clId="{48B02EDF-F423-4A21-94EE-5B2BC01EAA5A}" dt="2020-06-15T00:51:44.947" v="1492" actId="21"/>
          <ac:spMkLst>
            <pc:docMk/>
            <pc:sldMk cId="3185729821" sldId="590"/>
            <ac:spMk id="3" creationId="{95EB8C9F-99B3-4E76-BC8F-8C6DC12BE465}"/>
          </ac:spMkLst>
        </pc:spChg>
        <pc:spChg chg="add mod">
          <ac:chgData name="Kathy Moczerniak" userId="482eff44a8730993" providerId="LiveId" clId="{48B02EDF-F423-4A21-94EE-5B2BC01EAA5A}" dt="2020-06-15T00:49:20.535" v="1484"/>
          <ac:spMkLst>
            <pc:docMk/>
            <pc:sldMk cId="3185729821" sldId="590"/>
            <ac:spMk id="6" creationId="{DA923F1E-B1D8-490B-B2BF-5B5FD6CE0903}"/>
          </ac:spMkLst>
        </pc:spChg>
        <pc:spChg chg="mod">
          <ac:chgData name="Kathy Moczerniak" userId="482eff44a8730993" providerId="LiveId" clId="{48B02EDF-F423-4A21-94EE-5B2BC01EAA5A}" dt="2020-06-15T00:51:46.332" v="1493"/>
          <ac:spMkLst>
            <pc:docMk/>
            <pc:sldMk cId="3185729821" sldId="590"/>
            <ac:spMk id="8" creationId="{BDE955F3-A1D8-4012-89DD-79085302657D}"/>
          </ac:spMkLst>
        </pc:spChg>
        <pc:picChg chg="add mod">
          <ac:chgData name="Kathy Moczerniak" userId="482eff44a8730993" providerId="LiveId" clId="{48B02EDF-F423-4A21-94EE-5B2BC01EAA5A}" dt="2020-06-15T00:49:05.076" v="1479"/>
          <ac:picMkLst>
            <pc:docMk/>
            <pc:sldMk cId="3185729821" sldId="590"/>
            <ac:picMk id="5" creationId="{3148E23F-470B-4987-B9D4-E9D0B76AEAC8}"/>
          </ac:picMkLst>
        </pc:picChg>
      </pc:sldChg>
      <pc:sldChg chg="addSp modSp del mod setBg">
        <pc:chgData name="Kathy Moczerniak" userId="482eff44a8730993" providerId="LiveId" clId="{48B02EDF-F423-4A21-94EE-5B2BC01EAA5A}" dt="2020-06-15T03:26:42.699" v="1733" actId="2696"/>
        <pc:sldMkLst>
          <pc:docMk/>
          <pc:sldMk cId="875484510" sldId="591"/>
        </pc:sldMkLst>
        <pc:spChg chg="mod">
          <ac:chgData name="Kathy Moczerniak" userId="482eff44a8730993" providerId="LiveId" clId="{48B02EDF-F423-4A21-94EE-5B2BC01EAA5A}" dt="2020-06-14T16:24:20.009" v="957"/>
          <ac:spMkLst>
            <pc:docMk/>
            <pc:sldMk cId="875484510" sldId="591"/>
            <ac:spMk id="2" creationId="{C0291E01-120F-47D4-99F6-5E851E3225C5}"/>
          </ac:spMkLst>
        </pc:spChg>
        <pc:spChg chg="mod">
          <ac:chgData name="Kathy Moczerniak" userId="482eff44a8730993" providerId="LiveId" clId="{48B02EDF-F423-4A21-94EE-5B2BC01EAA5A}" dt="2020-06-15T00:51:50.078" v="1494" actId="21"/>
          <ac:spMkLst>
            <pc:docMk/>
            <pc:sldMk cId="875484510" sldId="591"/>
            <ac:spMk id="3" creationId="{23B0FD17-D125-4914-B133-B874B5390A52}"/>
          </ac:spMkLst>
        </pc:spChg>
        <pc:spChg chg="add mod">
          <ac:chgData name="Kathy Moczerniak" userId="482eff44a8730993" providerId="LiveId" clId="{48B02EDF-F423-4A21-94EE-5B2BC01EAA5A}" dt="2020-06-15T00:49:21.748" v="1485"/>
          <ac:spMkLst>
            <pc:docMk/>
            <pc:sldMk cId="875484510" sldId="591"/>
            <ac:spMk id="6" creationId="{BAB433C2-6F2A-43B3-B43C-7118C4CD8D31}"/>
          </ac:spMkLst>
        </pc:spChg>
        <pc:spChg chg="mod">
          <ac:chgData name="Kathy Moczerniak" userId="482eff44a8730993" providerId="LiveId" clId="{48B02EDF-F423-4A21-94EE-5B2BC01EAA5A}" dt="2020-06-15T00:51:51.265" v="1495"/>
          <ac:spMkLst>
            <pc:docMk/>
            <pc:sldMk cId="875484510" sldId="591"/>
            <ac:spMk id="8" creationId="{CA4C9496-772C-4D21-841A-B0CF7A3844C5}"/>
          </ac:spMkLst>
        </pc:spChg>
        <pc:picChg chg="add mod">
          <ac:chgData name="Kathy Moczerniak" userId="482eff44a8730993" providerId="LiveId" clId="{48B02EDF-F423-4A21-94EE-5B2BC01EAA5A}" dt="2020-06-15T00:49:06.625" v="1480"/>
          <ac:picMkLst>
            <pc:docMk/>
            <pc:sldMk cId="875484510" sldId="591"/>
            <ac:picMk id="5" creationId="{BE660467-F688-4A83-BD81-B8401F1CC299}"/>
          </ac:picMkLst>
        </pc:picChg>
      </pc:sldChg>
      <pc:sldChg chg="delSp add mod setBg">
        <pc:chgData name="Kathy Moczerniak" userId="482eff44a8730993" providerId="LiveId" clId="{48B02EDF-F423-4A21-94EE-5B2BC01EAA5A}" dt="2020-06-15T04:13:42.472" v="1814" actId="478"/>
        <pc:sldMkLst>
          <pc:docMk/>
          <pc:sldMk cId="2579856690" sldId="591"/>
        </pc:sldMkLst>
        <pc:spChg chg="del">
          <ac:chgData name="Kathy Moczerniak" userId="482eff44a8730993" providerId="LiveId" clId="{48B02EDF-F423-4A21-94EE-5B2BC01EAA5A}" dt="2020-06-15T04:13:41.675" v="1813" actId="478"/>
          <ac:spMkLst>
            <pc:docMk/>
            <pc:sldMk cId="2579856690" sldId="591"/>
            <ac:spMk id="6" creationId="{BAB433C2-6F2A-43B3-B43C-7118C4CD8D31}"/>
          </ac:spMkLst>
        </pc:spChg>
        <pc:picChg chg="del">
          <ac:chgData name="Kathy Moczerniak" userId="482eff44a8730993" providerId="LiveId" clId="{48B02EDF-F423-4A21-94EE-5B2BC01EAA5A}" dt="2020-06-15T04:13:42.472" v="1814" actId="478"/>
          <ac:picMkLst>
            <pc:docMk/>
            <pc:sldMk cId="2579856690" sldId="591"/>
            <ac:picMk id="5" creationId="{BE660467-F688-4A83-BD81-B8401F1CC299}"/>
          </ac:picMkLst>
        </pc:picChg>
      </pc:sldChg>
      <pc:sldChg chg="delSp add mod setBg">
        <pc:chgData name="Kathy Moczerniak" userId="482eff44a8730993" providerId="LiveId" clId="{48B02EDF-F423-4A21-94EE-5B2BC01EAA5A}" dt="2020-06-15T04:13:48.301" v="1816" actId="478"/>
        <pc:sldMkLst>
          <pc:docMk/>
          <pc:sldMk cId="1596324305" sldId="592"/>
        </pc:sldMkLst>
        <pc:spChg chg="del">
          <ac:chgData name="Kathy Moczerniak" userId="482eff44a8730993" providerId="LiveId" clId="{48B02EDF-F423-4A21-94EE-5B2BC01EAA5A}" dt="2020-06-15T04:13:47.428" v="1815" actId="478"/>
          <ac:spMkLst>
            <pc:docMk/>
            <pc:sldMk cId="1596324305" sldId="592"/>
            <ac:spMk id="6" creationId="{77267B84-F265-4BC9-ADD8-B392A1486BB5}"/>
          </ac:spMkLst>
        </pc:spChg>
        <pc:picChg chg="del">
          <ac:chgData name="Kathy Moczerniak" userId="482eff44a8730993" providerId="LiveId" clId="{48B02EDF-F423-4A21-94EE-5B2BC01EAA5A}" dt="2020-06-15T04:13:48.301" v="1816" actId="478"/>
          <ac:picMkLst>
            <pc:docMk/>
            <pc:sldMk cId="1596324305" sldId="592"/>
            <ac:picMk id="5" creationId="{399C8A1A-D8CB-42A1-9048-C347BEA88190}"/>
          </ac:picMkLst>
        </pc:picChg>
      </pc:sldChg>
      <pc:sldChg chg="addSp modSp del mod setBg">
        <pc:chgData name="Kathy Moczerniak" userId="482eff44a8730993" providerId="LiveId" clId="{48B02EDF-F423-4A21-94EE-5B2BC01EAA5A}" dt="2020-06-15T03:26:42.699" v="1733" actId="2696"/>
        <pc:sldMkLst>
          <pc:docMk/>
          <pc:sldMk cId="3376120889" sldId="592"/>
        </pc:sldMkLst>
        <pc:spChg chg="mod">
          <ac:chgData name="Kathy Moczerniak" userId="482eff44a8730993" providerId="LiveId" clId="{48B02EDF-F423-4A21-94EE-5B2BC01EAA5A}" dt="2020-06-14T16:24:20.009" v="957"/>
          <ac:spMkLst>
            <pc:docMk/>
            <pc:sldMk cId="3376120889" sldId="592"/>
            <ac:spMk id="2" creationId="{F6B19DD6-0BF0-4A83-8F03-AE63567C877C}"/>
          </ac:spMkLst>
        </pc:spChg>
        <pc:spChg chg="mod">
          <ac:chgData name="Kathy Moczerniak" userId="482eff44a8730993" providerId="LiveId" clId="{48B02EDF-F423-4A21-94EE-5B2BC01EAA5A}" dt="2020-06-15T00:51:55.561" v="1496" actId="21"/>
          <ac:spMkLst>
            <pc:docMk/>
            <pc:sldMk cId="3376120889" sldId="592"/>
            <ac:spMk id="3" creationId="{32DBD394-EEE0-4CAE-B608-E1E9D01C896E}"/>
          </ac:spMkLst>
        </pc:spChg>
        <pc:spChg chg="add mod">
          <ac:chgData name="Kathy Moczerniak" userId="482eff44a8730993" providerId="LiveId" clId="{48B02EDF-F423-4A21-94EE-5B2BC01EAA5A}" dt="2020-06-15T00:49:23.336" v="1486"/>
          <ac:spMkLst>
            <pc:docMk/>
            <pc:sldMk cId="3376120889" sldId="592"/>
            <ac:spMk id="6" creationId="{77267B84-F265-4BC9-ADD8-B392A1486BB5}"/>
          </ac:spMkLst>
        </pc:spChg>
        <pc:spChg chg="mod">
          <ac:chgData name="Kathy Moczerniak" userId="482eff44a8730993" providerId="LiveId" clId="{48B02EDF-F423-4A21-94EE-5B2BC01EAA5A}" dt="2020-06-15T00:51:57.066" v="1497"/>
          <ac:spMkLst>
            <pc:docMk/>
            <pc:sldMk cId="3376120889" sldId="592"/>
            <ac:spMk id="8" creationId="{CE223471-19E1-4CC6-98C9-892E8D1976ED}"/>
          </ac:spMkLst>
        </pc:spChg>
        <pc:picChg chg="add mod">
          <ac:chgData name="Kathy Moczerniak" userId="482eff44a8730993" providerId="LiveId" clId="{48B02EDF-F423-4A21-94EE-5B2BC01EAA5A}" dt="2020-06-15T00:49:08.064" v="1481"/>
          <ac:picMkLst>
            <pc:docMk/>
            <pc:sldMk cId="3376120889" sldId="592"/>
            <ac:picMk id="5" creationId="{399C8A1A-D8CB-42A1-9048-C347BEA88190}"/>
          </ac:picMkLst>
        </pc:picChg>
      </pc:sldChg>
      <pc:sldChg chg="addSp modSp del mod setBg">
        <pc:chgData name="Kathy Moczerniak" userId="482eff44a8730993" providerId="LiveId" clId="{48B02EDF-F423-4A21-94EE-5B2BC01EAA5A}" dt="2020-06-15T03:27:21.193" v="1735" actId="2696"/>
        <pc:sldMkLst>
          <pc:docMk/>
          <pc:sldMk cId="3623579893" sldId="593"/>
        </pc:sldMkLst>
        <pc:spChg chg="mod">
          <ac:chgData name="Kathy Moczerniak" userId="482eff44a8730993" providerId="LiveId" clId="{48B02EDF-F423-4A21-94EE-5B2BC01EAA5A}" dt="2020-06-14T16:24:20.009" v="957"/>
          <ac:spMkLst>
            <pc:docMk/>
            <pc:sldMk cId="3623579893" sldId="593"/>
            <ac:spMk id="2" creationId="{2E0B9F39-4BCD-4A14-A0AF-88A7D2ABD5D8}"/>
          </ac:spMkLst>
        </pc:spChg>
        <pc:spChg chg="mod">
          <ac:chgData name="Kathy Moczerniak" userId="482eff44a8730993" providerId="LiveId" clId="{48B02EDF-F423-4A21-94EE-5B2BC01EAA5A}" dt="2020-06-15T01:08:25.267" v="1574" actId="5793"/>
          <ac:spMkLst>
            <pc:docMk/>
            <pc:sldMk cId="3623579893" sldId="593"/>
            <ac:spMk id="3" creationId="{734F8C92-8F35-464C-A909-2639E51216B1}"/>
          </ac:spMkLst>
        </pc:spChg>
        <pc:spChg chg="add mod">
          <ac:chgData name="Kathy Moczerniak" userId="482eff44a8730993" providerId="LiveId" clId="{48B02EDF-F423-4A21-94EE-5B2BC01EAA5A}" dt="2020-06-15T01:01:22.889" v="1523"/>
          <ac:spMkLst>
            <pc:docMk/>
            <pc:sldMk cId="3623579893" sldId="593"/>
            <ac:spMk id="6" creationId="{9C0FC99D-CB81-4B49-A1C3-106781454B24}"/>
          </ac:spMkLst>
        </pc:spChg>
        <pc:spChg chg="mod">
          <ac:chgData name="Kathy Moczerniak" userId="482eff44a8730993" providerId="LiveId" clId="{48B02EDF-F423-4A21-94EE-5B2BC01EAA5A}" dt="2020-06-15T01:02:19.937" v="1534"/>
          <ac:spMkLst>
            <pc:docMk/>
            <pc:sldMk cId="3623579893" sldId="593"/>
            <ac:spMk id="8" creationId="{63FD1AB8-5259-4D81-A7BB-D6CFD3A03FEB}"/>
          </ac:spMkLst>
        </pc:spChg>
        <pc:picChg chg="add mod">
          <ac:chgData name="Kathy Moczerniak" userId="482eff44a8730993" providerId="LiveId" clId="{48B02EDF-F423-4A21-94EE-5B2BC01EAA5A}" dt="2020-06-15T01:00:25.051" v="1514"/>
          <ac:picMkLst>
            <pc:docMk/>
            <pc:sldMk cId="3623579893" sldId="593"/>
            <ac:picMk id="5" creationId="{D680712F-CD2D-44C7-96DF-E53AE021573A}"/>
          </ac:picMkLst>
        </pc:picChg>
      </pc:sldChg>
      <pc:sldChg chg="delSp add mod setBg">
        <pc:chgData name="Kathy Moczerniak" userId="482eff44a8730993" providerId="LiveId" clId="{48B02EDF-F423-4A21-94EE-5B2BC01EAA5A}" dt="2020-06-15T04:13:57.888" v="1819" actId="478"/>
        <pc:sldMkLst>
          <pc:docMk/>
          <pc:sldMk cId="4199202421" sldId="593"/>
        </pc:sldMkLst>
        <pc:spChg chg="del">
          <ac:chgData name="Kathy Moczerniak" userId="482eff44a8730993" providerId="LiveId" clId="{48B02EDF-F423-4A21-94EE-5B2BC01EAA5A}" dt="2020-06-15T04:13:57.187" v="1818" actId="478"/>
          <ac:spMkLst>
            <pc:docMk/>
            <pc:sldMk cId="4199202421" sldId="593"/>
            <ac:spMk id="6" creationId="{9C0FC99D-CB81-4B49-A1C3-106781454B24}"/>
          </ac:spMkLst>
        </pc:spChg>
        <pc:picChg chg="del">
          <ac:chgData name="Kathy Moczerniak" userId="482eff44a8730993" providerId="LiveId" clId="{48B02EDF-F423-4A21-94EE-5B2BC01EAA5A}" dt="2020-06-15T04:13:57.888" v="1819" actId="478"/>
          <ac:picMkLst>
            <pc:docMk/>
            <pc:sldMk cId="4199202421" sldId="593"/>
            <ac:picMk id="5" creationId="{D680712F-CD2D-44C7-96DF-E53AE021573A}"/>
          </ac:picMkLst>
        </pc:picChg>
      </pc:sldChg>
      <pc:sldChg chg="addSp modSp del mod setBg">
        <pc:chgData name="Kathy Moczerniak" userId="482eff44a8730993" providerId="LiveId" clId="{48B02EDF-F423-4A21-94EE-5B2BC01EAA5A}" dt="2020-06-15T03:27:21.193" v="1735" actId="2696"/>
        <pc:sldMkLst>
          <pc:docMk/>
          <pc:sldMk cId="3018254446" sldId="594"/>
        </pc:sldMkLst>
        <pc:spChg chg="mod">
          <ac:chgData name="Kathy Moczerniak" userId="482eff44a8730993" providerId="LiveId" clId="{48B02EDF-F423-4A21-94EE-5B2BC01EAA5A}" dt="2020-06-14T16:24:20.009" v="957"/>
          <ac:spMkLst>
            <pc:docMk/>
            <pc:sldMk cId="3018254446" sldId="594"/>
            <ac:spMk id="2" creationId="{CFA3EDC6-832C-4BBE-B454-0B06FD3F2548}"/>
          </ac:spMkLst>
        </pc:spChg>
        <pc:spChg chg="mod">
          <ac:chgData name="Kathy Moczerniak" userId="482eff44a8730993" providerId="LiveId" clId="{48B02EDF-F423-4A21-94EE-5B2BC01EAA5A}" dt="2020-06-15T01:04:59.893" v="1554" actId="6549"/>
          <ac:spMkLst>
            <pc:docMk/>
            <pc:sldMk cId="3018254446" sldId="594"/>
            <ac:spMk id="3" creationId="{1AD14320-9D2A-44BE-9C12-FCFD2943A19D}"/>
          </ac:spMkLst>
        </pc:spChg>
        <pc:spChg chg="add mod">
          <ac:chgData name="Kathy Moczerniak" userId="482eff44a8730993" providerId="LiveId" clId="{48B02EDF-F423-4A21-94EE-5B2BC01EAA5A}" dt="2020-06-15T01:01:24.814" v="1524"/>
          <ac:spMkLst>
            <pc:docMk/>
            <pc:sldMk cId="3018254446" sldId="594"/>
            <ac:spMk id="6" creationId="{FB66F161-5875-4A83-BFE1-20E1644D25EC}"/>
          </ac:spMkLst>
        </pc:spChg>
        <pc:spChg chg="mod">
          <ac:chgData name="Kathy Moczerniak" userId="482eff44a8730993" providerId="LiveId" clId="{48B02EDF-F423-4A21-94EE-5B2BC01EAA5A}" dt="2020-06-15T01:02:36.038" v="1536"/>
          <ac:spMkLst>
            <pc:docMk/>
            <pc:sldMk cId="3018254446" sldId="594"/>
            <ac:spMk id="8" creationId="{16480535-A10B-48E6-A9B8-6E1F0AF7B825}"/>
          </ac:spMkLst>
        </pc:spChg>
        <pc:picChg chg="add mod">
          <ac:chgData name="Kathy Moczerniak" userId="482eff44a8730993" providerId="LiveId" clId="{48B02EDF-F423-4A21-94EE-5B2BC01EAA5A}" dt="2020-06-15T01:00:26.857" v="1515"/>
          <ac:picMkLst>
            <pc:docMk/>
            <pc:sldMk cId="3018254446" sldId="594"/>
            <ac:picMk id="5" creationId="{453B3B34-2464-449F-A8D5-9DC468F50DBA}"/>
          </ac:picMkLst>
        </pc:picChg>
      </pc:sldChg>
      <pc:sldChg chg="delSp add mod setBg">
        <pc:chgData name="Kathy Moczerniak" userId="482eff44a8730993" providerId="LiveId" clId="{48B02EDF-F423-4A21-94EE-5B2BC01EAA5A}" dt="2020-06-15T04:14:03.306" v="1821" actId="478"/>
        <pc:sldMkLst>
          <pc:docMk/>
          <pc:sldMk cId="3660609009" sldId="594"/>
        </pc:sldMkLst>
        <pc:spChg chg="del">
          <ac:chgData name="Kathy Moczerniak" userId="482eff44a8730993" providerId="LiveId" clId="{48B02EDF-F423-4A21-94EE-5B2BC01EAA5A}" dt="2020-06-15T04:14:02.622" v="1820" actId="478"/>
          <ac:spMkLst>
            <pc:docMk/>
            <pc:sldMk cId="3660609009" sldId="594"/>
            <ac:spMk id="6" creationId="{FB66F161-5875-4A83-BFE1-20E1644D25EC}"/>
          </ac:spMkLst>
        </pc:spChg>
        <pc:picChg chg="del">
          <ac:chgData name="Kathy Moczerniak" userId="482eff44a8730993" providerId="LiveId" clId="{48B02EDF-F423-4A21-94EE-5B2BC01EAA5A}" dt="2020-06-15T04:14:03.306" v="1821" actId="478"/>
          <ac:picMkLst>
            <pc:docMk/>
            <pc:sldMk cId="3660609009" sldId="594"/>
            <ac:picMk id="5" creationId="{453B3B34-2464-449F-A8D5-9DC468F50DBA}"/>
          </ac:picMkLst>
        </pc:picChg>
      </pc:sldChg>
      <pc:sldChg chg="delSp add mod setBg">
        <pc:chgData name="Kathy Moczerniak" userId="482eff44a8730993" providerId="LiveId" clId="{48B02EDF-F423-4A21-94EE-5B2BC01EAA5A}" dt="2020-06-15T04:14:09.243" v="1823" actId="478"/>
        <pc:sldMkLst>
          <pc:docMk/>
          <pc:sldMk cId="3363607266" sldId="595"/>
        </pc:sldMkLst>
        <pc:spChg chg="del">
          <ac:chgData name="Kathy Moczerniak" userId="482eff44a8730993" providerId="LiveId" clId="{48B02EDF-F423-4A21-94EE-5B2BC01EAA5A}" dt="2020-06-15T04:14:08.518" v="1822" actId="478"/>
          <ac:spMkLst>
            <pc:docMk/>
            <pc:sldMk cId="3363607266" sldId="595"/>
            <ac:spMk id="5" creationId="{4A1A315C-6C19-4620-8F24-0DE5AF3877F0}"/>
          </ac:spMkLst>
        </pc:spChg>
        <pc:picChg chg="del">
          <ac:chgData name="Kathy Moczerniak" userId="482eff44a8730993" providerId="LiveId" clId="{48B02EDF-F423-4A21-94EE-5B2BC01EAA5A}" dt="2020-06-15T04:14:09.243" v="1823" actId="478"/>
          <ac:picMkLst>
            <pc:docMk/>
            <pc:sldMk cId="3363607266" sldId="595"/>
            <ac:picMk id="4" creationId="{B2266F48-17EA-4F79-AC12-418D01AC0B0B}"/>
          </ac:picMkLst>
        </pc:picChg>
      </pc:sldChg>
      <pc:sldChg chg="addSp modSp del mod setBg">
        <pc:chgData name="Kathy Moczerniak" userId="482eff44a8730993" providerId="LiveId" clId="{48B02EDF-F423-4A21-94EE-5B2BC01EAA5A}" dt="2020-06-15T03:27:21.193" v="1735" actId="2696"/>
        <pc:sldMkLst>
          <pc:docMk/>
          <pc:sldMk cId="3794740688" sldId="595"/>
        </pc:sldMkLst>
        <pc:spChg chg="mod">
          <ac:chgData name="Kathy Moczerniak" userId="482eff44a8730993" providerId="LiveId" clId="{48B02EDF-F423-4A21-94EE-5B2BC01EAA5A}" dt="2020-06-14T16:24:20.009" v="957"/>
          <ac:spMkLst>
            <pc:docMk/>
            <pc:sldMk cId="3794740688" sldId="595"/>
            <ac:spMk id="2" creationId="{CFA3EDC6-832C-4BBE-B454-0B06FD3F2548}"/>
          </ac:spMkLst>
        </pc:spChg>
        <pc:spChg chg="mod">
          <ac:chgData name="Kathy Moczerniak" userId="482eff44a8730993" providerId="LiveId" clId="{48B02EDF-F423-4A21-94EE-5B2BC01EAA5A}" dt="2020-06-15T01:29:07.962" v="1581" actId="5793"/>
          <ac:spMkLst>
            <pc:docMk/>
            <pc:sldMk cId="3794740688" sldId="595"/>
            <ac:spMk id="3" creationId="{1AD14320-9D2A-44BE-9C12-FCFD2943A19D}"/>
          </ac:spMkLst>
        </pc:spChg>
        <pc:spChg chg="add mod">
          <ac:chgData name="Kathy Moczerniak" userId="482eff44a8730993" providerId="LiveId" clId="{48B02EDF-F423-4A21-94EE-5B2BC01EAA5A}" dt="2020-06-15T01:01:26.514" v="1525"/>
          <ac:spMkLst>
            <pc:docMk/>
            <pc:sldMk cId="3794740688" sldId="595"/>
            <ac:spMk id="5" creationId="{4A1A315C-6C19-4620-8F24-0DE5AF3877F0}"/>
          </ac:spMkLst>
        </pc:spChg>
        <pc:picChg chg="add mod">
          <ac:chgData name="Kathy Moczerniak" userId="482eff44a8730993" providerId="LiveId" clId="{48B02EDF-F423-4A21-94EE-5B2BC01EAA5A}" dt="2020-06-15T01:00:28.672" v="1516"/>
          <ac:picMkLst>
            <pc:docMk/>
            <pc:sldMk cId="3794740688" sldId="595"/>
            <ac:picMk id="4" creationId="{B2266F48-17EA-4F79-AC12-418D01AC0B0B}"/>
          </ac:picMkLst>
        </pc:picChg>
      </pc:sldChg>
      <pc:sldChg chg="addSp modSp del mod setBg">
        <pc:chgData name="Kathy Moczerniak" userId="482eff44a8730993" providerId="LiveId" clId="{48B02EDF-F423-4A21-94EE-5B2BC01EAA5A}" dt="2020-06-15T03:27:21.193" v="1735" actId="2696"/>
        <pc:sldMkLst>
          <pc:docMk/>
          <pc:sldMk cId="998861869" sldId="596"/>
        </pc:sldMkLst>
        <pc:spChg chg="mod">
          <ac:chgData name="Kathy Moczerniak" userId="482eff44a8730993" providerId="LiveId" clId="{48B02EDF-F423-4A21-94EE-5B2BC01EAA5A}" dt="2020-06-14T16:24:20.009" v="957"/>
          <ac:spMkLst>
            <pc:docMk/>
            <pc:sldMk cId="998861869" sldId="596"/>
            <ac:spMk id="2" creationId="{77A49859-6595-4B2F-9518-D778F319D7F8}"/>
          </ac:spMkLst>
        </pc:spChg>
        <pc:spChg chg="mod">
          <ac:chgData name="Kathy Moczerniak" userId="482eff44a8730993" providerId="LiveId" clId="{48B02EDF-F423-4A21-94EE-5B2BC01EAA5A}" dt="2020-06-15T01:29:12.727" v="1582" actId="21"/>
          <ac:spMkLst>
            <pc:docMk/>
            <pc:sldMk cId="998861869" sldId="596"/>
            <ac:spMk id="3" creationId="{3D510CB5-9C62-439D-8DBD-9D484E020F6A}"/>
          </ac:spMkLst>
        </pc:spChg>
        <pc:spChg chg="add mod">
          <ac:chgData name="Kathy Moczerniak" userId="482eff44a8730993" providerId="LiveId" clId="{48B02EDF-F423-4A21-94EE-5B2BC01EAA5A}" dt="2020-06-15T01:01:27.938" v="1526"/>
          <ac:spMkLst>
            <pc:docMk/>
            <pc:sldMk cId="998861869" sldId="596"/>
            <ac:spMk id="6" creationId="{5839B8DC-1090-40DD-B354-E06631B11AD7}"/>
          </ac:spMkLst>
        </pc:spChg>
        <pc:spChg chg="mod">
          <ac:chgData name="Kathy Moczerniak" userId="482eff44a8730993" providerId="LiveId" clId="{48B02EDF-F423-4A21-94EE-5B2BC01EAA5A}" dt="2020-06-15T01:29:14.118" v="1583"/>
          <ac:spMkLst>
            <pc:docMk/>
            <pc:sldMk cId="998861869" sldId="596"/>
            <ac:spMk id="22" creationId="{33C20172-8D28-4CC9-B09B-C1D85A55804C}"/>
          </ac:spMkLst>
        </pc:spChg>
        <pc:picChg chg="add mod">
          <ac:chgData name="Kathy Moczerniak" userId="482eff44a8730993" providerId="LiveId" clId="{48B02EDF-F423-4A21-94EE-5B2BC01EAA5A}" dt="2020-06-15T01:00:35.998" v="1518"/>
          <ac:picMkLst>
            <pc:docMk/>
            <pc:sldMk cId="998861869" sldId="596"/>
            <ac:picMk id="5" creationId="{C2193BD6-FF3C-4094-B3FD-C4FCB936B38E}"/>
          </ac:picMkLst>
        </pc:picChg>
      </pc:sldChg>
      <pc:sldChg chg="delSp add mod setBg">
        <pc:chgData name="Kathy Moczerniak" userId="482eff44a8730993" providerId="LiveId" clId="{48B02EDF-F423-4A21-94EE-5B2BC01EAA5A}" dt="2020-06-15T04:14:14.565" v="1825" actId="478"/>
        <pc:sldMkLst>
          <pc:docMk/>
          <pc:sldMk cId="3801549942" sldId="596"/>
        </pc:sldMkLst>
        <pc:spChg chg="del">
          <ac:chgData name="Kathy Moczerniak" userId="482eff44a8730993" providerId="LiveId" clId="{48B02EDF-F423-4A21-94EE-5B2BC01EAA5A}" dt="2020-06-15T04:14:13.882" v="1824" actId="478"/>
          <ac:spMkLst>
            <pc:docMk/>
            <pc:sldMk cId="3801549942" sldId="596"/>
            <ac:spMk id="6" creationId="{5839B8DC-1090-40DD-B354-E06631B11AD7}"/>
          </ac:spMkLst>
        </pc:spChg>
        <pc:picChg chg="del">
          <ac:chgData name="Kathy Moczerniak" userId="482eff44a8730993" providerId="LiveId" clId="{48B02EDF-F423-4A21-94EE-5B2BC01EAA5A}" dt="2020-06-15T04:14:14.565" v="1825" actId="478"/>
          <ac:picMkLst>
            <pc:docMk/>
            <pc:sldMk cId="3801549942" sldId="596"/>
            <ac:picMk id="5" creationId="{C2193BD6-FF3C-4094-B3FD-C4FCB936B38E}"/>
          </ac:picMkLst>
        </pc:picChg>
      </pc:sldChg>
      <pc:sldChg chg="addSp modSp del mod setBg">
        <pc:chgData name="Kathy Moczerniak" userId="482eff44a8730993" providerId="LiveId" clId="{48B02EDF-F423-4A21-94EE-5B2BC01EAA5A}" dt="2020-06-15T03:27:21.193" v="1735" actId="2696"/>
        <pc:sldMkLst>
          <pc:docMk/>
          <pc:sldMk cId="48391861" sldId="597"/>
        </pc:sldMkLst>
        <pc:spChg chg="mod">
          <ac:chgData name="Kathy Moczerniak" userId="482eff44a8730993" providerId="LiveId" clId="{48B02EDF-F423-4A21-94EE-5B2BC01EAA5A}" dt="2020-06-14T16:24:20.009" v="957"/>
          <ac:spMkLst>
            <pc:docMk/>
            <pc:sldMk cId="48391861" sldId="597"/>
            <ac:spMk id="2" creationId="{7AD6FE04-601C-4579-B71B-230C0B8BA2CE}"/>
          </ac:spMkLst>
        </pc:spChg>
        <pc:spChg chg="mod">
          <ac:chgData name="Kathy Moczerniak" userId="482eff44a8730993" providerId="LiveId" clId="{48B02EDF-F423-4A21-94EE-5B2BC01EAA5A}" dt="2020-06-15T01:46:33.660" v="1584" actId="21"/>
          <ac:spMkLst>
            <pc:docMk/>
            <pc:sldMk cId="48391861" sldId="597"/>
            <ac:spMk id="3" creationId="{4DB0DDCA-8F1D-454C-BA96-A54879898DCE}"/>
          </ac:spMkLst>
        </pc:spChg>
        <pc:spChg chg="add mod">
          <ac:chgData name="Kathy Moczerniak" userId="482eff44a8730993" providerId="LiveId" clId="{48B02EDF-F423-4A21-94EE-5B2BC01EAA5A}" dt="2020-06-15T01:01:29.355" v="1527"/>
          <ac:spMkLst>
            <pc:docMk/>
            <pc:sldMk cId="48391861" sldId="597"/>
            <ac:spMk id="6" creationId="{9744BB0F-AFED-4CAC-838C-34AE6388B4FF}"/>
          </ac:spMkLst>
        </pc:spChg>
        <pc:spChg chg="mod">
          <ac:chgData name="Kathy Moczerniak" userId="482eff44a8730993" providerId="LiveId" clId="{48B02EDF-F423-4A21-94EE-5B2BC01EAA5A}" dt="2020-06-15T01:46:35.695" v="1585"/>
          <ac:spMkLst>
            <pc:docMk/>
            <pc:sldMk cId="48391861" sldId="597"/>
            <ac:spMk id="8" creationId="{8F3989EF-CBB2-480B-8BB4-C0D52B1B0D32}"/>
          </ac:spMkLst>
        </pc:spChg>
        <pc:picChg chg="add mod">
          <ac:chgData name="Kathy Moczerniak" userId="482eff44a8730993" providerId="LiveId" clId="{48B02EDF-F423-4A21-94EE-5B2BC01EAA5A}" dt="2020-06-15T01:00:29.804" v="1517"/>
          <ac:picMkLst>
            <pc:docMk/>
            <pc:sldMk cId="48391861" sldId="597"/>
            <ac:picMk id="5" creationId="{83744B7A-0AE4-4E70-B062-DF222AE23F08}"/>
          </ac:picMkLst>
        </pc:picChg>
      </pc:sldChg>
      <pc:sldChg chg="delSp add mod setBg">
        <pc:chgData name="Kathy Moczerniak" userId="482eff44a8730993" providerId="LiveId" clId="{48B02EDF-F423-4A21-94EE-5B2BC01EAA5A}" dt="2020-06-15T04:14:19.550" v="1827" actId="478"/>
        <pc:sldMkLst>
          <pc:docMk/>
          <pc:sldMk cId="3242314478" sldId="597"/>
        </pc:sldMkLst>
        <pc:spChg chg="del">
          <ac:chgData name="Kathy Moczerniak" userId="482eff44a8730993" providerId="LiveId" clId="{48B02EDF-F423-4A21-94EE-5B2BC01EAA5A}" dt="2020-06-15T04:14:18.792" v="1826" actId="478"/>
          <ac:spMkLst>
            <pc:docMk/>
            <pc:sldMk cId="3242314478" sldId="597"/>
            <ac:spMk id="6" creationId="{9744BB0F-AFED-4CAC-838C-34AE6388B4FF}"/>
          </ac:spMkLst>
        </pc:spChg>
        <pc:picChg chg="del">
          <ac:chgData name="Kathy Moczerniak" userId="482eff44a8730993" providerId="LiveId" clId="{48B02EDF-F423-4A21-94EE-5B2BC01EAA5A}" dt="2020-06-15T04:14:19.550" v="1827" actId="478"/>
          <ac:picMkLst>
            <pc:docMk/>
            <pc:sldMk cId="3242314478" sldId="597"/>
            <ac:picMk id="5" creationId="{83744B7A-0AE4-4E70-B062-DF222AE23F08}"/>
          </ac:picMkLst>
        </pc:picChg>
      </pc:sldChg>
      <pc:sldChg chg="addSp modSp del mod setBg">
        <pc:chgData name="Kathy Moczerniak" userId="482eff44a8730993" providerId="LiveId" clId="{48B02EDF-F423-4A21-94EE-5B2BC01EAA5A}" dt="2020-06-15T03:27:21.193" v="1735" actId="2696"/>
        <pc:sldMkLst>
          <pc:docMk/>
          <pc:sldMk cId="900731590" sldId="598"/>
        </pc:sldMkLst>
        <pc:spChg chg="mod">
          <ac:chgData name="Kathy Moczerniak" userId="482eff44a8730993" providerId="LiveId" clId="{48B02EDF-F423-4A21-94EE-5B2BC01EAA5A}" dt="2020-06-14T16:24:20.009" v="957"/>
          <ac:spMkLst>
            <pc:docMk/>
            <pc:sldMk cId="900731590" sldId="598"/>
            <ac:spMk id="2" creationId="{570995B8-D03C-4C55-A614-DA8191475AF8}"/>
          </ac:spMkLst>
        </pc:spChg>
        <pc:spChg chg="mod">
          <ac:chgData name="Kathy Moczerniak" userId="482eff44a8730993" providerId="LiveId" clId="{48B02EDF-F423-4A21-94EE-5B2BC01EAA5A}" dt="2020-06-15T01:46:45.750" v="1586" actId="21"/>
          <ac:spMkLst>
            <pc:docMk/>
            <pc:sldMk cId="900731590" sldId="598"/>
            <ac:spMk id="3" creationId="{5C3A3E72-C3B4-4FB4-AEA4-2AACB4C49C53}"/>
          </ac:spMkLst>
        </pc:spChg>
        <pc:spChg chg="add mod">
          <ac:chgData name="Kathy Moczerniak" userId="482eff44a8730993" providerId="LiveId" clId="{48B02EDF-F423-4A21-94EE-5B2BC01EAA5A}" dt="2020-06-15T01:01:31.122" v="1528"/>
          <ac:spMkLst>
            <pc:docMk/>
            <pc:sldMk cId="900731590" sldId="598"/>
            <ac:spMk id="6" creationId="{943AE1FF-6429-40E9-B559-FBB9DD97AA30}"/>
          </ac:spMkLst>
        </pc:spChg>
        <pc:spChg chg="mod">
          <ac:chgData name="Kathy Moczerniak" userId="482eff44a8730993" providerId="LiveId" clId="{48B02EDF-F423-4A21-94EE-5B2BC01EAA5A}" dt="2020-06-15T01:46:47.784" v="1587"/>
          <ac:spMkLst>
            <pc:docMk/>
            <pc:sldMk cId="900731590" sldId="598"/>
            <ac:spMk id="8" creationId="{A9429212-6340-4A0C-A451-60BBE471FFA5}"/>
          </ac:spMkLst>
        </pc:spChg>
        <pc:picChg chg="add mod">
          <ac:chgData name="Kathy Moczerniak" userId="482eff44a8730993" providerId="LiveId" clId="{48B02EDF-F423-4A21-94EE-5B2BC01EAA5A}" dt="2020-06-15T01:00:37.728" v="1519"/>
          <ac:picMkLst>
            <pc:docMk/>
            <pc:sldMk cId="900731590" sldId="598"/>
            <ac:picMk id="5" creationId="{B571CA27-1B2B-42D2-8F85-E9ACFB268E3A}"/>
          </ac:picMkLst>
        </pc:picChg>
      </pc:sldChg>
      <pc:sldChg chg="delSp add mod setBg">
        <pc:chgData name="Kathy Moczerniak" userId="482eff44a8730993" providerId="LiveId" clId="{48B02EDF-F423-4A21-94EE-5B2BC01EAA5A}" dt="2020-06-15T04:14:26.036" v="1829" actId="478"/>
        <pc:sldMkLst>
          <pc:docMk/>
          <pc:sldMk cId="3506294835" sldId="598"/>
        </pc:sldMkLst>
        <pc:spChg chg="del">
          <ac:chgData name="Kathy Moczerniak" userId="482eff44a8730993" providerId="LiveId" clId="{48B02EDF-F423-4A21-94EE-5B2BC01EAA5A}" dt="2020-06-15T04:14:26.036" v="1829" actId="478"/>
          <ac:spMkLst>
            <pc:docMk/>
            <pc:sldMk cId="3506294835" sldId="598"/>
            <ac:spMk id="6" creationId="{943AE1FF-6429-40E9-B559-FBB9DD97AA30}"/>
          </ac:spMkLst>
        </pc:spChg>
        <pc:picChg chg="del">
          <ac:chgData name="Kathy Moczerniak" userId="482eff44a8730993" providerId="LiveId" clId="{48B02EDF-F423-4A21-94EE-5B2BC01EAA5A}" dt="2020-06-15T04:14:23.601" v="1828" actId="478"/>
          <ac:picMkLst>
            <pc:docMk/>
            <pc:sldMk cId="3506294835" sldId="598"/>
            <ac:picMk id="5" creationId="{B571CA27-1B2B-42D2-8F85-E9ACFB268E3A}"/>
          </ac:picMkLst>
        </pc:picChg>
      </pc:sldChg>
      <pc:sldChg chg="addSp delSp modSp del mod setBg modClrScheme chgLayout">
        <pc:chgData name="Kathy Moczerniak" userId="482eff44a8730993" providerId="LiveId" clId="{48B02EDF-F423-4A21-94EE-5B2BC01EAA5A}" dt="2020-06-15T03:27:21.193" v="1735" actId="2696"/>
        <pc:sldMkLst>
          <pc:docMk/>
          <pc:sldMk cId="1016262729" sldId="599"/>
        </pc:sldMkLst>
        <pc:spChg chg="mod ord">
          <ac:chgData name="Kathy Moczerniak" userId="482eff44a8730993" providerId="LiveId" clId="{48B02EDF-F423-4A21-94EE-5B2BC01EAA5A}" dt="2020-06-15T01:47:38.002" v="1591" actId="700"/>
          <ac:spMkLst>
            <pc:docMk/>
            <pc:sldMk cId="1016262729" sldId="599"/>
            <ac:spMk id="2" creationId="{2A9F24F1-557F-4481-A472-CA417BFC0A2C}"/>
          </ac:spMkLst>
        </pc:spChg>
        <pc:spChg chg="mod ord">
          <ac:chgData name="Kathy Moczerniak" userId="482eff44a8730993" providerId="LiveId" clId="{48B02EDF-F423-4A21-94EE-5B2BC01EAA5A}" dt="2020-06-15T01:47:38.002" v="1591" actId="700"/>
          <ac:spMkLst>
            <pc:docMk/>
            <pc:sldMk cId="1016262729" sldId="599"/>
            <ac:spMk id="3" creationId="{B807B4E4-5986-4091-8E2C-4356C878D4AA}"/>
          </ac:spMkLst>
        </pc:spChg>
        <pc:spChg chg="add mod ord">
          <ac:chgData name="Kathy Moczerniak" userId="482eff44a8730993" providerId="LiveId" clId="{48B02EDF-F423-4A21-94EE-5B2BC01EAA5A}" dt="2020-06-15T01:47:40.452" v="1592"/>
          <ac:spMkLst>
            <pc:docMk/>
            <pc:sldMk cId="1016262729" sldId="599"/>
            <ac:spMk id="4" creationId="{4B32D6E4-68F3-49C4-AA0C-50073580CEB4}"/>
          </ac:spMkLst>
        </pc:spChg>
        <pc:spChg chg="add mod">
          <ac:chgData name="Kathy Moczerniak" userId="482eff44a8730993" providerId="LiveId" clId="{48B02EDF-F423-4A21-94EE-5B2BC01EAA5A}" dt="2020-06-15T01:01:33.338" v="1529"/>
          <ac:spMkLst>
            <pc:docMk/>
            <pc:sldMk cId="1016262729" sldId="599"/>
            <ac:spMk id="7" creationId="{8DCDE3F2-023E-4C2C-88C1-42ADDE7EBBAE}"/>
          </ac:spMkLst>
        </pc:spChg>
        <pc:spChg chg="del mod ord">
          <ac:chgData name="Kathy Moczerniak" userId="482eff44a8730993" providerId="LiveId" clId="{48B02EDF-F423-4A21-94EE-5B2BC01EAA5A}" dt="2020-06-15T01:47:38.002" v="1591" actId="700"/>
          <ac:spMkLst>
            <pc:docMk/>
            <pc:sldMk cId="1016262729" sldId="599"/>
            <ac:spMk id="8" creationId="{287DE3BE-3ED6-40DE-96C3-137948F914C4}"/>
          </ac:spMkLst>
        </pc:spChg>
        <pc:spChg chg="del mod">
          <ac:chgData name="Kathy Moczerniak" userId="482eff44a8730993" providerId="LiveId" clId="{48B02EDF-F423-4A21-94EE-5B2BC01EAA5A}" dt="2020-06-15T01:47:38.002" v="1591" actId="700"/>
          <ac:spMkLst>
            <pc:docMk/>
            <pc:sldMk cId="1016262729" sldId="599"/>
            <ac:spMk id="10" creationId="{A77C6AB9-617B-4830-814A-F38C0B9A2B05}"/>
          </ac:spMkLst>
        </pc:spChg>
        <pc:picChg chg="add mod">
          <ac:chgData name="Kathy Moczerniak" userId="482eff44a8730993" providerId="LiveId" clId="{48B02EDF-F423-4A21-94EE-5B2BC01EAA5A}" dt="2020-06-15T01:00:39.370" v="1520"/>
          <ac:picMkLst>
            <pc:docMk/>
            <pc:sldMk cId="1016262729" sldId="599"/>
            <ac:picMk id="6" creationId="{0443C06A-A165-4D1A-8F5F-02F253F5FB02}"/>
          </ac:picMkLst>
        </pc:picChg>
      </pc:sldChg>
      <pc:sldChg chg="delSp add mod setBg">
        <pc:chgData name="Kathy Moczerniak" userId="482eff44a8730993" providerId="LiveId" clId="{48B02EDF-F423-4A21-94EE-5B2BC01EAA5A}" dt="2020-06-15T04:14:31.118" v="1831" actId="478"/>
        <pc:sldMkLst>
          <pc:docMk/>
          <pc:sldMk cId="3737376529" sldId="599"/>
        </pc:sldMkLst>
        <pc:spChg chg="del">
          <ac:chgData name="Kathy Moczerniak" userId="482eff44a8730993" providerId="LiveId" clId="{48B02EDF-F423-4A21-94EE-5B2BC01EAA5A}" dt="2020-06-15T04:14:30.483" v="1830" actId="478"/>
          <ac:spMkLst>
            <pc:docMk/>
            <pc:sldMk cId="3737376529" sldId="599"/>
            <ac:spMk id="7" creationId="{8DCDE3F2-023E-4C2C-88C1-42ADDE7EBBAE}"/>
          </ac:spMkLst>
        </pc:spChg>
        <pc:picChg chg="del">
          <ac:chgData name="Kathy Moczerniak" userId="482eff44a8730993" providerId="LiveId" clId="{48B02EDF-F423-4A21-94EE-5B2BC01EAA5A}" dt="2020-06-15T04:14:31.118" v="1831" actId="478"/>
          <ac:picMkLst>
            <pc:docMk/>
            <pc:sldMk cId="3737376529" sldId="599"/>
            <ac:picMk id="6" creationId="{0443C06A-A165-4D1A-8F5F-02F253F5FB02}"/>
          </ac:picMkLst>
        </pc:picChg>
      </pc:sldChg>
      <pc:sldChg chg="delSp add mod setBg">
        <pc:chgData name="Kathy Moczerniak" userId="482eff44a8730993" providerId="LiveId" clId="{48B02EDF-F423-4A21-94EE-5B2BC01EAA5A}" dt="2020-06-15T04:14:39.003" v="1833" actId="478"/>
        <pc:sldMkLst>
          <pc:docMk/>
          <pc:sldMk cId="3008189310" sldId="600"/>
        </pc:sldMkLst>
        <pc:spChg chg="del">
          <ac:chgData name="Kathy Moczerniak" userId="482eff44a8730993" providerId="LiveId" clId="{48B02EDF-F423-4A21-94EE-5B2BC01EAA5A}" dt="2020-06-15T04:14:37.714" v="1832" actId="478"/>
          <ac:spMkLst>
            <pc:docMk/>
            <pc:sldMk cId="3008189310" sldId="600"/>
            <ac:spMk id="7" creationId="{4E0877E9-E7D9-49CB-A1A4-20D296908DBB}"/>
          </ac:spMkLst>
        </pc:spChg>
        <pc:picChg chg="del">
          <ac:chgData name="Kathy Moczerniak" userId="482eff44a8730993" providerId="LiveId" clId="{48B02EDF-F423-4A21-94EE-5B2BC01EAA5A}" dt="2020-06-15T04:14:39.003" v="1833" actId="478"/>
          <ac:picMkLst>
            <pc:docMk/>
            <pc:sldMk cId="3008189310" sldId="600"/>
            <ac:picMk id="6" creationId="{EC8729B7-8D35-48B4-99A7-A3C55B4D3BF2}"/>
          </ac:picMkLst>
        </pc:picChg>
      </pc:sldChg>
      <pc:sldChg chg="addSp delSp modSp del mod setBg modClrScheme chgLayout">
        <pc:chgData name="Kathy Moczerniak" userId="482eff44a8730993" providerId="LiveId" clId="{48B02EDF-F423-4A21-94EE-5B2BC01EAA5A}" dt="2020-06-15T03:27:21.193" v="1735" actId="2696"/>
        <pc:sldMkLst>
          <pc:docMk/>
          <pc:sldMk cId="3619186618" sldId="600"/>
        </pc:sldMkLst>
        <pc:spChg chg="mod ord">
          <ac:chgData name="Kathy Moczerniak" userId="482eff44a8730993" providerId="LiveId" clId="{48B02EDF-F423-4A21-94EE-5B2BC01EAA5A}" dt="2020-06-15T01:48:16.968" v="1594" actId="700"/>
          <ac:spMkLst>
            <pc:docMk/>
            <pc:sldMk cId="3619186618" sldId="600"/>
            <ac:spMk id="2" creationId="{569EDAAB-757B-405F-867E-28B15EEC19C1}"/>
          </ac:spMkLst>
        </pc:spChg>
        <pc:spChg chg="mod ord">
          <ac:chgData name="Kathy Moczerniak" userId="482eff44a8730993" providerId="LiveId" clId="{48B02EDF-F423-4A21-94EE-5B2BC01EAA5A}" dt="2020-06-15T01:48:16.968" v="1594" actId="700"/>
          <ac:spMkLst>
            <pc:docMk/>
            <pc:sldMk cId="3619186618" sldId="600"/>
            <ac:spMk id="3" creationId="{4047A22D-42FB-4C3A-AB9F-ADC620AFBC70}"/>
          </ac:spMkLst>
        </pc:spChg>
        <pc:spChg chg="add mod ord">
          <ac:chgData name="Kathy Moczerniak" userId="482eff44a8730993" providerId="LiveId" clId="{48B02EDF-F423-4A21-94EE-5B2BC01EAA5A}" dt="2020-06-15T01:48:19.198" v="1595"/>
          <ac:spMkLst>
            <pc:docMk/>
            <pc:sldMk cId="3619186618" sldId="600"/>
            <ac:spMk id="4" creationId="{F27CBA1F-19C7-42A3-99B4-A4757D4CF931}"/>
          </ac:spMkLst>
        </pc:spChg>
        <pc:spChg chg="add mod">
          <ac:chgData name="Kathy Moczerniak" userId="482eff44a8730993" providerId="LiveId" clId="{48B02EDF-F423-4A21-94EE-5B2BC01EAA5A}" dt="2020-06-15T01:01:34.928" v="1530"/>
          <ac:spMkLst>
            <pc:docMk/>
            <pc:sldMk cId="3619186618" sldId="600"/>
            <ac:spMk id="7" creationId="{4E0877E9-E7D9-49CB-A1A4-20D296908DBB}"/>
          </ac:spMkLst>
        </pc:spChg>
        <pc:spChg chg="del mod ord">
          <ac:chgData name="Kathy Moczerniak" userId="482eff44a8730993" providerId="LiveId" clId="{48B02EDF-F423-4A21-94EE-5B2BC01EAA5A}" dt="2020-06-15T01:48:16.968" v="1594" actId="700"/>
          <ac:spMkLst>
            <pc:docMk/>
            <pc:sldMk cId="3619186618" sldId="600"/>
            <ac:spMk id="8" creationId="{923EB5A7-1245-45F2-989F-AD2C73C3436B}"/>
          </ac:spMkLst>
        </pc:spChg>
        <pc:spChg chg="del mod">
          <ac:chgData name="Kathy Moczerniak" userId="482eff44a8730993" providerId="LiveId" clId="{48B02EDF-F423-4A21-94EE-5B2BC01EAA5A}" dt="2020-06-15T01:48:16.968" v="1594" actId="700"/>
          <ac:spMkLst>
            <pc:docMk/>
            <pc:sldMk cId="3619186618" sldId="600"/>
            <ac:spMk id="10" creationId="{A9DF7EE0-D3FB-4A31-BE87-7F8A3DB46811}"/>
          </ac:spMkLst>
        </pc:spChg>
        <pc:picChg chg="add mod">
          <ac:chgData name="Kathy Moczerniak" userId="482eff44a8730993" providerId="LiveId" clId="{48B02EDF-F423-4A21-94EE-5B2BC01EAA5A}" dt="2020-06-15T01:00:41.080" v="1521"/>
          <ac:picMkLst>
            <pc:docMk/>
            <pc:sldMk cId="3619186618" sldId="600"/>
            <ac:picMk id="6" creationId="{EC8729B7-8D35-48B4-99A7-A3C55B4D3BF2}"/>
          </ac:picMkLst>
        </pc:picChg>
      </pc:sldChg>
      <pc:sldChg chg="delSp add mod setBg">
        <pc:chgData name="Kathy Moczerniak" userId="482eff44a8730993" providerId="LiveId" clId="{48B02EDF-F423-4A21-94EE-5B2BC01EAA5A}" dt="2020-06-15T04:14:47.616" v="1835" actId="478"/>
        <pc:sldMkLst>
          <pc:docMk/>
          <pc:sldMk cId="2413232797" sldId="601"/>
        </pc:sldMkLst>
        <pc:spChg chg="del">
          <ac:chgData name="Kathy Moczerniak" userId="482eff44a8730993" providerId="LiveId" clId="{48B02EDF-F423-4A21-94EE-5B2BC01EAA5A}" dt="2020-06-15T04:14:46.846" v="1834" actId="478"/>
          <ac:spMkLst>
            <pc:docMk/>
            <pc:sldMk cId="2413232797" sldId="601"/>
            <ac:spMk id="6" creationId="{265E0EE8-E792-45B4-9990-7A7B7FF97669}"/>
          </ac:spMkLst>
        </pc:spChg>
        <pc:picChg chg="del">
          <ac:chgData name="Kathy Moczerniak" userId="482eff44a8730993" providerId="LiveId" clId="{48B02EDF-F423-4A21-94EE-5B2BC01EAA5A}" dt="2020-06-15T04:14:47.616" v="1835" actId="478"/>
          <ac:picMkLst>
            <pc:docMk/>
            <pc:sldMk cId="2413232797" sldId="601"/>
            <ac:picMk id="5" creationId="{E8804FAD-069E-443B-92AF-C9993FE16788}"/>
          </ac:picMkLst>
        </pc:picChg>
      </pc:sldChg>
      <pc:sldChg chg="addSp modSp del mod setBg">
        <pc:chgData name="Kathy Moczerniak" userId="482eff44a8730993" providerId="LiveId" clId="{48B02EDF-F423-4A21-94EE-5B2BC01EAA5A}" dt="2020-06-15T03:27:21.193" v="1735" actId="2696"/>
        <pc:sldMkLst>
          <pc:docMk/>
          <pc:sldMk cId="3476121397" sldId="601"/>
        </pc:sldMkLst>
        <pc:spChg chg="mod">
          <ac:chgData name="Kathy Moczerniak" userId="482eff44a8730993" providerId="LiveId" clId="{48B02EDF-F423-4A21-94EE-5B2BC01EAA5A}" dt="2020-06-14T16:24:20.009" v="957"/>
          <ac:spMkLst>
            <pc:docMk/>
            <pc:sldMk cId="3476121397" sldId="601"/>
            <ac:spMk id="2" creationId="{0CA7F289-B0AF-4B90-8DB4-568C07C4BD24}"/>
          </ac:spMkLst>
        </pc:spChg>
        <pc:spChg chg="mod">
          <ac:chgData name="Kathy Moczerniak" userId="482eff44a8730993" providerId="LiveId" clId="{48B02EDF-F423-4A21-94EE-5B2BC01EAA5A}" dt="2020-06-15T01:48:38.451" v="1596" actId="21"/>
          <ac:spMkLst>
            <pc:docMk/>
            <pc:sldMk cId="3476121397" sldId="601"/>
            <ac:spMk id="3" creationId="{3A7069F1-C7C3-4CC8-9898-F938473053DA}"/>
          </ac:spMkLst>
        </pc:spChg>
        <pc:spChg chg="add mod">
          <ac:chgData name="Kathy Moczerniak" userId="482eff44a8730993" providerId="LiveId" clId="{48B02EDF-F423-4A21-94EE-5B2BC01EAA5A}" dt="2020-06-15T01:01:36.564" v="1531"/>
          <ac:spMkLst>
            <pc:docMk/>
            <pc:sldMk cId="3476121397" sldId="601"/>
            <ac:spMk id="6" creationId="{265E0EE8-E792-45B4-9990-7A7B7FF97669}"/>
          </ac:spMkLst>
        </pc:spChg>
        <pc:spChg chg="mod">
          <ac:chgData name="Kathy Moczerniak" userId="482eff44a8730993" providerId="LiveId" clId="{48B02EDF-F423-4A21-94EE-5B2BC01EAA5A}" dt="2020-06-15T01:48:40.231" v="1597"/>
          <ac:spMkLst>
            <pc:docMk/>
            <pc:sldMk cId="3476121397" sldId="601"/>
            <ac:spMk id="8" creationId="{ECB65815-6ED3-4734-A62B-26A223542D67}"/>
          </ac:spMkLst>
        </pc:spChg>
        <pc:picChg chg="add mod">
          <ac:chgData name="Kathy Moczerniak" userId="482eff44a8730993" providerId="LiveId" clId="{48B02EDF-F423-4A21-94EE-5B2BC01EAA5A}" dt="2020-06-15T01:00:42.755" v="1522"/>
          <ac:picMkLst>
            <pc:docMk/>
            <pc:sldMk cId="3476121397" sldId="601"/>
            <ac:picMk id="5" creationId="{E8804FAD-069E-443B-92AF-C9993FE16788}"/>
          </ac:picMkLst>
        </pc:picChg>
      </pc:sldChg>
      <pc:sldChg chg="modSp mod">
        <pc:chgData name="Kathy Moczerniak" userId="482eff44a8730993" providerId="LiveId" clId="{48B02EDF-F423-4A21-94EE-5B2BC01EAA5A}" dt="2020-06-14T16:24:20.009" v="957"/>
        <pc:sldMkLst>
          <pc:docMk/>
          <pc:sldMk cId="3712532342" sldId="607"/>
        </pc:sldMkLst>
        <pc:spChg chg="mod">
          <ac:chgData name="Kathy Moczerniak" userId="482eff44a8730993" providerId="LiveId" clId="{48B02EDF-F423-4A21-94EE-5B2BC01EAA5A}" dt="2020-06-14T16:24:20.009" v="957"/>
          <ac:spMkLst>
            <pc:docMk/>
            <pc:sldMk cId="3712532342" sldId="607"/>
            <ac:spMk id="2" creationId="{00000000-0000-0000-0000-000000000000}"/>
          </ac:spMkLst>
        </pc:spChg>
        <pc:spChg chg="mod">
          <ac:chgData name="Kathy Moczerniak" userId="482eff44a8730993" providerId="LiveId" clId="{48B02EDF-F423-4A21-94EE-5B2BC01EAA5A}" dt="2020-06-13T21:49:43.681" v="122" actId="2711"/>
          <ac:spMkLst>
            <pc:docMk/>
            <pc:sldMk cId="3712532342" sldId="607"/>
            <ac:spMk id="5" creationId="{00000000-0000-0000-0000-000000000000}"/>
          </ac:spMkLst>
        </pc:spChg>
      </pc:sldChg>
      <pc:sldChg chg="modSp">
        <pc:chgData name="Kathy Moczerniak" userId="482eff44a8730993" providerId="LiveId" clId="{48B02EDF-F423-4A21-94EE-5B2BC01EAA5A}" dt="2020-06-14T16:24:20.009" v="957"/>
        <pc:sldMkLst>
          <pc:docMk/>
          <pc:sldMk cId="1447002709" sldId="609"/>
        </pc:sldMkLst>
        <pc:spChg chg="mod">
          <ac:chgData name="Kathy Moczerniak" userId="482eff44a8730993" providerId="LiveId" clId="{48B02EDF-F423-4A21-94EE-5B2BC01EAA5A}" dt="2020-06-14T16:24:20.009" v="957"/>
          <ac:spMkLst>
            <pc:docMk/>
            <pc:sldMk cId="1447002709" sldId="609"/>
            <ac:spMk id="2" creationId="{95068C22-5F3F-4269-B771-62AAFFCCECD2}"/>
          </ac:spMkLst>
        </pc:spChg>
      </pc:sldChg>
      <pc:sldChg chg="modSp mod">
        <pc:chgData name="Kathy Moczerniak" userId="482eff44a8730993" providerId="LiveId" clId="{48B02EDF-F423-4A21-94EE-5B2BC01EAA5A}" dt="2020-06-14T16:24:20.009" v="957"/>
        <pc:sldMkLst>
          <pc:docMk/>
          <pc:sldMk cId="3601821667" sldId="610"/>
        </pc:sldMkLst>
        <pc:spChg chg="mod">
          <ac:chgData name="Kathy Moczerniak" userId="482eff44a8730993" providerId="LiveId" clId="{48B02EDF-F423-4A21-94EE-5B2BC01EAA5A}" dt="2020-06-14T16:24:20.009" v="957"/>
          <ac:spMkLst>
            <pc:docMk/>
            <pc:sldMk cId="3601821667" sldId="610"/>
            <ac:spMk id="2" creationId="{5F31B601-2CFA-436D-AD29-B31781234611}"/>
          </ac:spMkLst>
        </pc:spChg>
        <pc:spChg chg="mod">
          <ac:chgData name="Kathy Moczerniak" userId="482eff44a8730993" providerId="LiveId" clId="{48B02EDF-F423-4A21-94EE-5B2BC01EAA5A}" dt="2020-06-14T01:42:15.412" v="483" actId="20577"/>
          <ac:spMkLst>
            <pc:docMk/>
            <pc:sldMk cId="3601821667" sldId="610"/>
            <ac:spMk id="3" creationId="{94C0DAF1-5D72-4003-92A0-A02D05B6C769}"/>
          </ac:spMkLst>
        </pc:spChg>
      </pc:sldChg>
      <pc:sldChg chg="modSp mod">
        <pc:chgData name="Kathy Moczerniak" userId="482eff44a8730993" providerId="LiveId" clId="{48B02EDF-F423-4A21-94EE-5B2BC01EAA5A}" dt="2020-06-14T16:24:20.009" v="957"/>
        <pc:sldMkLst>
          <pc:docMk/>
          <pc:sldMk cId="4229066469" sldId="611"/>
        </pc:sldMkLst>
        <pc:spChg chg="mod">
          <ac:chgData name="Kathy Moczerniak" userId="482eff44a8730993" providerId="LiveId" clId="{48B02EDF-F423-4A21-94EE-5B2BC01EAA5A}" dt="2020-06-14T16:24:20.009" v="957"/>
          <ac:spMkLst>
            <pc:docMk/>
            <pc:sldMk cId="4229066469" sldId="611"/>
            <ac:spMk id="2" creationId="{86DF092F-1E44-41A2-8FC3-3161F7622371}"/>
          </ac:spMkLst>
        </pc:spChg>
        <pc:spChg chg="mod">
          <ac:chgData name="Kathy Moczerniak" userId="482eff44a8730993" providerId="LiveId" clId="{48B02EDF-F423-4A21-94EE-5B2BC01EAA5A}" dt="2020-06-14T16:24:20.009" v="957"/>
          <ac:spMkLst>
            <pc:docMk/>
            <pc:sldMk cId="4229066469" sldId="611"/>
            <ac:spMk id="3" creationId="{E15F5FD4-1DCA-419F-8976-B576EA67DB23}"/>
          </ac:spMkLst>
        </pc:spChg>
      </pc:sldChg>
      <pc:sldChg chg="modSp">
        <pc:chgData name="Kathy Moczerniak" userId="482eff44a8730993" providerId="LiveId" clId="{48B02EDF-F423-4A21-94EE-5B2BC01EAA5A}" dt="2020-06-14T16:24:20.009" v="957"/>
        <pc:sldMkLst>
          <pc:docMk/>
          <pc:sldMk cId="3465812955" sldId="612"/>
        </pc:sldMkLst>
        <pc:spChg chg="mod">
          <ac:chgData name="Kathy Moczerniak" userId="482eff44a8730993" providerId="LiveId" clId="{48B02EDF-F423-4A21-94EE-5B2BC01EAA5A}" dt="2020-06-14T16:24:20.009" v="957"/>
          <ac:spMkLst>
            <pc:docMk/>
            <pc:sldMk cId="3465812955" sldId="612"/>
            <ac:spMk id="4" creationId="{00000000-0000-0000-0000-000000000000}"/>
          </ac:spMkLst>
        </pc:spChg>
      </pc:sldChg>
      <pc:sldChg chg="modSp">
        <pc:chgData name="Kathy Moczerniak" userId="482eff44a8730993" providerId="LiveId" clId="{48B02EDF-F423-4A21-94EE-5B2BC01EAA5A}" dt="2020-06-14T16:24:20.009" v="957"/>
        <pc:sldMkLst>
          <pc:docMk/>
          <pc:sldMk cId="476198433" sldId="613"/>
        </pc:sldMkLst>
        <pc:spChg chg="mod">
          <ac:chgData name="Kathy Moczerniak" userId="482eff44a8730993" providerId="LiveId" clId="{48B02EDF-F423-4A21-94EE-5B2BC01EAA5A}" dt="2020-06-14T16:24:20.009" v="957"/>
          <ac:spMkLst>
            <pc:docMk/>
            <pc:sldMk cId="476198433" sldId="613"/>
            <ac:spMk id="2" creationId="{00000000-0000-0000-0000-000000000000}"/>
          </ac:spMkLst>
        </pc:spChg>
      </pc:sldChg>
      <pc:sldChg chg="modSp">
        <pc:chgData name="Kathy Moczerniak" userId="482eff44a8730993" providerId="LiveId" clId="{48B02EDF-F423-4A21-94EE-5B2BC01EAA5A}" dt="2020-06-14T16:24:20.009" v="957"/>
        <pc:sldMkLst>
          <pc:docMk/>
          <pc:sldMk cId="4289956646" sldId="614"/>
        </pc:sldMkLst>
        <pc:spChg chg="mod">
          <ac:chgData name="Kathy Moczerniak" userId="482eff44a8730993" providerId="LiveId" clId="{48B02EDF-F423-4A21-94EE-5B2BC01EAA5A}" dt="2020-06-14T16:24:20.009" v="957"/>
          <ac:spMkLst>
            <pc:docMk/>
            <pc:sldMk cId="4289956646" sldId="614"/>
            <ac:spMk id="4" creationId="{00000000-0000-0000-0000-000000000000}"/>
          </ac:spMkLst>
        </pc:spChg>
      </pc:sldChg>
      <pc:sldChg chg="modSp mod">
        <pc:chgData name="Kathy Moczerniak" userId="482eff44a8730993" providerId="LiveId" clId="{48B02EDF-F423-4A21-94EE-5B2BC01EAA5A}" dt="2020-06-14T16:24:20.009" v="957"/>
        <pc:sldMkLst>
          <pc:docMk/>
          <pc:sldMk cId="150458509" sldId="615"/>
        </pc:sldMkLst>
        <pc:spChg chg="mod">
          <ac:chgData name="Kathy Moczerniak" userId="482eff44a8730993" providerId="LiveId" clId="{48B02EDF-F423-4A21-94EE-5B2BC01EAA5A}" dt="2020-06-14T16:24:20.009" v="957"/>
          <ac:spMkLst>
            <pc:docMk/>
            <pc:sldMk cId="150458509" sldId="615"/>
            <ac:spMk id="2" creationId="{00000000-0000-0000-0000-000000000000}"/>
          </ac:spMkLst>
        </pc:spChg>
        <pc:spChg chg="mod">
          <ac:chgData name="Kathy Moczerniak" userId="482eff44a8730993" providerId="LiveId" clId="{48B02EDF-F423-4A21-94EE-5B2BC01EAA5A}" dt="2020-06-14T13:53:46.142" v="840" actId="20577"/>
          <ac:spMkLst>
            <pc:docMk/>
            <pc:sldMk cId="150458509" sldId="615"/>
            <ac:spMk id="3" creationId="{00000000-0000-0000-0000-000000000000}"/>
          </ac:spMkLst>
        </pc:spChg>
      </pc:sldChg>
      <pc:sldChg chg="modSp mod">
        <pc:chgData name="Kathy Moczerniak" userId="482eff44a8730993" providerId="LiveId" clId="{48B02EDF-F423-4A21-94EE-5B2BC01EAA5A}" dt="2020-06-14T16:28:14.608" v="994" actId="20577"/>
        <pc:sldMkLst>
          <pc:docMk/>
          <pc:sldMk cId="453021018" sldId="616"/>
        </pc:sldMkLst>
        <pc:spChg chg="mod">
          <ac:chgData name="Kathy Moczerniak" userId="482eff44a8730993" providerId="LiveId" clId="{48B02EDF-F423-4A21-94EE-5B2BC01EAA5A}" dt="2020-06-14T16:24:20.009" v="957"/>
          <ac:spMkLst>
            <pc:docMk/>
            <pc:sldMk cId="453021018" sldId="616"/>
            <ac:spMk id="2" creationId="{00000000-0000-0000-0000-000000000000}"/>
          </ac:spMkLst>
        </pc:spChg>
        <pc:spChg chg="mod">
          <ac:chgData name="Kathy Moczerniak" userId="482eff44a8730993" providerId="LiveId" clId="{48B02EDF-F423-4A21-94EE-5B2BC01EAA5A}" dt="2020-06-14T16:28:14.608" v="994" actId="20577"/>
          <ac:spMkLst>
            <pc:docMk/>
            <pc:sldMk cId="453021018" sldId="616"/>
            <ac:spMk id="3" creationId="{00000000-0000-0000-0000-000000000000}"/>
          </ac:spMkLst>
        </pc:spChg>
      </pc:sldChg>
      <pc:sldChg chg="modSp mod">
        <pc:chgData name="Kathy Moczerniak" userId="482eff44a8730993" providerId="LiveId" clId="{48B02EDF-F423-4A21-94EE-5B2BC01EAA5A}" dt="2020-06-14T16:40:17.320" v="1084" actId="20577"/>
        <pc:sldMkLst>
          <pc:docMk/>
          <pc:sldMk cId="1175328804" sldId="617"/>
        </pc:sldMkLst>
        <pc:spChg chg="mod">
          <ac:chgData name="Kathy Moczerniak" userId="482eff44a8730993" providerId="LiveId" clId="{48B02EDF-F423-4A21-94EE-5B2BC01EAA5A}" dt="2020-06-14T16:24:20.009" v="957"/>
          <ac:spMkLst>
            <pc:docMk/>
            <pc:sldMk cId="1175328804" sldId="617"/>
            <ac:spMk id="2" creationId="{00000000-0000-0000-0000-000000000000}"/>
          </ac:spMkLst>
        </pc:spChg>
        <pc:spChg chg="mod">
          <ac:chgData name="Kathy Moczerniak" userId="482eff44a8730993" providerId="LiveId" clId="{48B02EDF-F423-4A21-94EE-5B2BC01EAA5A}" dt="2020-06-14T16:40:17.320" v="1084" actId="20577"/>
          <ac:spMkLst>
            <pc:docMk/>
            <pc:sldMk cId="1175328804" sldId="617"/>
            <ac:spMk id="3" creationId="{00000000-0000-0000-0000-000000000000}"/>
          </ac:spMkLst>
        </pc:spChg>
      </pc:sldChg>
      <pc:sldChg chg="modSp mod">
        <pc:chgData name="Kathy Moczerniak" userId="482eff44a8730993" providerId="LiveId" clId="{48B02EDF-F423-4A21-94EE-5B2BC01EAA5A}" dt="2020-06-14T16:47:28.983" v="1131" actId="20577"/>
        <pc:sldMkLst>
          <pc:docMk/>
          <pc:sldMk cId="3533324809" sldId="618"/>
        </pc:sldMkLst>
        <pc:spChg chg="mod">
          <ac:chgData name="Kathy Moczerniak" userId="482eff44a8730993" providerId="LiveId" clId="{48B02EDF-F423-4A21-94EE-5B2BC01EAA5A}" dt="2020-06-14T16:24:20.009" v="957"/>
          <ac:spMkLst>
            <pc:docMk/>
            <pc:sldMk cId="3533324809" sldId="618"/>
            <ac:spMk id="2" creationId="{00000000-0000-0000-0000-000000000000}"/>
          </ac:spMkLst>
        </pc:spChg>
        <pc:spChg chg="mod">
          <ac:chgData name="Kathy Moczerniak" userId="482eff44a8730993" providerId="LiveId" clId="{48B02EDF-F423-4A21-94EE-5B2BC01EAA5A}" dt="2020-06-14T16:47:28.983" v="1131" actId="20577"/>
          <ac:spMkLst>
            <pc:docMk/>
            <pc:sldMk cId="3533324809" sldId="618"/>
            <ac:spMk id="3" creationId="{00000000-0000-0000-0000-000000000000}"/>
          </ac:spMkLst>
        </pc:spChg>
      </pc:sldChg>
      <pc:sldChg chg="modSp mod">
        <pc:chgData name="Kathy Moczerniak" userId="482eff44a8730993" providerId="LiveId" clId="{48B02EDF-F423-4A21-94EE-5B2BC01EAA5A}" dt="2020-06-14T16:49:00.992" v="1132" actId="20577"/>
        <pc:sldMkLst>
          <pc:docMk/>
          <pc:sldMk cId="240499739" sldId="619"/>
        </pc:sldMkLst>
        <pc:spChg chg="mod">
          <ac:chgData name="Kathy Moczerniak" userId="482eff44a8730993" providerId="LiveId" clId="{48B02EDF-F423-4A21-94EE-5B2BC01EAA5A}" dt="2020-06-14T16:24:20.009" v="957"/>
          <ac:spMkLst>
            <pc:docMk/>
            <pc:sldMk cId="240499739" sldId="619"/>
            <ac:spMk id="2" creationId="{00000000-0000-0000-0000-000000000000}"/>
          </ac:spMkLst>
        </pc:spChg>
        <pc:spChg chg="mod">
          <ac:chgData name="Kathy Moczerniak" userId="482eff44a8730993" providerId="LiveId" clId="{48B02EDF-F423-4A21-94EE-5B2BC01EAA5A}" dt="2020-06-14T16:49:00.992" v="1132" actId="20577"/>
          <ac:spMkLst>
            <pc:docMk/>
            <pc:sldMk cId="240499739" sldId="619"/>
            <ac:spMk id="3" creationId="{00000000-0000-0000-0000-000000000000}"/>
          </ac:spMkLst>
        </pc:spChg>
      </pc:sldChg>
      <pc:sldChg chg="modSp mod">
        <pc:chgData name="Kathy Moczerniak" userId="482eff44a8730993" providerId="LiveId" clId="{48B02EDF-F423-4A21-94EE-5B2BC01EAA5A}" dt="2020-06-14T16:53:46.278" v="1156" actId="20577"/>
        <pc:sldMkLst>
          <pc:docMk/>
          <pc:sldMk cId="3430558044" sldId="620"/>
        </pc:sldMkLst>
        <pc:spChg chg="mod">
          <ac:chgData name="Kathy Moczerniak" userId="482eff44a8730993" providerId="LiveId" clId="{48B02EDF-F423-4A21-94EE-5B2BC01EAA5A}" dt="2020-06-14T16:24:20.009" v="957"/>
          <ac:spMkLst>
            <pc:docMk/>
            <pc:sldMk cId="3430558044" sldId="620"/>
            <ac:spMk id="2" creationId="{00000000-0000-0000-0000-000000000000}"/>
          </ac:spMkLst>
        </pc:spChg>
        <pc:spChg chg="mod">
          <ac:chgData name="Kathy Moczerniak" userId="482eff44a8730993" providerId="LiveId" clId="{48B02EDF-F423-4A21-94EE-5B2BC01EAA5A}" dt="2020-06-14T16:53:46.278" v="1156" actId="20577"/>
          <ac:spMkLst>
            <pc:docMk/>
            <pc:sldMk cId="3430558044" sldId="620"/>
            <ac:spMk id="3" creationId="{00000000-0000-0000-0000-000000000000}"/>
          </ac:spMkLst>
        </pc:spChg>
      </pc:sldChg>
      <pc:sldChg chg="modSp">
        <pc:chgData name="Kathy Moczerniak" userId="482eff44a8730993" providerId="LiveId" clId="{48B02EDF-F423-4A21-94EE-5B2BC01EAA5A}" dt="2020-06-14T16:24:20.009" v="957"/>
        <pc:sldMkLst>
          <pc:docMk/>
          <pc:sldMk cId="2114586483" sldId="621"/>
        </pc:sldMkLst>
        <pc:spChg chg="mod">
          <ac:chgData name="Kathy Moczerniak" userId="482eff44a8730993" providerId="LiveId" clId="{48B02EDF-F423-4A21-94EE-5B2BC01EAA5A}" dt="2020-06-14T16:24:20.009" v="957"/>
          <ac:spMkLst>
            <pc:docMk/>
            <pc:sldMk cId="2114586483" sldId="621"/>
            <ac:spMk id="2" creationId="{45FA1867-0375-4655-A169-3883EC1767B2}"/>
          </ac:spMkLst>
        </pc:spChg>
        <pc:spChg chg="mod">
          <ac:chgData name="Kathy Moczerniak" userId="482eff44a8730993" providerId="LiveId" clId="{48B02EDF-F423-4A21-94EE-5B2BC01EAA5A}" dt="2020-06-14T16:24:20.009" v="957"/>
          <ac:spMkLst>
            <pc:docMk/>
            <pc:sldMk cId="2114586483" sldId="621"/>
            <ac:spMk id="3" creationId="{C91243EE-6E9A-4D62-B311-6B1A5938761E}"/>
          </ac:spMkLst>
        </pc:spChg>
      </pc:sldChg>
      <pc:sldChg chg="add del">
        <pc:chgData name="Kathy Moczerniak" userId="482eff44a8730993" providerId="LiveId" clId="{48B02EDF-F423-4A21-94EE-5B2BC01EAA5A}" dt="2020-06-15T04:14:50.021" v="1836" actId="47"/>
        <pc:sldMkLst>
          <pc:docMk/>
          <pc:sldMk cId="1725977976" sldId="622"/>
        </pc:sldMkLst>
      </pc:sldChg>
      <pc:sldChg chg="modSp del">
        <pc:chgData name="Kathy Moczerniak" userId="482eff44a8730993" providerId="LiveId" clId="{48B02EDF-F423-4A21-94EE-5B2BC01EAA5A}" dt="2020-06-15T03:27:42.860" v="1737" actId="2696"/>
        <pc:sldMkLst>
          <pc:docMk/>
          <pc:sldMk cId="2361274339" sldId="622"/>
        </pc:sldMkLst>
        <pc:spChg chg="mod">
          <ac:chgData name="Kathy Moczerniak" userId="482eff44a8730993" providerId="LiveId" clId="{48B02EDF-F423-4A21-94EE-5B2BC01EAA5A}" dt="2020-06-14T16:24:20.009" v="957"/>
          <ac:spMkLst>
            <pc:docMk/>
            <pc:sldMk cId="2361274339" sldId="622"/>
            <ac:spMk id="4" creationId="{00000000-0000-0000-0000-000000000000}"/>
          </ac:spMkLst>
        </pc:spChg>
      </pc:sldChg>
      <pc:sldChg chg="delSp add mod setBg">
        <pc:chgData name="Kathy Moczerniak" userId="482eff44a8730993" providerId="LiveId" clId="{48B02EDF-F423-4A21-94EE-5B2BC01EAA5A}" dt="2020-06-15T04:15:00.282" v="1838" actId="478"/>
        <pc:sldMkLst>
          <pc:docMk/>
          <pc:sldMk cId="1142308273" sldId="623"/>
        </pc:sldMkLst>
        <pc:spChg chg="del">
          <ac:chgData name="Kathy Moczerniak" userId="482eff44a8730993" providerId="LiveId" clId="{48B02EDF-F423-4A21-94EE-5B2BC01EAA5A}" dt="2020-06-15T04:14:54.287" v="1837" actId="478"/>
          <ac:spMkLst>
            <pc:docMk/>
            <pc:sldMk cId="1142308273" sldId="623"/>
            <ac:spMk id="6" creationId="{FF8DF8B8-8B66-4118-8DE4-4069E39C2496}"/>
          </ac:spMkLst>
        </pc:spChg>
        <pc:picChg chg="del">
          <ac:chgData name="Kathy Moczerniak" userId="482eff44a8730993" providerId="LiveId" clId="{48B02EDF-F423-4A21-94EE-5B2BC01EAA5A}" dt="2020-06-15T04:15:00.282" v="1838" actId="478"/>
          <ac:picMkLst>
            <pc:docMk/>
            <pc:sldMk cId="1142308273" sldId="623"/>
            <ac:picMk id="5" creationId="{319F5B94-303D-4C70-A629-167CBC5ADA3F}"/>
          </ac:picMkLst>
        </pc:picChg>
      </pc:sldChg>
      <pc:sldChg chg="addSp modSp del mod setBg">
        <pc:chgData name="Kathy Moczerniak" userId="482eff44a8730993" providerId="LiveId" clId="{48B02EDF-F423-4A21-94EE-5B2BC01EAA5A}" dt="2020-06-15T03:27:42.860" v="1737" actId="2696"/>
        <pc:sldMkLst>
          <pc:docMk/>
          <pc:sldMk cId="1986265849" sldId="623"/>
        </pc:sldMkLst>
        <pc:spChg chg="mod">
          <ac:chgData name="Kathy Moczerniak" userId="482eff44a8730993" providerId="LiveId" clId="{48B02EDF-F423-4A21-94EE-5B2BC01EAA5A}" dt="2020-06-14T16:24:20.009" v="957"/>
          <ac:spMkLst>
            <pc:docMk/>
            <pc:sldMk cId="1986265849" sldId="623"/>
            <ac:spMk id="2" creationId="{2675A706-E9D5-46A3-8EF6-A3A2DAA60841}"/>
          </ac:spMkLst>
        </pc:spChg>
        <pc:spChg chg="mod">
          <ac:chgData name="Kathy Moczerniak" userId="482eff44a8730993" providerId="LiveId" clId="{48B02EDF-F423-4A21-94EE-5B2BC01EAA5A}" dt="2020-06-15T02:54:52.057" v="1691" actId="20577"/>
          <ac:spMkLst>
            <pc:docMk/>
            <pc:sldMk cId="1986265849" sldId="623"/>
            <ac:spMk id="3" creationId="{36CDC60B-79D6-4AE6-B998-8BABDF38863F}"/>
          </ac:spMkLst>
        </pc:spChg>
        <pc:spChg chg="add mod">
          <ac:chgData name="Kathy Moczerniak" userId="482eff44a8730993" providerId="LiveId" clId="{48B02EDF-F423-4A21-94EE-5B2BC01EAA5A}" dt="2020-06-15T02:54:31.771" v="1684"/>
          <ac:spMkLst>
            <pc:docMk/>
            <pc:sldMk cId="1986265849" sldId="623"/>
            <ac:spMk id="6" creationId="{FF8DF8B8-8B66-4118-8DE4-4069E39C2496}"/>
          </ac:spMkLst>
        </pc:spChg>
        <pc:spChg chg="mod">
          <ac:chgData name="Kathy Moczerniak" userId="482eff44a8730993" providerId="LiveId" clId="{48B02EDF-F423-4A21-94EE-5B2BC01EAA5A}" dt="2020-06-15T02:54:49.466" v="1690"/>
          <ac:spMkLst>
            <pc:docMk/>
            <pc:sldMk cId="1986265849" sldId="623"/>
            <ac:spMk id="8" creationId="{F4E11051-C10F-4756-9BC2-0CF52F1042FB}"/>
          </ac:spMkLst>
        </pc:spChg>
        <pc:picChg chg="add mod">
          <ac:chgData name="Kathy Moczerniak" userId="482eff44a8730993" providerId="LiveId" clId="{48B02EDF-F423-4A21-94EE-5B2BC01EAA5A}" dt="2020-06-15T02:54:18.562" v="1679"/>
          <ac:picMkLst>
            <pc:docMk/>
            <pc:sldMk cId="1986265849" sldId="623"/>
            <ac:picMk id="5" creationId="{319F5B94-303D-4C70-A629-167CBC5ADA3F}"/>
          </ac:picMkLst>
        </pc:picChg>
      </pc:sldChg>
      <pc:sldChg chg="addSp modSp del mod setBg">
        <pc:chgData name="Kathy Moczerniak" userId="482eff44a8730993" providerId="LiveId" clId="{48B02EDF-F423-4A21-94EE-5B2BC01EAA5A}" dt="2020-06-15T03:27:42.860" v="1737" actId="2696"/>
        <pc:sldMkLst>
          <pc:docMk/>
          <pc:sldMk cId="107673193" sldId="624"/>
        </pc:sldMkLst>
        <pc:spChg chg="mod">
          <ac:chgData name="Kathy Moczerniak" userId="482eff44a8730993" providerId="LiveId" clId="{48B02EDF-F423-4A21-94EE-5B2BC01EAA5A}" dt="2020-06-14T16:24:20.009" v="957"/>
          <ac:spMkLst>
            <pc:docMk/>
            <pc:sldMk cId="107673193" sldId="624"/>
            <ac:spMk id="2" creationId="{C62C2A23-5586-4C92-AF87-3D8E7D9172B9}"/>
          </ac:spMkLst>
        </pc:spChg>
        <pc:spChg chg="mod">
          <ac:chgData name="Kathy Moczerniak" userId="482eff44a8730993" providerId="LiveId" clId="{48B02EDF-F423-4A21-94EE-5B2BC01EAA5A}" dt="2020-06-15T02:55:13.151" v="1698" actId="20577"/>
          <ac:spMkLst>
            <pc:docMk/>
            <pc:sldMk cId="107673193" sldId="624"/>
            <ac:spMk id="3" creationId="{69B662C0-ECE8-4230-9DE2-40A9DEBBC419}"/>
          </ac:spMkLst>
        </pc:spChg>
        <pc:spChg chg="add mod">
          <ac:chgData name="Kathy Moczerniak" userId="482eff44a8730993" providerId="LiveId" clId="{48B02EDF-F423-4A21-94EE-5B2BC01EAA5A}" dt="2020-06-15T02:54:35.990" v="1685"/>
          <ac:spMkLst>
            <pc:docMk/>
            <pc:sldMk cId="107673193" sldId="624"/>
            <ac:spMk id="6" creationId="{7F738B72-49A6-4913-AC7B-E32FD2C3A0B5}"/>
          </ac:spMkLst>
        </pc:spChg>
        <pc:spChg chg="mod">
          <ac:chgData name="Kathy Moczerniak" userId="482eff44a8730993" providerId="LiveId" clId="{48B02EDF-F423-4A21-94EE-5B2BC01EAA5A}" dt="2020-06-15T02:55:02.596" v="1693"/>
          <ac:spMkLst>
            <pc:docMk/>
            <pc:sldMk cId="107673193" sldId="624"/>
            <ac:spMk id="8" creationId="{ABC666A2-9129-40A5-ACCE-10347C4377C4}"/>
          </ac:spMkLst>
        </pc:spChg>
        <pc:picChg chg="add mod">
          <ac:chgData name="Kathy Moczerniak" userId="482eff44a8730993" providerId="LiveId" clId="{48B02EDF-F423-4A21-94EE-5B2BC01EAA5A}" dt="2020-06-15T02:54:20.204" v="1680"/>
          <ac:picMkLst>
            <pc:docMk/>
            <pc:sldMk cId="107673193" sldId="624"/>
            <ac:picMk id="5" creationId="{D5E0BCE7-CBB3-43F4-A325-92980C946098}"/>
          </ac:picMkLst>
        </pc:picChg>
      </pc:sldChg>
      <pc:sldChg chg="delSp add mod setBg">
        <pc:chgData name="Kathy Moczerniak" userId="482eff44a8730993" providerId="LiveId" clId="{48B02EDF-F423-4A21-94EE-5B2BC01EAA5A}" dt="2020-06-15T04:15:05.697" v="1840" actId="478"/>
        <pc:sldMkLst>
          <pc:docMk/>
          <pc:sldMk cId="2593725828" sldId="624"/>
        </pc:sldMkLst>
        <pc:spChg chg="del">
          <ac:chgData name="Kathy Moczerniak" userId="482eff44a8730993" providerId="LiveId" clId="{48B02EDF-F423-4A21-94EE-5B2BC01EAA5A}" dt="2020-06-15T04:15:04.656" v="1839" actId="478"/>
          <ac:spMkLst>
            <pc:docMk/>
            <pc:sldMk cId="2593725828" sldId="624"/>
            <ac:spMk id="6" creationId="{7F738B72-49A6-4913-AC7B-E32FD2C3A0B5}"/>
          </ac:spMkLst>
        </pc:spChg>
        <pc:picChg chg="del">
          <ac:chgData name="Kathy Moczerniak" userId="482eff44a8730993" providerId="LiveId" clId="{48B02EDF-F423-4A21-94EE-5B2BC01EAA5A}" dt="2020-06-15T04:15:05.697" v="1840" actId="478"/>
          <ac:picMkLst>
            <pc:docMk/>
            <pc:sldMk cId="2593725828" sldId="624"/>
            <ac:picMk id="5" creationId="{D5E0BCE7-CBB3-43F4-A325-92980C946098}"/>
          </ac:picMkLst>
        </pc:picChg>
      </pc:sldChg>
      <pc:sldChg chg="delSp add mod setBg">
        <pc:chgData name="Kathy Moczerniak" userId="482eff44a8730993" providerId="LiveId" clId="{48B02EDF-F423-4A21-94EE-5B2BC01EAA5A}" dt="2020-06-15T04:15:12.822" v="1842" actId="478"/>
        <pc:sldMkLst>
          <pc:docMk/>
          <pc:sldMk cId="1895095794" sldId="625"/>
        </pc:sldMkLst>
        <pc:spChg chg="del">
          <ac:chgData name="Kathy Moczerniak" userId="482eff44a8730993" providerId="LiveId" clId="{48B02EDF-F423-4A21-94EE-5B2BC01EAA5A}" dt="2020-06-15T04:15:12.822" v="1842" actId="478"/>
          <ac:spMkLst>
            <pc:docMk/>
            <pc:sldMk cId="1895095794" sldId="625"/>
            <ac:spMk id="6" creationId="{63B1A359-D661-485A-8CD8-BBEB2B6163E2}"/>
          </ac:spMkLst>
        </pc:spChg>
        <pc:picChg chg="del">
          <ac:chgData name="Kathy Moczerniak" userId="482eff44a8730993" providerId="LiveId" clId="{48B02EDF-F423-4A21-94EE-5B2BC01EAA5A}" dt="2020-06-15T04:15:10.387" v="1841" actId="478"/>
          <ac:picMkLst>
            <pc:docMk/>
            <pc:sldMk cId="1895095794" sldId="625"/>
            <ac:picMk id="5" creationId="{ACB393B0-3A94-4B12-B575-7403048F3715}"/>
          </ac:picMkLst>
        </pc:picChg>
      </pc:sldChg>
      <pc:sldChg chg="addSp modSp del mod setBg">
        <pc:chgData name="Kathy Moczerniak" userId="482eff44a8730993" providerId="LiveId" clId="{48B02EDF-F423-4A21-94EE-5B2BC01EAA5A}" dt="2020-06-15T03:27:42.860" v="1737" actId="2696"/>
        <pc:sldMkLst>
          <pc:docMk/>
          <pc:sldMk cId="2111585140" sldId="625"/>
        </pc:sldMkLst>
        <pc:spChg chg="mod">
          <ac:chgData name="Kathy Moczerniak" userId="482eff44a8730993" providerId="LiveId" clId="{48B02EDF-F423-4A21-94EE-5B2BC01EAA5A}" dt="2020-06-14T16:24:20.009" v="957"/>
          <ac:spMkLst>
            <pc:docMk/>
            <pc:sldMk cId="2111585140" sldId="625"/>
            <ac:spMk id="2" creationId="{F790C63C-7081-4319-8B6B-078AE0EDB768}"/>
          </ac:spMkLst>
        </pc:spChg>
        <pc:spChg chg="mod">
          <ac:chgData name="Kathy Moczerniak" userId="482eff44a8730993" providerId="LiveId" clId="{48B02EDF-F423-4A21-94EE-5B2BC01EAA5A}" dt="2020-06-15T02:55:39.344" v="1699" actId="21"/>
          <ac:spMkLst>
            <pc:docMk/>
            <pc:sldMk cId="2111585140" sldId="625"/>
            <ac:spMk id="3" creationId="{96510279-0169-4283-8B10-6618743A4CAA}"/>
          </ac:spMkLst>
        </pc:spChg>
        <pc:spChg chg="add mod">
          <ac:chgData name="Kathy Moczerniak" userId="482eff44a8730993" providerId="LiveId" clId="{48B02EDF-F423-4A21-94EE-5B2BC01EAA5A}" dt="2020-06-15T02:54:37.556" v="1686"/>
          <ac:spMkLst>
            <pc:docMk/>
            <pc:sldMk cId="2111585140" sldId="625"/>
            <ac:spMk id="6" creationId="{63B1A359-D661-485A-8CD8-BBEB2B6163E2}"/>
          </ac:spMkLst>
        </pc:spChg>
        <pc:spChg chg="mod">
          <ac:chgData name="Kathy Moczerniak" userId="482eff44a8730993" providerId="LiveId" clId="{48B02EDF-F423-4A21-94EE-5B2BC01EAA5A}" dt="2020-06-15T02:55:40.496" v="1700"/>
          <ac:spMkLst>
            <pc:docMk/>
            <pc:sldMk cId="2111585140" sldId="625"/>
            <ac:spMk id="8" creationId="{6AEB811F-5CBE-4BB8-B269-C6AEF6D4012A}"/>
          </ac:spMkLst>
        </pc:spChg>
        <pc:picChg chg="add mod">
          <ac:chgData name="Kathy Moczerniak" userId="482eff44a8730993" providerId="LiveId" clId="{48B02EDF-F423-4A21-94EE-5B2BC01EAA5A}" dt="2020-06-15T02:54:21.534" v="1681"/>
          <ac:picMkLst>
            <pc:docMk/>
            <pc:sldMk cId="2111585140" sldId="625"/>
            <ac:picMk id="5" creationId="{ACB393B0-3A94-4B12-B575-7403048F3715}"/>
          </ac:picMkLst>
        </pc:picChg>
      </pc:sldChg>
      <pc:sldChg chg="addSp modSp del mod setBg">
        <pc:chgData name="Kathy Moczerniak" userId="482eff44a8730993" providerId="LiveId" clId="{48B02EDF-F423-4A21-94EE-5B2BC01EAA5A}" dt="2020-06-15T03:27:42.860" v="1737" actId="2696"/>
        <pc:sldMkLst>
          <pc:docMk/>
          <pc:sldMk cId="1831529034" sldId="626"/>
        </pc:sldMkLst>
        <pc:spChg chg="mod">
          <ac:chgData name="Kathy Moczerniak" userId="482eff44a8730993" providerId="LiveId" clId="{48B02EDF-F423-4A21-94EE-5B2BC01EAA5A}" dt="2020-06-14T16:24:20.009" v="957"/>
          <ac:spMkLst>
            <pc:docMk/>
            <pc:sldMk cId="1831529034" sldId="626"/>
            <ac:spMk id="2" creationId="{62F1C9D4-02CA-4DAA-93DE-46EF0B6E007C}"/>
          </ac:spMkLst>
        </pc:spChg>
        <pc:spChg chg="mod">
          <ac:chgData name="Kathy Moczerniak" userId="482eff44a8730993" providerId="LiveId" clId="{48B02EDF-F423-4A21-94EE-5B2BC01EAA5A}" dt="2020-06-15T02:56:06.501" v="1702" actId="20577"/>
          <ac:spMkLst>
            <pc:docMk/>
            <pc:sldMk cId="1831529034" sldId="626"/>
            <ac:spMk id="3" creationId="{C876A9CB-6EE6-4E4E-9B8F-2FE8C6BBCEB1}"/>
          </ac:spMkLst>
        </pc:spChg>
        <pc:spChg chg="add mod">
          <ac:chgData name="Kathy Moczerniak" userId="482eff44a8730993" providerId="LiveId" clId="{48B02EDF-F423-4A21-94EE-5B2BC01EAA5A}" dt="2020-06-15T02:54:40.157" v="1687"/>
          <ac:spMkLst>
            <pc:docMk/>
            <pc:sldMk cId="1831529034" sldId="626"/>
            <ac:spMk id="6" creationId="{6BD1AC2E-7D02-48CF-9D0C-DE6544BBE41F}"/>
          </ac:spMkLst>
        </pc:spChg>
        <pc:spChg chg="mod">
          <ac:chgData name="Kathy Moczerniak" userId="482eff44a8730993" providerId="LiveId" clId="{48B02EDF-F423-4A21-94EE-5B2BC01EAA5A}" dt="2020-06-15T02:56:08.732" v="1703"/>
          <ac:spMkLst>
            <pc:docMk/>
            <pc:sldMk cId="1831529034" sldId="626"/>
            <ac:spMk id="8" creationId="{4B72885C-4CDC-4E77-BBC7-A4D9F276319B}"/>
          </ac:spMkLst>
        </pc:spChg>
        <pc:picChg chg="add mod">
          <ac:chgData name="Kathy Moczerniak" userId="482eff44a8730993" providerId="LiveId" clId="{48B02EDF-F423-4A21-94EE-5B2BC01EAA5A}" dt="2020-06-15T02:54:23.011" v="1682"/>
          <ac:picMkLst>
            <pc:docMk/>
            <pc:sldMk cId="1831529034" sldId="626"/>
            <ac:picMk id="5" creationId="{F36D745D-468F-4A65-8E41-9F0215184AD1}"/>
          </ac:picMkLst>
        </pc:picChg>
      </pc:sldChg>
      <pc:sldChg chg="delSp add mod setBg">
        <pc:chgData name="Kathy Moczerniak" userId="482eff44a8730993" providerId="LiveId" clId="{48B02EDF-F423-4A21-94EE-5B2BC01EAA5A}" dt="2020-06-15T04:15:19.785" v="1844" actId="478"/>
        <pc:sldMkLst>
          <pc:docMk/>
          <pc:sldMk cId="1992583133" sldId="626"/>
        </pc:sldMkLst>
        <pc:spChg chg="del">
          <ac:chgData name="Kathy Moczerniak" userId="482eff44a8730993" providerId="LiveId" clId="{48B02EDF-F423-4A21-94EE-5B2BC01EAA5A}" dt="2020-06-15T04:15:18.990" v="1843" actId="478"/>
          <ac:spMkLst>
            <pc:docMk/>
            <pc:sldMk cId="1992583133" sldId="626"/>
            <ac:spMk id="6" creationId="{6BD1AC2E-7D02-48CF-9D0C-DE6544BBE41F}"/>
          </ac:spMkLst>
        </pc:spChg>
        <pc:picChg chg="del">
          <ac:chgData name="Kathy Moczerniak" userId="482eff44a8730993" providerId="LiveId" clId="{48B02EDF-F423-4A21-94EE-5B2BC01EAA5A}" dt="2020-06-15T04:15:19.785" v="1844" actId="478"/>
          <ac:picMkLst>
            <pc:docMk/>
            <pc:sldMk cId="1992583133" sldId="626"/>
            <ac:picMk id="5" creationId="{F36D745D-468F-4A65-8E41-9F0215184AD1}"/>
          </ac:picMkLst>
        </pc:picChg>
      </pc:sldChg>
      <pc:sldChg chg="delSp add mod setBg">
        <pc:chgData name="Kathy Moczerniak" userId="482eff44a8730993" providerId="LiveId" clId="{48B02EDF-F423-4A21-94EE-5B2BC01EAA5A}" dt="2020-06-15T04:15:24.808" v="1846" actId="478"/>
        <pc:sldMkLst>
          <pc:docMk/>
          <pc:sldMk cId="2982291081" sldId="627"/>
        </pc:sldMkLst>
        <pc:spChg chg="del">
          <ac:chgData name="Kathy Moczerniak" userId="482eff44a8730993" providerId="LiveId" clId="{48B02EDF-F423-4A21-94EE-5B2BC01EAA5A}" dt="2020-06-15T04:15:24.010" v="1845" actId="478"/>
          <ac:spMkLst>
            <pc:docMk/>
            <pc:sldMk cId="2982291081" sldId="627"/>
            <ac:spMk id="6" creationId="{834818AC-E68F-4F97-9CF3-5A7A30502186}"/>
          </ac:spMkLst>
        </pc:spChg>
        <pc:picChg chg="del">
          <ac:chgData name="Kathy Moczerniak" userId="482eff44a8730993" providerId="LiveId" clId="{48B02EDF-F423-4A21-94EE-5B2BC01EAA5A}" dt="2020-06-15T04:15:24.808" v="1846" actId="478"/>
          <ac:picMkLst>
            <pc:docMk/>
            <pc:sldMk cId="2982291081" sldId="627"/>
            <ac:picMk id="5" creationId="{8A046AF0-B846-4BD7-97C1-80D2E9FF3F23}"/>
          </ac:picMkLst>
        </pc:picChg>
      </pc:sldChg>
      <pc:sldChg chg="addSp modSp del mod setBg">
        <pc:chgData name="Kathy Moczerniak" userId="482eff44a8730993" providerId="LiveId" clId="{48B02EDF-F423-4A21-94EE-5B2BC01EAA5A}" dt="2020-06-15T03:27:42.860" v="1737" actId="2696"/>
        <pc:sldMkLst>
          <pc:docMk/>
          <pc:sldMk cId="3714992649" sldId="627"/>
        </pc:sldMkLst>
        <pc:spChg chg="mod">
          <ac:chgData name="Kathy Moczerniak" userId="482eff44a8730993" providerId="LiveId" clId="{48B02EDF-F423-4A21-94EE-5B2BC01EAA5A}" dt="2020-06-14T16:24:20.009" v="957"/>
          <ac:spMkLst>
            <pc:docMk/>
            <pc:sldMk cId="3714992649" sldId="627"/>
            <ac:spMk id="2" creationId="{487BA127-1A38-43C3-888C-DAACD35FDDD7}"/>
          </ac:spMkLst>
        </pc:spChg>
        <pc:spChg chg="mod">
          <ac:chgData name="Kathy Moczerniak" userId="482eff44a8730993" providerId="LiveId" clId="{48B02EDF-F423-4A21-94EE-5B2BC01EAA5A}" dt="2020-06-15T02:56:54.800" v="1705" actId="20577"/>
          <ac:spMkLst>
            <pc:docMk/>
            <pc:sldMk cId="3714992649" sldId="627"/>
            <ac:spMk id="3" creationId="{7582EF1A-A9A7-41F1-B4C1-E71AD88354B9}"/>
          </ac:spMkLst>
        </pc:spChg>
        <pc:spChg chg="add mod">
          <ac:chgData name="Kathy Moczerniak" userId="482eff44a8730993" providerId="LiveId" clId="{48B02EDF-F423-4A21-94EE-5B2BC01EAA5A}" dt="2020-06-15T02:54:41.735" v="1688"/>
          <ac:spMkLst>
            <pc:docMk/>
            <pc:sldMk cId="3714992649" sldId="627"/>
            <ac:spMk id="6" creationId="{834818AC-E68F-4F97-9CF3-5A7A30502186}"/>
          </ac:spMkLst>
        </pc:spChg>
        <pc:spChg chg="mod">
          <ac:chgData name="Kathy Moczerniak" userId="482eff44a8730993" providerId="LiveId" clId="{48B02EDF-F423-4A21-94EE-5B2BC01EAA5A}" dt="2020-06-15T02:56:56.338" v="1706"/>
          <ac:spMkLst>
            <pc:docMk/>
            <pc:sldMk cId="3714992649" sldId="627"/>
            <ac:spMk id="8" creationId="{A28506EA-C222-4B64-8DF8-86D1443F5F93}"/>
          </ac:spMkLst>
        </pc:spChg>
        <pc:picChg chg="add mod">
          <ac:chgData name="Kathy Moczerniak" userId="482eff44a8730993" providerId="LiveId" clId="{48B02EDF-F423-4A21-94EE-5B2BC01EAA5A}" dt="2020-06-15T02:54:24.515" v="1683"/>
          <ac:picMkLst>
            <pc:docMk/>
            <pc:sldMk cId="3714992649" sldId="627"/>
            <ac:picMk id="5" creationId="{8A046AF0-B846-4BD7-97C1-80D2E9FF3F23}"/>
          </ac:picMkLst>
        </pc:picChg>
      </pc:sldChg>
      <pc:sldChg chg="modSp">
        <pc:chgData name="Kathy Moczerniak" userId="482eff44a8730993" providerId="LiveId" clId="{48B02EDF-F423-4A21-94EE-5B2BC01EAA5A}" dt="2020-06-14T16:24:20.009" v="957"/>
        <pc:sldMkLst>
          <pc:docMk/>
          <pc:sldMk cId="225415028" sldId="628"/>
        </pc:sldMkLst>
        <pc:spChg chg="mod">
          <ac:chgData name="Kathy Moczerniak" userId="482eff44a8730993" providerId="LiveId" clId="{48B02EDF-F423-4A21-94EE-5B2BC01EAA5A}" dt="2020-06-14T16:24:20.009" v="957"/>
          <ac:spMkLst>
            <pc:docMk/>
            <pc:sldMk cId="225415028" sldId="628"/>
            <ac:spMk id="2" creationId="{83799F79-8EFC-4668-8F3A-6AAB95793F85}"/>
          </ac:spMkLst>
        </pc:spChg>
        <pc:spChg chg="mod">
          <ac:chgData name="Kathy Moczerniak" userId="482eff44a8730993" providerId="LiveId" clId="{48B02EDF-F423-4A21-94EE-5B2BC01EAA5A}" dt="2020-06-14T16:24:20.009" v="957"/>
          <ac:spMkLst>
            <pc:docMk/>
            <pc:sldMk cId="225415028" sldId="628"/>
            <ac:spMk id="3" creationId="{5A6FBDCC-6188-44F1-B95C-C80C2FA72077}"/>
          </ac:spMkLst>
        </pc:spChg>
      </pc:sldChg>
      <pc:sldChg chg="modSp mod">
        <pc:chgData name="Kathy Moczerniak" userId="482eff44a8730993" providerId="LiveId" clId="{48B02EDF-F423-4A21-94EE-5B2BC01EAA5A}" dt="2020-06-14T17:22:43.667" v="1280" actId="20577"/>
        <pc:sldMkLst>
          <pc:docMk/>
          <pc:sldMk cId="78712805" sldId="629"/>
        </pc:sldMkLst>
        <pc:spChg chg="mod">
          <ac:chgData name="Kathy Moczerniak" userId="482eff44a8730993" providerId="LiveId" clId="{48B02EDF-F423-4A21-94EE-5B2BC01EAA5A}" dt="2020-06-14T16:24:20.009" v="957"/>
          <ac:spMkLst>
            <pc:docMk/>
            <pc:sldMk cId="78712805" sldId="629"/>
            <ac:spMk id="2" creationId="{00000000-0000-0000-0000-000000000000}"/>
          </ac:spMkLst>
        </pc:spChg>
        <pc:spChg chg="mod">
          <ac:chgData name="Kathy Moczerniak" userId="482eff44a8730993" providerId="LiveId" clId="{48B02EDF-F423-4A21-94EE-5B2BC01EAA5A}" dt="2020-06-14T17:22:43.667" v="1280" actId="20577"/>
          <ac:spMkLst>
            <pc:docMk/>
            <pc:sldMk cId="78712805" sldId="629"/>
            <ac:spMk id="3" creationId="{00000000-0000-0000-0000-000000000000}"/>
          </ac:spMkLst>
        </pc:spChg>
      </pc:sldChg>
      <pc:sldChg chg="modSp">
        <pc:chgData name="Kathy Moczerniak" userId="482eff44a8730993" providerId="LiveId" clId="{48B02EDF-F423-4A21-94EE-5B2BC01EAA5A}" dt="2020-06-14T16:24:20.009" v="957"/>
        <pc:sldMkLst>
          <pc:docMk/>
          <pc:sldMk cId="2377882752" sldId="630"/>
        </pc:sldMkLst>
        <pc:spChg chg="mod">
          <ac:chgData name="Kathy Moczerniak" userId="482eff44a8730993" providerId="LiveId" clId="{48B02EDF-F423-4A21-94EE-5B2BC01EAA5A}" dt="2020-06-14T16:24:20.009" v="957"/>
          <ac:spMkLst>
            <pc:docMk/>
            <pc:sldMk cId="2377882752" sldId="630"/>
            <ac:spMk id="2" creationId="{00000000-0000-0000-0000-000000000000}"/>
          </ac:spMkLst>
        </pc:spChg>
        <pc:spChg chg="mod">
          <ac:chgData name="Kathy Moczerniak" userId="482eff44a8730993" providerId="LiveId" clId="{48B02EDF-F423-4A21-94EE-5B2BC01EAA5A}" dt="2020-06-14T16:24:20.009" v="957"/>
          <ac:spMkLst>
            <pc:docMk/>
            <pc:sldMk cId="2377882752" sldId="630"/>
            <ac:spMk id="3" creationId="{00000000-0000-0000-0000-000000000000}"/>
          </ac:spMkLst>
        </pc:spChg>
      </pc:sldChg>
      <pc:sldChg chg="modSp mod">
        <pc:chgData name="Kathy Moczerniak" userId="482eff44a8730993" providerId="LiveId" clId="{48B02EDF-F423-4A21-94EE-5B2BC01EAA5A}" dt="2020-06-14T17:33:43.798" v="1294" actId="20577"/>
        <pc:sldMkLst>
          <pc:docMk/>
          <pc:sldMk cId="684758691" sldId="631"/>
        </pc:sldMkLst>
        <pc:spChg chg="mod">
          <ac:chgData name="Kathy Moczerniak" userId="482eff44a8730993" providerId="LiveId" clId="{48B02EDF-F423-4A21-94EE-5B2BC01EAA5A}" dt="2020-06-14T16:24:20.009" v="957"/>
          <ac:spMkLst>
            <pc:docMk/>
            <pc:sldMk cId="684758691" sldId="631"/>
            <ac:spMk id="2" creationId="{00000000-0000-0000-0000-000000000000}"/>
          </ac:spMkLst>
        </pc:spChg>
        <pc:spChg chg="mod">
          <ac:chgData name="Kathy Moczerniak" userId="482eff44a8730993" providerId="LiveId" clId="{48B02EDF-F423-4A21-94EE-5B2BC01EAA5A}" dt="2020-06-14T17:33:43.798" v="1294" actId="20577"/>
          <ac:spMkLst>
            <pc:docMk/>
            <pc:sldMk cId="684758691" sldId="631"/>
            <ac:spMk id="3" creationId="{00000000-0000-0000-0000-000000000000}"/>
          </ac:spMkLst>
        </pc:spChg>
      </pc:sldChg>
      <pc:sldChg chg="addSp delSp modSp new del mod ord modClrScheme chgLayout">
        <pc:chgData name="Kathy Moczerniak" userId="482eff44a8730993" providerId="LiveId" clId="{48B02EDF-F423-4A21-94EE-5B2BC01EAA5A}" dt="2020-06-15T03:21:04.871" v="1709" actId="2696"/>
        <pc:sldMkLst>
          <pc:docMk/>
          <pc:sldMk cId="1862300797" sldId="632"/>
        </pc:sldMkLst>
        <pc:spChg chg="mod ord">
          <ac:chgData name="Kathy Moczerniak" userId="482eff44a8730993" providerId="LiveId" clId="{48B02EDF-F423-4A21-94EE-5B2BC01EAA5A}" dt="2020-06-14T16:24:20.009" v="957"/>
          <ac:spMkLst>
            <pc:docMk/>
            <pc:sldMk cId="1862300797" sldId="632"/>
            <ac:spMk id="2" creationId="{7C560AFA-A776-462E-ACF6-5E156903BDC6}"/>
          </ac:spMkLst>
        </pc:spChg>
        <pc:spChg chg="del mod ord">
          <ac:chgData name="Kathy Moczerniak" userId="482eff44a8730993" providerId="LiveId" clId="{48B02EDF-F423-4A21-94EE-5B2BC01EAA5A}" dt="2020-06-14T15:55:40.949" v="877" actId="700"/>
          <ac:spMkLst>
            <pc:docMk/>
            <pc:sldMk cId="1862300797" sldId="632"/>
            <ac:spMk id="3" creationId="{C851DDFA-0CD4-4BDE-8F78-B52FC28AD36C}"/>
          </ac:spMkLst>
        </pc:spChg>
        <pc:spChg chg="add mod ord">
          <ac:chgData name="Kathy Moczerniak" userId="482eff44a8730993" providerId="LiveId" clId="{48B02EDF-F423-4A21-94EE-5B2BC01EAA5A}" dt="2020-06-14T16:24:20.009" v="957"/>
          <ac:spMkLst>
            <pc:docMk/>
            <pc:sldMk cId="1862300797" sldId="632"/>
            <ac:spMk id="4" creationId="{3B3927C1-ABCA-4ACF-A4BD-B3831EDF0A76}"/>
          </ac:spMkLst>
        </pc:spChg>
        <pc:spChg chg="add mod ord">
          <ac:chgData name="Kathy Moczerniak" userId="482eff44a8730993" providerId="LiveId" clId="{48B02EDF-F423-4A21-94EE-5B2BC01EAA5A}" dt="2020-06-14T16:24:20.009" v="957"/>
          <ac:spMkLst>
            <pc:docMk/>
            <pc:sldMk cId="1862300797" sldId="632"/>
            <ac:spMk id="5" creationId="{211F7FF5-D951-4A50-BBAF-E30508E1F980}"/>
          </ac:spMkLst>
        </pc:spChg>
      </pc:sldChg>
      <pc:sldChg chg="addSp delSp modSp add mod">
        <pc:chgData name="Kathy Moczerniak" userId="482eff44a8730993" providerId="LiveId" clId="{48B02EDF-F423-4A21-94EE-5B2BC01EAA5A}" dt="2020-06-15T04:09:48.394" v="1741" actId="478"/>
        <pc:sldMkLst>
          <pc:docMk/>
          <pc:sldMk cId="2834838177" sldId="632"/>
        </pc:sldMkLst>
        <pc:spChg chg="add del mod">
          <ac:chgData name="Kathy Moczerniak" userId="482eff44a8730993" providerId="LiveId" clId="{48B02EDF-F423-4A21-94EE-5B2BC01EAA5A}" dt="2020-06-15T04:09:48.394" v="1741" actId="478"/>
          <ac:spMkLst>
            <pc:docMk/>
            <pc:sldMk cId="2834838177" sldId="632"/>
            <ac:spMk id="7" creationId="{2B399B99-24E5-4BE2-843C-92CA34A7DE00}"/>
          </ac:spMkLst>
        </pc:spChg>
        <pc:picChg chg="add del mod">
          <ac:chgData name="Kathy Moczerniak" userId="482eff44a8730993" providerId="LiveId" clId="{48B02EDF-F423-4A21-94EE-5B2BC01EAA5A}" dt="2020-06-15T04:09:45.495" v="1740" actId="478"/>
          <ac:picMkLst>
            <pc:docMk/>
            <pc:sldMk cId="2834838177" sldId="632"/>
            <ac:picMk id="6" creationId="{F61DAF15-1BED-43DE-A5CF-5177997B3483}"/>
          </ac:picMkLst>
        </pc:picChg>
      </pc:sldChg>
      <pc:sldChg chg="new del">
        <pc:chgData name="Kathy Moczerniak" userId="482eff44a8730993" providerId="LiveId" clId="{48B02EDF-F423-4A21-94EE-5B2BC01EAA5A}" dt="2020-06-14T15:54:41.120" v="870" actId="680"/>
        <pc:sldMkLst>
          <pc:docMk/>
          <pc:sldMk cId="3389359006" sldId="632"/>
        </pc:sldMkLst>
      </pc:sldChg>
      <pc:sldChg chg="addSp delSp modSp add mod">
        <pc:chgData name="Kathy Moczerniak" userId="482eff44a8730993" providerId="LiveId" clId="{48B02EDF-F423-4A21-94EE-5B2BC01EAA5A}" dt="2020-06-15T04:09:55.805" v="1743" actId="478"/>
        <pc:sldMkLst>
          <pc:docMk/>
          <pc:sldMk cId="175246931" sldId="633"/>
        </pc:sldMkLst>
        <pc:spChg chg="add del mod">
          <ac:chgData name="Kathy Moczerniak" userId="482eff44a8730993" providerId="LiveId" clId="{48B02EDF-F423-4A21-94EE-5B2BC01EAA5A}" dt="2020-06-15T04:09:54.402" v="1742" actId="478"/>
          <ac:spMkLst>
            <pc:docMk/>
            <pc:sldMk cId="175246931" sldId="633"/>
            <ac:spMk id="6" creationId="{22924976-EE94-489E-AA0C-D6AA02AC7B94}"/>
          </ac:spMkLst>
        </pc:spChg>
        <pc:picChg chg="add del mod">
          <ac:chgData name="Kathy Moczerniak" userId="482eff44a8730993" providerId="LiveId" clId="{48B02EDF-F423-4A21-94EE-5B2BC01EAA5A}" dt="2020-06-15T04:09:55.805" v="1743" actId="478"/>
          <ac:picMkLst>
            <pc:docMk/>
            <pc:sldMk cId="175246931" sldId="633"/>
            <ac:picMk id="5" creationId="{2C1C4FB2-B879-4C24-8599-7DC058EE3C9E}"/>
          </ac:picMkLst>
        </pc:picChg>
      </pc:sldChg>
      <pc:sldChg chg="addSp delSp modSp new del mod">
        <pc:chgData name="Kathy Moczerniak" userId="482eff44a8730993" providerId="LiveId" clId="{48B02EDF-F423-4A21-94EE-5B2BC01EAA5A}" dt="2020-06-15T03:21:04.871" v="1709" actId="2696"/>
        <pc:sldMkLst>
          <pc:docMk/>
          <pc:sldMk cId="2788307177" sldId="633"/>
        </pc:sldMkLst>
        <pc:spChg chg="mod">
          <ac:chgData name="Kathy Moczerniak" userId="482eff44a8730993" providerId="LiveId" clId="{48B02EDF-F423-4A21-94EE-5B2BC01EAA5A}" dt="2020-06-14T16:24:20.009" v="957"/>
          <ac:spMkLst>
            <pc:docMk/>
            <pc:sldMk cId="2788307177" sldId="633"/>
            <ac:spMk id="2" creationId="{E19DC548-01E1-427E-A79A-A5EDE666B417}"/>
          </ac:spMkLst>
        </pc:spChg>
        <pc:spChg chg="mod">
          <ac:chgData name="Kathy Moczerniak" userId="482eff44a8730993" providerId="LiveId" clId="{48B02EDF-F423-4A21-94EE-5B2BC01EAA5A}" dt="2020-06-14T16:07:09.031" v="931" actId="20577"/>
          <ac:spMkLst>
            <pc:docMk/>
            <pc:sldMk cId="2788307177" sldId="633"/>
            <ac:spMk id="3" creationId="{61417DBC-2B8C-454D-AD7E-4F2247CD3358}"/>
          </ac:spMkLst>
        </pc:spChg>
        <pc:spChg chg="mod">
          <ac:chgData name="Kathy Moczerniak" userId="482eff44a8730993" providerId="LiveId" clId="{48B02EDF-F423-4A21-94EE-5B2BC01EAA5A}" dt="2020-06-14T16:24:20.009" v="957"/>
          <ac:spMkLst>
            <pc:docMk/>
            <pc:sldMk cId="2788307177" sldId="633"/>
            <ac:spMk id="4" creationId="{046B48CB-6E88-4A46-BAB7-7F91EF9EE3CC}"/>
          </ac:spMkLst>
        </pc:spChg>
        <pc:spChg chg="add del mod">
          <ac:chgData name="Kathy Moczerniak" userId="482eff44a8730993" providerId="LiveId" clId="{48B02EDF-F423-4A21-94EE-5B2BC01EAA5A}" dt="2020-06-14T15:56:47.286" v="885"/>
          <ac:spMkLst>
            <pc:docMk/>
            <pc:sldMk cId="2788307177" sldId="633"/>
            <ac:spMk id="5" creationId="{B6400E08-A43B-47CC-92B1-B11C9ED87A3A}"/>
          </ac:spMkLst>
        </pc:spChg>
        <pc:spChg chg="add del mod">
          <ac:chgData name="Kathy Moczerniak" userId="482eff44a8730993" providerId="LiveId" clId="{48B02EDF-F423-4A21-94EE-5B2BC01EAA5A}" dt="2020-06-14T15:56:47.286" v="885"/>
          <ac:spMkLst>
            <pc:docMk/>
            <pc:sldMk cId="2788307177" sldId="633"/>
            <ac:spMk id="6" creationId="{6B57D00A-EDAD-451B-9E18-6AF40917B9DC}"/>
          </ac:spMkLst>
        </pc:spChg>
        <pc:spChg chg="add del mod">
          <ac:chgData name="Kathy Moczerniak" userId="482eff44a8730993" providerId="LiveId" clId="{48B02EDF-F423-4A21-94EE-5B2BC01EAA5A}" dt="2020-06-14T15:56:47.286" v="885"/>
          <ac:spMkLst>
            <pc:docMk/>
            <pc:sldMk cId="2788307177" sldId="633"/>
            <ac:spMk id="7" creationId="{9DD60E41-32C7-4BE9-8F36-76D306004992}"/>
          </ac:spMkLst>
        </pc:spChg>
      </pc:sldChg>
      <pc:sldChg chg="modSp new del mod">
        <pc:chgData name="Kathy Moczerniak" userId="482eff44a8730993" providerId="LiveId" clId="{48B02EDF-F423-4A21-94EE-5B2BC01EAA5A}" dt="2020-06-15T03:21:04.871" v="1709" actId="2696"/>
        <pc:sldMkLst>
          <pc:docMk/>
          <pc:sldMk cId="627531554" sldId="634"/>
        </pc:sldMkLst>
        <pc:spChg chg="mod">
          <ac:chgData name="Kathy Moczerniak" userId="482eff44a8730993" providerId="LiveId" clId="{48B02EDF-F423-4A21-94EE-5B2BC01EAA5A}" dt="2020-06-14T16:24:20.009" v="957"/>
          <ac:spMkLst>
            <pc:docMk/>
            <pc:sldMk cId="627531554" sldId="634"/>
            <ac:spMk id="2" creationId="{8D8C9C0C-F0D3-4120-8BD3-F1B0C52874E1}"/>
          </ac:spMkLst>
        </pc:spChg>
        <pc:spChg chg="mod">
          <ac:chgData name="Kathy Moczerniak" userId="482eff44a8730993" providerId="LiveId" clId="{48B02EDF-F423-4A21-94EE-5B2BC01EAA5A}" dt="2020-06-14T16:08:18.648" v="935" actId="1076"/>
          <ac:spMkLst>
            <pc:docMk/>
            <pc:sldMk cId="627531554" sldId="634"/>
            <ac:spMk id="3" creationId="{8B051D15-053E-4256-9ED6-A3713F9C5468}"/>
          </ac:spMkLst>
        </pc:spChg>
        <pc:spChg chg="mod">
          <ac:chgData name="Kathy Moczerniak" userId="482eff44a8730993" providerId="LiveId" clId="{48B02EDF-F423-4A21-94EE-5B2BC01EAA5A}" dt="2020-06-14T16:24:20.009" v="957"/>
          <ac:spMkLst>
            <pc:docMk/>
            <pc:sldMk cId="627531554" sldId="634"/>
            <ac:spMk id="4" creationId="{6B5AE066-5822-4C52-81DC-D07BF769FED6}"/>
          </ac:spMkLst>
        </pc:spChg>
      </pc:sldChg>
      <pc:sldChg chg="addSp delSp modSp add mod">
        <pc:chgData name="Kathy Moczerniak" userId="482eff44a8730993" providerId="LiveId" clId="{48B02EDF-F423-4A21-94EE-5B2BC01EAA5A}" dt="2020-06-15T04:10:02.804" v="1745" actId="478"/>
        <pc:sldMkLst>
          <pc:docMk/>
          <pc:sldMk cId="2926777613" sldId="634"/>
        </pc:sldMkLst>
        <pc:spChg chg="add del mod">
          <ac:chgData name="Kathy Moczerniak" userId="482eff44a8730993" providerId="LiveId" clId="{48B02EDF-F423-4A21-94EE-5B2BC01EAA5A}" dt="2020-06-15T04:10:02.804" v="1745" actId="478"/>
          <ac:spMkLst>
            <pc:docMk/>
            <pc:sldMk cId="2926777613" sldId="634"/>
            <ac:spMk id="6" creationId="{37ED1AD3-44CE-419B-9B86-C86EA886F828}"/>
          </ac:spMkLst>
        </pc:spChg>
        <pc:picChg chg="add del mod">
          <ac:chgData name="Kathy Moczerniak" userId="482eff44a8730993" providerId="LiveId" clId="{48B02EDF-F423-4A21-94EE-5B2BC01EAA5A}" dt="2020-06-15T04:10:00.892" v="1744" actId="478"/>
          <ac:picMkLst>
            <pc:docMk/>
            <pc:sldMk cId="2926777613" sldId="634"/>
            <ac:picMk id="5" creationId="{44790123-6FA9-40AA-9732-ACFE840AB19E}"/>
          </ac:picMkLst>
        </pc:picChg>
      </pc:sldChg>
      <pc:sldChg chg="add del setBg">
        <pc:chgData name="Kathy Moczerniak" userId="482eff44a8730993" providerId="LiveId" clId="{48B02EDF-F423-4A21-94EE-5B2BC01EAA5A}" dt="2020-06-14T16:35:31.734" v="1063"/>
        <pc:sldMkLst>
          <pc:docMk/>
          <pc:sldMk cId="2182551472" sldId="635"/>
        </pc:sldMkLst>
      </pc:sldChg>
      <pc:sldChg chg="add del setBg">
        <pc:chgData name="Kathy Moczerniak" userId="482eff44a8730993" providerId="LiveId" clId="{48B02EDF-F423-4A21-94EE-5B2BC01EAA5A}" dt="2020-06-14T17:34:05.092" v="1297"/>
        <pc:sldMkLst>
          <pc:docMk/>
          <pc:sldMk cId="3074285495" sldId="63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latin typeface="Arial" panose="020B0604020202020204" pitchFamily="34" charset="0"/>
              </a:rPr>
              <a:t>1/25/2024</a:t>
            </a:fld>
            <a:endParaRPr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latin typeface="Arial" panose="020B0604020202020204" pitchFamily="34" charset="0"/>
              </a:rPr>
              <a:t>‹#›</a:t>
            </a:fld>
            <a:endParaRPr dirty="0">
              <a:latin typeface="Arial" panose="020B0604020202020204" pitchFamily="34" charset="0"/>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237F6C43-988E-4257-9A1C-C162EF036D58}" type="datetimeFigureOut">
              <a:rPr lang="en-US" smtClean="0"/>
              <a:pPr/>
              <a:t>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ED491D0-8E1B-49C7-849B-A28568D94497}" type="slidenum">
              <a:rPr lang="en-US" smtClean="0"/>
              <a:pPr/>
              <a:t>‹#›</a:t>
            </a:fld>
            <a:endParaRPr lang="en-US" dirty="0"/>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003B74"/>
        </a:solidFill>
        <a:effectLst/>
      </p:bgPr>
    </p:bg>
    <p:spTree>
      <p:nvGrpSpPr>
        <p:cNvPr id="1" name=""/>
        <p:cNvGrpSpPr/>
        <p:nvPr/>
      </p:nvGrpSpPr>
      <p:grpSpPr>
        <a:xfrm>
          <a:off x="0" y="0"/>
          <a:ext cx="0" cy="0"/>
          <a:chOff x="0" y="0"/>
          <a:chExt cx="0" cy="0"/>
        </a:xfrm>
      </p:grpSpPr>
      <p:sp>
        <p:nvSpPr>
          <p:cNvPr id="9" name="Rectangle 8"/>
          <p:cNvSpPr/>
          <p:nvPr/>
        </p:nvSpPr>
        <p:spPr>
          <a:xfrm>
            <a:off x="0" y="1851660"/>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10" name="Rectangle 9"/>
          <p:cNvSpPr/>
          <p:nvPr/>
        </p:nvSpPr>
        <p:spPr>
          <a:xfrm>
            <a:off x="-1" y="701802"/>
            <a:ext cx="12192001" cy="1033272"/>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2" name="Title 1"/>
          <p:cNvSpPr>
            <a:spLocks noGrp="1"/>
          </p:cNvSpPr>
          <p:nvPr>
            <p:ph type="ctrTitle" hasCustomPrompt="1"/>
          </p:nvPr>
        </p:nvSpPr>
        <p:spPr bwMode="black">
          <a:xfrm>
            <a:off x="882217" y="2200275"/>
            <a:ext cx="6421553" cy="3074670"/>
          </a:xfrm>
          <a:noFill/>
        </p:spPr>
        <p:txBody>
          <a:bodyPr lIns="0" tIns="0" rIns="0" bIns="0" anchor="ctr" anchorCtr="0">
            <a:normAutofit/>
          </a:bodyPr>
          <a:lstStyle>
            <a:lvl1pPr algn="l">
              <a:lnSpc>
                <a:spcPct val="90000"/>
              </a:lnSpc>
              <a:defRPr sz="6000" b="1">
                <a:solidFill>
                  <a:schemeClr val="tx1"/>
                </a:solidFill>
              </a:defRPr>
            </a:lvl1pPr>
          </a:lstStyle>
          <a:p>
            <a:r>
              <a:rPr lang="en-US" dirty="0"/>
              <a:t>Chapter Title</a:t>
            </a:r>
            <a:endParaRPr dirty="0"/>
          </a:p>
        </p:txBody>
      </p:sp>
      <p:sp>
        <p:nvSpPr>
          <p:cNvPr id="3" name="Subtitle 2"/>
          <p:cNvSpPr>
            <a:spLocks noGrp="1"/>
          </p:cNvSpPr>
          <p:nvPr>
            <p:ph type="subTitle" idx="1" hasCustomPrompt="1"/>
          </p:nvPr>
        </p:nvSpPr>
        <p:spPr>
          <a:xfrm>
            <a:off x="882217" y="845820"/>
            <a:ext cx="6524423" cy="777639"/>
          </a:xfrm>
        </p:spPr>
        <p:txBody>
          <a:bodyPr lIns="0" tIns="0" rIns="0" bIns="0" anchor="ctr" anchorCtr="0">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1</a:t>
            </a:r>
            <a:endParaRPr dirty="0"/>
          </a:p>
        </p:txBody>
      </p:sp>
      <p:sp>
        <p:nvSpPr>
          <p:cNvPr id="7" name="Picture Placeholder 6">
            <a:extLst>
              <a:ext uri="{FF2B5EF4-FFF2-40B4-BE49-F238E27FC236}">
                <a16:creationId xmlns="" xmlns:a16="http://schemas.microsoft.com/office/drawing/2014/main" id="{EC9CFE91-0E8B-934B-8D25-5CBB7FD65D50}"/>
              </a:ext>
            </a:extLst>
          </p:cNvPr>
          <p:cNvSpPr>
            <a:spLocks noGrp="1"/>
          </p:cNvSpPr>
          <p:nvPr>
            <p:ph type="pic" sz="quarter" idx="10"/>
          </p:nvPr>
        </p:nvSpPr>
        <p:spPr>
          <a:xfrm>
            <a:off x="8100060" y="388500"/>
            <a:ext cx="3604981" cy="6081000"/>
          </a:xfrm>
        </p:spPr>
        <p:txBody>
          <a:bodyPr/>
          <a:lstStyle/>
          <a:p>
            <a:endParaRPr lang="en-US" dirty="0"/>
          </a:p>
        </p:txBody>
      </p:sp>
      <p:sp>
        <p:nvSpPr>
          <p:cNvPr id="17" name="Rectangle 16">
            <a:extLst>
              <a:ext uri="{FF2B5EF4-FFF2-40B4-BE49-F238E27FC236}">
                <a16:creationId xmlns="" xmlns:a16="http://schemas.microsoft.com/office/drawing/2014/main" id="{BEEECFBC-FB4D-9945-A4FF-28E342055AC3}"/>
              </a:ext>
            </a:extLst>
          </p:cNvPr>
          <p:cNvSpPr/>
          <p:nvPr userDrawn="1"/>
        </p:nvSpPr>
        <p:spPr>
          <a:xfrm>
            <a:off x="0" y="6503670"/>
            <a:ext cx="12192000" cy="215444"/>
          </a:xfrm>
          <a:prstGeom prst="rect">
            <a:avLst/>
          </a:prstGeom>
        </p:spPr>
        <p:txBody>
          <a:bodyPr wrap="square">
            <a:spAutoFit/>
          </a:bodyPr>
          <a:lstStyle/>
          <a:p>
            <a:pPr algn="ctr"/>
            <a:r>
              <a:rPr lang="en-US" sz="800" dirty="0">
                <a:solidFill>
                  <a:schemeClr val="bg2"/>
                </a:solidFill>
                <a:latin typeface="Arial" panose="020B0604020202020204" pitchFamily="34" charset="0"/>
                <a:cs typeface="Arial" panose="020B0604020202020204" pitchFamily="34" charset="0"/>
              </a:rPr>
              <a:t>Copyright © 2021 by Public Safety Group, A Division of Jones &amp; Bartlett Learning. www.psglearning.com.</a:t>
            </a:r>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1E3BDFD-7FA5-2143-88E5-0CEE0A6011AD}"/>
              </a:ext>
            </a:extLst>
          </p:cNvPr>
          <p:cNvSpPr/>
          <p:nvPr userDrawn="1"/>
        </p:nvSpPr>
        <p:spPr>
          <a:xfrm>
            <a:off x="0" y="6503670"/>
            <a:ext cx="12192000" cy="215444"/>
          </a:xfrm>
          <a:prstGeom prst="rect">
            <a:avLst/>
          </a:prstGeom>
        </p:spPr>
        <p:txBody>
          <a:bodyPr wrap="square">
            <a:spAutoFit/>
          </a:bodyPr>
          <a:lstStyle/>
          <a:p>
            <a:pPr algn="ctr"/>
            <a:r>
              <a:rPr lang="en-US" sz="800" dirty="0">
                <a:latin typeface="Arial" panose="020B0604020202020204" pitchFamily="34" charset="0"/>
                <a:cs typeface="Arial" panose="020B0604020202020204" pitchFamily="34" charset="0"/>
              </a:rPr>
              <a:t>Copyright © 2021 by Public Safety Group, A Division of Jones &amp; Bartlett Learning. www.psglearning.com. Background texture © Bunphot/Getty Images.</a:t>
            </a:r>
          </a:p>
        </p:txBody>
      </p:sp>
      <p:sp>
        <p:nvSpPr>
          <p:cNvPr id="6" name="Rectangle 5">
            <a:extLst>
              <a:ext uri="{FF2B5EF4-FFF2-40B4-BE49-F238E27FC236}">
                <a16:creationId xmlns="" xmlns:a16="http://schemas.microsoft.com/office/drawing/2014/main" id="{A4FD052D-18CE-1249-A891-AB3E165F4441}"/>
              </a:ext>
            </a:extLst>
          </p:cNvPr>
          <p:cNvSpPr/>
          <p:nvPr userDrawn="1"/>
        </p:nvSpPr>
        <p:spPr>
          <a:xfrm>
            <a:off x="0" y="2274570"/>
            <a:ext cx="12192000" cy="1760220"/>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 xmlns:a16="http://schemas.microsoft.com/office/drawing/2014/main" id="{8C0E0F34-F7A9-8D4B-9F49-A76F8B00661D}"/>
              </a:ext>
            </a:extLst>
          </p:cNvPr>
          <p:cNvSpPr>
            <a:spLocks noGrp="1"/>
          </p:cNvSpPr>
          <p:nvPr>
            <p:ph type="body" sz="quarter" idx="10" hasCustomPrompt="1"/>
          </p:nvPr>
        </p:nvSpPr>
        <p:spPr>
          <a:xfrm>
            <a:off x="935038" y="2571750"/>
            <a:ext cx="10321925" cy="1165225"/>
          </a:xfrm>
        </p:spPr>
        <p:txBody>
          <a:bodyPr anchor="ctr" anchorCtr="0"/>
          <a:lstStyle>
            <a:lvl1pPr marL="0" indent="0" algn="ctr">
              <a:buNone/>
              <a:defRPr sz="4800" b="1">
                <a:solidFill>
                  <a:srgbClr val="FFFFFF"/>
                </a:solidFill>
              </a:defRPr>
            </a:lvl1pPr>
          </a:lstStyle>
          <a:p>
            <a:pPr lvl="0"/>
            <a:r>
              <a:rPr lang="en-US" dirty="0"/>
              <a:t>Divider</a:t>
            </a: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a:extLst>
              <a:ext uri="{FF2B5EF4-FFF2-40B4-BE49-F238E27FC236}">
                <a16:creationId xmlns="" xmlns:a16="http://schemas.microsoft.com/office/drawing/2014/main" id="{A3169499-437D-8F4D-94AA-E2299357328F}"/>
              </a:ext>
            </a:extLst>
          </p:cNvPr>
          <p:cNvSpPr>
            <a:spLocks noGrp="1"/>
          </p:cNvSpPr>
          <p:nvPr>
            <p:ph type="pic" sz="quarter" idx="10"/>
          </p:nvPr>
        </p:nvSpPr>
        <p:spPr>
          <a:xfrm>
            <a:off x="6096000" y="1496186"/>
            <a:ext cx="5208588" cy="4556743"/>
          </a:xfrm>
        </p:spPr>
        <p:txBody>
          <a:bodyPr/>
          <a:lstStyle/>
          <a:p>
            <a:endParaRPr lang="en-US" dirty="0"/>
          </a:p>
        </p:txBody>
      </p:sp>
      <p:sp>
        <p:nvSpPr>
          <p:cNvPr id="12" name="Text Placeholder 8">
            <a:extLst>
              <a:ext uri="{FF2B5EF4-FFF2-40B4-BE49-F238E27FC236}">
                <a16:creationId xmlns="" xmlns:a16="http://schemas.microsoft.com/office/drawing/2014/main" id="{B116746D-2971-C346-AB96-03BED323E049}"/>
              </a:ext>
            </a:extLst>
          </p:cNvPr>
          <p:cNvSpPr>
            <a:spLocks noGrp="1"/>
          </p:cNvSpPr>
          <p:nvPr>
            <p:ph type="body" sz="quarter" idx="11" hasCustomPrompt="1"/>
          </p:nvPr>
        </p:nvSpPr>
        <p:spPr>
          <a:xfrm>
            <a:off x="6096000" y="6142515"/>
            <a:ext cx="5208588" cy="651192"/>
          </a:xfrm>
        </p:spPr>
        <p:txBody>
          <a:bodyPr/>
          <a:lstStyle>
            <a:lvl1pPr marL="0" indent="0">
              <a:buNone/>
              <a:defRPr sz="1000"/>
            </a:lvl1pPr>
          </a:lstStyle>
          <a:p>
            <a:pPr lvl="0"/>
            <a:r>
              <a:rPr lang="en-US" dirty="0"/>
              <a:t>Credit line FPO</a:t>
            </a: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endParaRPr dirty="0"/>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a:extLst>
              <a:ext uri="{FF2B5EF4-FFF2-40B4-BE49-F238E27FC236}">
                <a16:creationId xmlns="" xmlns:a16="http://schemas.microsoft.com/office/drawing/2014/main" id="{752B3F09-47B3-324C-BCD8-DE2A52443CC0}"/>
              </a:ext>
            </a:extLst>
          </p:cNvPr>
          <p:cNvSpPr>
            <a:spLocks noGrp="1"/>
          </p:cNvSpPr>
          <p:nvPr>
            <p:ph type="body" sz="quarter" idx="10" hasCustomPrompt="1"/>
          </p:nvPr>
        </p:nvSpPr>
        <p:spPr>
          <a:xfrm>
            <a:off x="5518150" y="6046788"/>
            <a:ext cx="5792992" cy="651192"/>
          </a:xfrm>
        </p:spPr>
        <p:txBody>
          <a:bodyPr/>
          <a:lstStyle>
            <a:lvl1pPr marL="0" indent="0">
              <a:buNone/>
              <a:defRPr sz="1000"/>
            </a:lvl1pPr>
          </a:lstStyle>
          <a:p>
            <a:pPr lvl="0"/>
            <a:r>
              <a:rPr lang="en-US" dirty="0"/>
              <a:t>Credit line FPO</a:t>
            </a:r>
          </a:p>
        </p:txBody>
      </p:sp>
      <p:sp>
        <p:nvSpPr>
          <p:cNvPr id="11" name="Picture Placeholder 10">
            <a:extLst>
              <a:ext uri="{FF2B5EF4-FFF2-40B4-BE49-F238E27FC236}">
                <a16:creationId xmlns="" xmlns:a16="http://schemas.microsoft.com/office/drawing/2014/main" id="{8A3226D5-00A8-E049-8469-4BFBE39DD467}"/>
              </a:ext>
            </a:extLst>
          </p:cNvPr>
          <p:cNvSpPr>
            <a:spLocks noGrp="1"/>
          </p:cNvSpPr>
          <p:nvPr>
            <p:ph type="pic" sz="quarter" idx="11"/>
          </p:nvPr>
        </p:nvSpPr>
        <p:spPr>
          <a:xfrm>
            <a:off x="5518150" y="1508815"/>
            <a:ext cx="5792788" cy="4404624"/>
          </a:xfrm>
        </p:spPr>
        <p:txBody>
          <a:bodyPr/>
          <a:lstStyle/>
          <a:p>
            <a:endParaRPr lang="en-US" dirty="0"/>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3" name="Content Placeholder 3"/>
          <p:cNvSpPr>
            <a:spLocks noGrp="1"/>
          </p:cNvSpPr>
          <p:nvPr>
            <p:ph idx="1" hasCustomPrompt="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dirty="0"/>
              <a:t>Sample text</a:t>
            </a:r>
            <a:endParaRPr dirty="0"/>
          </a:p>
        </p:txBody>
      </p:sp>
      <p:sp>
        <p:nvSpPr>
          <p:cNvPr id="7" name="Content Placeholder 3">
            <a:extLst>
              <a:ext uri="{FF2B5EF4-FFF2-40B4-BE49-F238E27FC236}">
                <a16:creationId xmlns="" xmlns:a16="http://schemas.microsoft.com/office/drawing/2014/main" id="{40A1ED7B-82D7-5A47-A193-C7C24693D3C4}"/>
              </a:ext>
            </a:extLst>
          </p:cNvPr>
          <p:cNvSpPr>
            <a:spLocks noGrp="1"/>
          </p:cNvSpPr>
          <p:nvPr>
            <p:ph idx="10" hasCustomPrompt="1"/>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Sample text</a:t>
            </a:r>
          </a:p>
        </p:txBody>
      </p:sp>
      <p:sp>
        <p:nvSpPr>
          <p:cNvPr id="8" name="Content Placeholder 3">
            <a:extLst>
              <a:ext uri="{FF2B5EF4-FFF2-40B4-BE49-F238E27FC236}">
                <a16:creationId xmlns="" xmlns:a16="http://schemas.microsoft.com/office/drawing/2014/main" id="{43872FE9-5E92-4F44-8A71-024A081C439C}"/>
              </a:ext>
            </a:extLst>
          </p:cNvPr>
          <p:cNvSpPr>
            <a:spLocks noGrp="1"/>
          </p:cNvSpPr>
          <p:nvPr>
            <p:ph idx="11" hasCustomPrompt="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Sample text</a:t>
            </a:r>
          </a:p>
        </p:txBody>
      </p:sp>
    </p:spTree>
    <p:extLst>
      <p:ext uri="{BB962C8B-B14F-4D97-AF65-F5344CB8AC3E}">
        <p14:creationId xmlns:p14="http://schemas.microsoft.com/office/powerpoint/2010/main" val="311169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58DA21-CD45-4346-8ABB-2E4B8968ED7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 xmlns:a16="http://schemas.microsoft.com/office/drawing/2014/main" id="{24A68A9B-FE73-4BBF-87AC-D56385A0C7C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C5A9D0F-FCBA-4F01-BC36-305A31CB5051}"/>
              </a:ext>
            </a:extLst>
          </p:cNvPr>
          <p:cNvSpPr>
            <a:spLocks noGrp="1"/>
          </p:cNvSpPr>
          <p:nvPr>
            <p:ph type="dt" sz="half" idx="10"/>
          </p:nvPr>
        </p:nvSpPr>
        <p:spPr/>
        <p:txBody>
          <a:bodyPr/>
          <a:lstStyle/>
          <a:p>
            <a:fld id="{F305B68F-7677-40CD-85F4-24592FE19012}" type="datetimeFigureOut">
              <a:rPr lang="en-US" smtClean="0"/>
              <a:t>1/25/2024</a:t>
            </a:fld>
            <a:endParaRPr lang="en-US" dirty="0"/>
          </a:p>
        </p:txBody>
      </p:sp>
      <p:sp>
        <p:nvSpPr>
          <p:cNvPr id="5" name="Footer Placeholder 4">
            <a:extLst>
              <a:ext uri="{FF2B5EF4-FFF2-40B4-BE49-F238E27FC236}">
                <a16:creationId xmlns="" xmlns:a16="http://schemas.microsoft.com/office/drawing/2014/main" id="{B7F54A94-CBE8-4997-865C-C780B5297C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BB40C71E-46C3-4A1F-8985-54D40654C50A}"/>
              </a:ext>
            </a:extLst>
          </p:cNvPr>
          <p:cNvSpPr>
            <a:spLocks noGrp="1"/>
          </p:cNvSpPr>
          <p:nvPr>
            <p:ph type="sldNum" sz="quarter" idx="12"/>
          </p:nvPr>
        </p:nvSpPr>
        <p:spPr/>
        <p:txBody>
          <a:bodyPr/>
          <a:lstStyle/>
          <a:p>
            <a:fld id="{DCB86CFD-E716-4C40-AB67-0C22D1AA7368}" type="slidenum">
              <a:rPr lang="en-US" smtClean="0"/>
              <a:t>‹#›</a:t>
            </a:fld>
            <a:endParaRPr lang="en-US" dirty="0"/>
          </a:p>
        </p:txBody>
      </p:sp>
    </p:spTree>
    <p:extLst>
      <p:ext uri="{BB962C8B-B14F-4D97-AF65-F5344CB8AC3E}">
        <p14:creationId xmlns:p14="http://schemas.microsoft.com/office/powerpoint/2010/main" val="209232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p:cNvSpPr/>
          <p:nvPr/>
        </p:nvSpPr>
        <p:spPr>
          <a:xfrm>
            <a:off x="0" y="0"/>
            <a:ext cx="12188952" cy="118872"/>
          </a:xfrm>
          <a:prstGeom prst="rect">
            <a:avLst/>
          </a:prstGeom>
          <a:solidFill>
            <a:srgbClr val="FFC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latin typeface="Arial" panose="020B0604020202020204" pitchFamily="34" charset="0"/>
            </a:endParaRPr>
          </a:p>
        </p:txBody>
      </p:sp>
      <p:sp>
        <p:nvSpPr>
          <p:cNvPr id="2" name="Title Placeholder 1"/>
          <p:cNvSpPr>
            <a:spLocks noGrp="1"/>
          </p:cNvSpPr>
          <p:nvPr>
            <p:ph type="title"/>
          </p:nvPr>
        </p:nvSpPr>
        <p:spPr bwMode="black">
          <a:xfrm>
            <a:off x="0" y="121033"/>
            <a:ext cx="12192000" cy="1002089"/>
          </a:xfrm>
          <a:prstGeom prst="rect">
            <a:avLst/>
          </a:prstGeom>
          <a:solidFill>
            <a:srgbClr val="003B74"/>
          </a:solidFill>
        </p:spPr>
        <p:txBody>
          <a:bodyPr vert="horz" lIns="914400" tIns="45720" rIns="914400" bIns="45720" rtlCol="0" anchor="ctr">
            <a:normAutofit/>
          </a:bodyPr>
          <a:lstStyle/>
          <a:p>
            <a:r>
              <a:rPr lang="en-US" dirty="0"/>
              <a:t>Click to edit Master title style</a:t>
            </a:r>
            <a:endParaRPr dirty="0"/>
          </a:p>
        </p:txBody>
      </p:sp>
      <p:sp>
        <p:nvSpPr>
          <p:cNvPr id="3" name="Text Placeholder 2"/>
          <p:cNvSpPr>
            <a:spLocks noGrp="1"/>
          </p:cNvSpPr>
          <p:nvPr>
            <p:ph type="body" idx="1"/>
          </p:nvPr>
        </p:nvSpPr>
        <p:spPr>
          <a:xfrm>
            <a:off x="891540" y="2203704"/>
            <a:ext cx="10435590" cy="398621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Rectangle 6">
            <a:extLst>
              <a:ext uri="{FF2B5EF4-FFF2-40B4-BE49-F238E27FC236}">
                <a16:creationId xmlns="" xmlns:a16="http://schemas.microsoft.com/office/drawing/2014/main" id="{21F38BD8-3F75-CE4C-AFEF-0C6B45F77F8C}"/>
              </a:ext>
            </a:extLst>
          </p:cNvPr>
          <p:cNvSpPr/>
          <p:nvPr userDrawn="1"/>
        </p:nvSpPr>
        <p:spPr>
          <a:xfrm rot="5400000">
            <a:off x="9544258" y="4245031"/>
            <a:ext cx="5010495" cy="21544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Copyright © 2021 by Public Safety Group, A Division of Jones &amp; Bartlett Learning. www.psglearning.com.</a:t>
            </a:r>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2" r:id="rId4"/>
    <p:sldLayoutId id="2147483653" r:id="rId5"/>
    <p:sldLayoutId id="2147483654" r:id="rId6"/>
    <p:sldLayoutId id="2147483656" r:id="rId7"/>
    <p:sldLayoutId id="2147483657" r:id="rId8"/>
    <p:sldLayoutId id="214748365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b="1" kern="1200">
          <a:solidFill>
            <a:schemeClr val="bg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22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3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23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2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5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25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2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26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26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27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27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27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27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 xmlns:a16="http://schemas.microsoft.com/office/drawing/2014/main" id="{CF4F1586-DE6A-1A40-AEF4-23ADA41937E4}"/>
              </a:ext>
            </a:extLst>
          </p:cNvPr>
          <p:cNvSpPr>
            <a:spLocks noGrp="1"/>
          </p:cNvSpPr>
          <p:nvPr>
            <p:ph type="subTitle" idx="1"/>
          </p:nvPr>
        </p:nvSpPr>
        <p:spPr/>
        <p:txBody>
          <a:bodyPr/>
          <a:lstStyle/>
          <a:p>
            <a:r>
              <a:rPr lang="en-US" dirty="0"/>
              <a:t>CHAPTER 20</a:t>
            </a:r>
          </a:p>
        </p:txBody>
      </p:sp>
      <p:sp>
        <p:nvSpPr>
          <p:cNvPr id="19" name="Title 18">
            <a:extLst>
              <a:ext uri="{FF2B5EF4-FFF2-40B4-BE49-F238E27FC236}">
                <a16:creationId xmlns="" xmlns:a16="http://schemas.microsoft.com/office/drawing/2014/main" id="{A58A35F8-EA88-094E-8EAD-88FE6A07C447}"/>
              </a:ext>
            </a:extLst>
          </p:cNvPr>
          <p:cNvSpPr>
            <a:spLocks noGrp="1"/>
          </p:cNvSpPr>
          <p:nvPr>
            <p:ph type="ctrTitle"/>
          </p:nvPr>
        </p:nvSpPr>
        <p:spPr/>
        <p:txBody>
          <a:bodyPr>
            <a:noAutofit/>
          </a:bodyPr>
          <a:lstStyle/>
          <a:p>
            <a:r>
              <a:rPr lang="en-US" sz="4800" dirty="0"/>
              <a:t>Musculoskeletal Injuries</a:t>
            </a:r>
          </a:p>
        </p:txBody>
      </p:sp>
      <p:pic>
        <p:nvPicPr>
          <p:cNvPr id="5" name="Picture 4" descr="A photo shows the cover of the book Outdoor Emergency Care: A Patroller's Guide to Medical Care, Sixth Edition, Editor: C. McNamara, BS, NRP; Medical Editor: David H. Johe, MD; Associate Editor: A. Endly, BA, DH, NREM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3790" y="372177"/>
            <a:ext cx="3602438" cy="6077209"/>
          </a:xfrm>
          <a:prstGeom prst="rect">
            <a:avLst/>
          </a:prstGeom>
        </p:spPr>
      </p:pic>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dbl" dirty="0"/>
              <a:t>Key Terms</a:t>
            </a:r>
          </a:p>
        </p:txBody>
      </p:sp>
      <p:sp>
        <p:nvSpPr>
          <p:cNvPr id="3" name="Text Placeholder 2"/>
          <p:cNvSpPr>
            <a:spLocks noGrp="1"/>
          </p:cNvSpPr>
          <p:nvPr>
            <p:ph type="body" idx="1"/>
          </p:nvPr>
        </p:nvSpPr>
        <p:spPr>
          <a:xfrm>
            <a:off x="891540" y="1856510"/>
            <a:ext cx="10435590" cy="4184072"/>
          </a:xfrm>
        </p:spPr>
        <p:txBody>
          <a:bodyPr numCol="2"/>
          <a:lstStyle/>
          <a:p>
            <a:r>
              <a:rPr lang="en-US" dirty="0"/>
              <a:t>Meniscus</a:t>
            </a:r>
          </a:p>
          <a:p>
            <a:r>
              <a:rPr lang="en-US" dirty="0"/>
              <a:t>Popliteal fossa </a:t>
            </a:r>
          </a:p>
          <a:p>
            <a:r>
              <a:rPr lang="en-US" dirty="0"/>
              <a:t>Musculoskeletal system</a:t>
            </a:r>
          </a:p>
          <a:p>
            <a:r>
              <a:rPr lang="en-US" dirty="0"/>
              <a:t>Periosteum</a:t>
            </a:r>
          </a:p>
          <a:p>
            <a:r>
              <a:rPr lang="en-US" dirty="0"/>
              <a:t>Plantarflex</a:t>
            </a:r>
          </a:p>
          <a:p>
            <a:r>
              <a:rPr lang="en-US" dirty="0"/>
              <a:t>Skeletal muscle</a:t>
            </a:r>
          </a:p>
          <a:p>
            <a:r>
              <a:rPr lang="en-US" dirty="0"/>
              <a:t>Sling and swathe</a:t>
            </a:r>
          </a:p>
          <a:p>
            <a:r>
              <a:rPr lang="en-US" dirty="0"/>
              <a:t>Splint</a:t>
            </a:r>
          </a:p>
          <a:p>
            <a:endParaRPr lang="en-US" dirty="0"/>
          </a:p>
          <a:p>
            <a:r>
              <a:rPr lang="en-US" dirty="0"/>
              <a:t>Sprain</a:t>
            </a:r>
          </a:p>
          <a:p>
            <a:r>
              <a:rPr lang="en-US" dirty="0"/>
              <a:t>Strain</a:t>
            </a:r>
          </a:p>
          <a:p>
            <a:r>
              <a:rPr lang="en-US" dirty="0"/>
              <a:t>Subluxation</a:t>
            </a:r>
          </a:p>
          <a:p>
            <a:r>
              <a:rPr lang="en-US" dirty="0"/>
              <a:t>Synovium</a:t>
            </a:r>
          </a:p>
          <a:p>
            <a:r>
              <a:rPr lang="en-US" dirty="0"/>
              <a:t>Tendons </a:t>
            </a:r>
          </a:p>
          <a:p>
            <a:r>
              <a:rPr lang="en-US" dirty="0"/>
              <a:t>Traction</a:t>
            </a:r>
          </a:p>
          <a:p>
            <a:r>
              <a:rPr lang="en-US" dirty="0"/>
              <a:t>Traction splint</a:t>
            </a:r>
          </a:p>
          <a:p>
            <a:r>
              <a:rPr lang="en-US" dirty="0"/>
              <a:t>Zone of injury</a:t>
            </a:r>
          </a:p>
          <a:p>
            <a:pPr marL="0" indent="0">
              <a:buNone/>
            </a:pPr>
            <a:endParaRPr lang="en-US" dirty="0"/>
          </a:p>
        </p:txBody>
      </p:sp>
    </p:spTree>
    <p:extLst>
      <p:ext uri="{BB962C8B-B14F-4D97-AF65-F5344CB8AC3E}">
        <p14:creationId xmlns:p14="http://schemas.microsoft.com/office/powerpoint/2010/main" val="22469829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4521C4-8D62-42DF-BB37-575BA4D427E7}"/>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Hip Dislocations</a:t>
            </a:r>
          </a:p>
        </p:txBody>
      </p:sp>
      <p:sp>
        <p:nvSpPr>
          <p:cNvPr id="3" name="Text Placeholder 2">
            <a:extLst>
              <a:ext uri="{FF2B5EF4-FFF2-40B4-BE49-F238E27FC236}">
                <a16:creationId xmlns="" xmlns:a16="http://schemas.microsoft.com/office/drawing/2014/main" id="{B9AA01C4-5FD0-4972-ACFE-2970AD3260ED}"/>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If blood does not reach the femoral head for some time (usually several hours), the bone cells in the femoral head dies.</a:t>
            </a:r>
          </a:p>
          <a:p>
            <a:pPr lvl="1"/>
            <a:r>
              <a:rPr lang="en-US" dirty="0"/>
              <a:t>W</a:t>
            </a:r>
            <a:r>
              <a:rPr lang="en-US" b="0" i="0" u="none" strike="noStrike" baseline="0" dirty="0">
                <a:latin typeface="Arial" panose="020B0604020202020204" pitchFamily="34" charset="0"/>
              </a:rPr>
              <a:t>hy a dislocated hip is considered a true orthopedic emergency</a:t>
            </a:r>
          </a:p>
          <a:p>
            <a:pPr marR="0" lvl="0" rtl="0"/>
            <a:r>
              <a:rPr lang="en-US" b="0" i="0" u="none" strike="noStrike" baseline="0" dirty="0">
                <a:latin typeface="Arial" panose="020B0604020202020204" pitchFamily="34" charset="0"/>
              </a:rPr>
              <a:t>Once a hip has dislocated, the joint is usually “locked” out of position until it is put back into place by a physician.</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40903639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558949-2581-43AE-A1F4-57D3790656E0}"/>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Femur Fractures</a:t>
            </a:r>
          </a:p>
        </p:txBody>
      </p:sp>
      <p:sp>
        <p:nvSpPr>
          <p:cNvPr id="3" name="Text Placeholder 2">
            <a:extLst>
              <a:ext uri="{FF2B5EF4-FFF2-40B4-BE49-F238E27FC236}">
                <a16:creationId xmlns="" xmlns:a16="http://schemas.microsoft.com/office/drawing/2014/main" id="{9D337520-C23E-4A71-BEE1-41E31E2645C3}"/>
              </a:ext>
            </a:extLst>
          </p:cNvPr>
          <p:cNvSpPr>
            <a:spLocks noGrp="1"/>
          </p:cNvSpPr>
          <p:nvPr>
            <p:ph type="body" idx="1"/>
          </p:nvPr>
        </p:nvSpPr>
        <p:spPr>
          <a:xfrm>
            <a:off x="891540" y="2203704"/>
            <a:ext cx="4862715" cy="3986213"/>
          </a:xfrm>
        </p:spPr>
        <p:txBody>
          <a:bodyPr/>
          <a:lstStyle/>
          <a:p>
            <a:pPr marR="0" lvl="0" rtl="0"/>
            <a:r>
              <a:rPr lang="en-US" b="0" i="0" u="none" strike="noStrike" baseline="0" dirty="0">
                <a:latin typeface="Arial" panose="020B0604020202020204" pitchFamily="34" charset="0"/>
              </a:rPr>
              <a:t>Femur fractures are usually seen only in high-energy trauma. </a:t>
            </a:r>
          </a:p>
          <a:p>
            <a:pPr marR="0" lvl="0" rtl="0"/>
            <a:r>
              <a:rPr lang="en-US" b="0" i="0" u="none" strike="noStrike" baseline="0" dirty="0">
                <a:latin typeface="Arial" panose="020B0604020202020204" pitchFamily="34" charset="0"/>
              </a:rPr>
              <a:t>The femur is commonly divided into three sections: </a:t>
            </a:r>
            <a:endParaRPr lang="en-US" dirty="0"/>
          </a:p>
          <a:p>
            <a:pPr lvl="1"/>
            <a:r>
              <a:rPr lang="en-US" b="0" i="0" u="none" strike="noStrike" baseline="0" dirty="0">
                <a:latin typeface="Arial" panose="020B0604020202020204" pitchFamily="34" charset="0"/>
              </a:rPr>
              <a:t>The proximal femur (hip)</a:t>
            </a:r>
          </a:p>
          <a:p>
            <a:pPr lvl="1"/>
            <a:r>
              <a:rPr lang="en-US" b="0" i="0" u="none" strike="noStrike" baseline="0" dirty="0">
                <a:latin typeface="Arial" panose="020B0604020202020204" pitchFamily="34" charset="0"/>
              </a:rPr>
              <a:t>The shaft</a:t>
            </a:r>
          </a:p>
          <a:p>
            <a:pPr lvl="1"/>
            <a:r>
              <a:rPr lang="en-US" b="0" i="0" u="none" strike="noStrike" baseline="0" dirty="0">
                <a:latin typeface="Arial" panose="020B0604020202020204" pitchFamily="34" charset="0"/>
              </a:rPr>
              <a:t>The distal femur</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35842" name="Picture 2" descr="Photo shows two technicians crouched near a patient lying in the snow and using hands to assess the thigh inj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2239906"/>
            <a:ext cx="3987800" cy="321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43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F6664B-B4A8-43FE-B672-5078FF1F2A03}"/>
              </a:ext>
            </a:extLst>
          </p:cNvPr>
          <p:cNvSpPr>
            <a:spLocks noGrp="1"/>
          </p:cNvSpPr>
          <p:nvPr>
            <p:ph type="title"/>
          </p:nvPr>
        </p:nvSpPr>
        <p:spPr>
          <a:xfrm>
            <a:off x="0" y="121033"/>
            <a:ext cx="12192000" cy="1002089"/>
          </a:xfrm>
        </p:spPr>
        <p:txBody>
          <a:bodyPr anchor="ctr">
            <a:normAutofit/>
          </a:bodyPr>
          <a:lstStyle/>
          <a:p>
            <a:r>
              <a:rPr lang="en-US" kern="1600" dirty="0"/>
              <a:t>Midshaft Femur Fractures</a:t>
            </a:r>
            <a:endParaRPr lang="en-US" b="1" i="0" u="none" strike="noStrike" kern="1600" baseline="0" dirty="0"/>
          </a:p>
        </p:txBody>
      </p:sp>
      <p:sp>
        <p:nvSpPr>
          <p:cNvPr id="3" name="Text Placeholder 2">
            <a:extLst>
              <a:ext uri="{FF2B5EF4-FFF2-40B4-BE49-F238E27FC236}">
                <a16:creationId xmlns="" xmlns:a16="http://schemas.microsoft.com/office/drawing/2014/main" id="{D0FC3ABF-487F-4D80-B8FD-B20A2ACDAC13}"/>
              </a:ext>
            </a:extLst>
          </p:cNvPr>
          <p:cNvSpPr>
            <a:spLocks noGrp="1"/>
          </p:cNvSpPr>
          <p:nvPr>
            <p:ph sz="half" idx="1"/>
          </p:nvPr>
        </p:nvSpPr>
        <p:spPr>
          <a:xfrm>
            <a:off x="809625" y="1939636"/>
            <a:ext cx="4855464" cy="3796748"/>
          </a:xfrm>
        </p:spPr>
        <p:txBody>
          <a:bodyPr>
            <a:normAutofit/>
          </a:bodyPr>
          <a:lstStyle/>
          <a:p>
            <a:pPr marR="0" lvl="0" rtl="0"/>
            <a:r>
              <a:rPr lang="en-US" b="0" i="0" u="none" strike="noStrike" baseline="0" dirty="0"/>
              <a:t>Fractures of the middle third of the femur (known as the “shaft”) </a:t>
            </a:r>
          </a:p>
          <a:p>
            <a:pPr marR="0" lvl="0" rtl="0"/>
            <a:r>
              <a:rPr lang="en-US" dirty="0"/>
              <a:t>C</a:t>
            </a:r>
            <a:r>
              <a:rPr lang="en-US" b="0" i="0" u="none" strike="noStrike" baseline="0" dirty="0"/>
              <a:t>aused by direct and forceful trauma to the thigh, a fall, or intense twisting of the thigh</a:t>
            </a:r>
          </a:p>
          <a:p>
            <a:pPr marR="0" lvl="0" rtl="0"/>
            <a:r>
              <a:rPr lang="en-US" b="0" i="0" u="none" strike="noStrike" baseline="0" dirty="0"/>
              <a:t>Assessment of the mechanism of injury generally provides clues concerning the forces involved.</a:t>
            </a:r>
          </a:p>
        </p:txBody>
      </p:sp>
      <p:pic>
        <p:nvPicPr>
          <p:cNvPr id="6" name="Picture 5"/>
          <p:cNvPicPr>
            <a:picLocks noChangeAspect="1"/>
          </p:cNvPicPr>
          <p:nvPr/>
        </p:nvPicPr>
        <p:blipFill>
          <a:blip r:embed="rId2"/>
          <a:stretch>
            <a:fillRect/>
          </a:stretch>
        </p:blipFill>
        <p:spPr>
          <a:xfrm>
            <a:off x="10474315" y="440311"/>
            <a:ext cx="1359526" cy="1365622"/>
          </a:xfrm>
          <a:prstGeom prst="rect">
            <a:avLst/>
          </a:prstGeom>
        </p:spPr>
      </p:pic>
      <p:sp>
        <p:nvSpPr>
          <p:cNvPr id="7" name="TextBox 6"/>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36866" name="Picture 2" descr="X ray image of a femur shows a fracture at midsha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300" y="1887235"/>
            <a:ext cx="3200400" cy="415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44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534547-2011-4F47-8B59-E68C92650088}"/>
              </a:ext>
            </a:extLst>
          </p:cNvPr>
          <p:cNvSpPr>
            <a:spLocks noGrp="1"/>
          </p:cNvSpPr>
          <p:nvPr>
            <p:ph type="title"/>
          </p:nvPr>
        </p:nvSpPr>
        <p:spPr/>
        <p:txBody>
          <a:bodyPr/>
          <a:lstStyle/>
          <a:p>
            <a:r>
              <a:rPr lang="en-US" kern="1600" dirty="0"/>
              <a:t>Midshaft Femur Fractures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15D22BEE-F1C8-4036-843C-99A5ACC3B47A}"/>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Direct trauma results in a transverse (straight across) fracture. </a:t>
            </a:r>
          </a:p>
          <a:p>
            <a:pPr marR="0" lvl="0" rtl="0"/>
            <a:r>
              <a:rPr lang="en-US" dirty="0"/>
              <a:t>T</a:t>
            </a:r>
            <a:r>
              <a:rPr lang="en-US" b="0" i="0" u="none" strike="noStrike" baseline="0" dirty="0">
                <a:latin typeface="Arial" panose="020B0604020202020204" pitchFamily="34" charset="0"/>
              </a:rPr>
              <a:t>wisting results in a spiral fracture or an oblique fracture.</a:t>
            </a:r>
          </a:p>
          <a:p>
            <a:pPr marR="0" lvl="0" rtl="0"/>
            <a:r>
              <a:rPr lang="en-US" b="0" i="0" u="none" strike="noStrike" baseline="0" dirty="0">
                <a:latin typeface="Arial" panose="020B0604020202020204" pitchFamily="34" charset="0"/>
              </a:rPr>
              <a:t>Falls from a height often result in a comminuted (more than two parts) fracture.</a:t>
            </a:r>
          </a:p>
          <a:p>
            <a:pPr marR="0" lvl="0" rtl="0"/>
            <a:r>
              <a:rPr lang="en-US" b="0" i="0" u="none" strike="noStrike" baseline="0" dirty="0">
                <a:latin typeface="Arial" panose="020B0604020202020204" pitchFamily="34" charset="0"/>
              </a:rPr>
              <a:t>Signs and symptoms of a femur fracture include:</a:t>
            </a:r>
          </a:p>
          <a:p>
            <a:pPr lvl="1"/>
            <a:r>
              <a:rPr lang="en-US" b="0" i="0" u="none" strike="noStrike" baseline="0" dirty="0">
                <a:latin typeface="Arial" panose="020B0604020202020204" pitchFamily="34" charset="0"/>
              </a:rPr>
              <a:t>Intense pain</a:t>
            </a:r>
          </a:p>
          <a:p>
            <a:pPr lvl="1"/>
            <a:r>
              <a:rPr lang="en-US" b="0" i="0" u="none" strike="noStrike" baseline="0" dirty="0">
                <a:latin typeface="Arial" panose="020B0604020202020204" pitchFamily="34" charset="0"/>
              </a:rPr>
              <a:t>Deformity</a:t>
            </a:r>
          </a:p>
          <a:p>
            <a:pPr lvl="1"/>
            <a:r>
              <a:rPr lang="en-US" b="0" i="0" u="none" strike="noStrike" baseline="0" dirty="0">
                <a:latin typeface="Arial" panose="020B0604020202020204" pitchFamily="34" charset="0"/>
              </a:rPr>
              <a:t>Angulation</a:t>
            </a:r>
            <a:r>
              <a:rPr lang="en-US" b="0" i="0" u="none" strike="noStrike" dirty="0">
                <a:latin typeface="Arial" panose="020B0604020202020204" pitchFamily="34" charset="0"/>
              </a:rPr>
              <a:t> </a:t>
            </a:r>
          </a:p>
          <a:p>
            <a:pPr lvl="1"/>
            <a:r>
              <a:rPr lang="en-US" b="0" i="0" u="none" strike="noStrike" baseline="0" dirty="0">
                <a:latin typeface="Arial" panose="020B0604020202020204" pitchFamily="34" charset="0"/>
              </a:rPr>
              <a:t>Thigh swelling</a:t>
            </a:r>
          </a:p>
          <a:p>
            <a:pPr lvl="1"/>
            <a:r>
              <a:rPr lang="en-US" b="0" i="0" u="none" strike="noStrike" baseline="0" dirty="0">
                <a:latin typeface="Arial" panose="020B0604020202020204" pitchFamily="34" charset="0"/>
              </a:rPr>
              <a:t>False movement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3322790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6BBD17-68DB-47F2-8ACC-2BCF779D001D}"/>
              </a:ext>
            </a:extLst>
          </p:cNvPr>
          <p:cNvSpPr>
            <a:spLocks noGrp="1"/>
          </p:cNvSpPr>
          <p:nvPr>
            <p:ph type="title"/>
          </p:nvPr>
        </p:nvSpPr>
        <p:spPr/>
        <p:txBody>
          <a:bodyPr/>
          <a:lstStyle/>
          <a:p>
            <a:r>
              <a:rPr lang="en-US" kern="1600" dirty="0"/>
              <a:t>Distal </a:t>
            </a:r>
            <a:r>
              <a:rPr lang="en-US" b="1" i="0" u="none" strike="noStrike" kern="1600" baseline="0" dirty="0">
                <a:latin typeface="Arial" panose="020B0604020202020204" pitchFamily="34" charset="0"/>
              </a:rPr>
              <a:t>Femur Fractures</a:t>
            </a:r>
          </a:p>
        </p:txBody>
      </p:sp>
      <p:sp>
        <p:nvSpPr>
          <p:cNvPr id="3" name="Text Placeholder 2">
            <a:extLst>
              <a:ext uri="{FF2B5EF4-FFF2-40B4-BE49-F238E27FC236}">
                <a16:creationId xmlns="" xmlns:a16="http://schemas.microsoft.com/office/drawing/2014/main" id="{683F36DF-30C6-409B-80CA-24ACAAC8E8F6}"/>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The distal end of the femur has two large flared ends known as the medial and lateral condyles. </a:t>
            </a:r>
          </a:p>
          <a:p>
            <a:pPr lvl="1"/>
            <a:r>
              <a:rPr lang="en-US" b="0" i="0" u="none" strike="noStrike" baseline="0" dirty="0">
                <a:latin typeface="Arial" panose="020B0604020202020204" pitchFamily="34" charset="0"/>
              </a:rPr>
              <a:t>A fracture occurring just above or between the two ends of the bone is called a supracondylar femur fracture. </a:t>
            </a:r>
          </a:p>
          <a:p>
            <a:pPr marR="0" lvl="0" rtl="0"/>
            <a:r>
              <a:rPr lang="en-US" b="0" i="0" u="none" strike="noStrike" baseline="0" dirty="0">
                <a:latin typeface="Arial" panose="020B0604020202020204" pitchFamily="34" charset="0"/>
              </a:rPr>
              <a:t>Fractures involving this area are characterized by:</a:t>
            </a:r>
          </a:p>
          <a:p>
            <a:pPr lvl="1"/>
            <a:r>
              <a:rPr lang="en-US" b="0" i="0" u="none" strike="noStrike" baseline="0" dirty="0">
                <a:latin typeface="Arial" panose="020B0604020202020204" pitchFamily="34" charset="0"/>
              </a:rPr>
              <a:t>Severe pain and swelling just above the knee</a:t>
            </a:r>
          </a:p>
          <a:p>
            <a:pPr lvl="1"/>
            <a:r>
              <a:rPr lang="en-US" b="0" i="0" u="none" strike="noStrike" baseline="0" dirty="0">
                <a:latin typeface="Arial" panose="020B0604020202020204" pitchFamily="34" charset="0"/>
              </a:rPr>
              <a:t>Deformity</a:t>
            </a:r>
          </a:p>
          <a:p>
            <a:pPr lvl="1"/>
            <a:r>
              <a:rPr lang="en-US" b="0" i="0" u="none" strike="noStrike" baseline="0" dirty="0">
                <a:latin typeface="Arial" panose="020B0604020202020204" pitchFamily="34" charset="0"/>
              </a:rPr>
              <a:t>Inability to move the knee</a:t>
            </a:r>
          </a:p>
          <a:p>
            <a:pPr lvl="1"/>
            <a:r>
              <a:rPr lang="en-US" b="0" i="0" u="none" strike="noStrike" baseline="0" dirty="0">
                <a:latin typeface="Arial" panose="020B0604020202020204" pitchFamily="34" charset="0"/>
              </a:rPr>
              <a:t>Spasm of the thigh muscles</a:t>
            </a:r>
            <a:endParaRPr lang="en-US" b="0" i="0" u="none" strike="noStrike"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153723360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5DD7B0-104A-4B97-B8CD-9AA2356839AE}"/>
              </a:ext>
            </a:extLst>
          </p:cNvPr>
          <p:cNvSpPr>
            <a:spLocks noGrp="1"/>
          </p:cNvSpPr>
          <p:nvPr>
            <p:ph type="title"/>
          </p:nvPr>
        </p:nvSpPr>
        <p:spPr/>
        <p:txBody>
          <a:bodyPr/>
          <a:lstStyle/>
          <a:p>
            <a:r>
              <a:rPr lang="en-US" kern="1600" dirty="0"/>
              <a:t>Distal Femur Fractures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4765AB53-D40C-437F-AD80-6A9E261876D9}"/>
              </a:ext>
            </a:extLst>
          </p:cNvPr>
          <p:cNvSpPr>
            <a:spLocks noGrp="1"/>
          </p:cNvSpPr>
          <p:nvPr>
            <p:ph type="body" idx="1"/>
          </p:nvPr>
        </p:nvSpPr>
        <p:spPr/>
        <p:txBody>
          <a:bodyPr/>
          <a:lstStyle/>
          <a:p>
            <a:pPr marR="0" lvl="0" rtl="0"/>
            <a:r>
              <a:rPr lang="en-US" dirty="0"/>
              <a:t>L</a:t>
            </a:r>
            <a:r>
              <a:rPr lang="en-US" b="0" i="0" u="none" strike="noStrike" baseline="0" dirty="0">
                <a:latin typeface="Arial" panose="020B0604020202020204" pitchFamily="34" charset="0"/>
              </a:rPr>
              <a:t>arge popliteal artery and its branches, the popliteal veins, and the major nerves to the lower leg</a:t>
            </a:r>
            <a:endParaRPr lang="en-US" dirty="0"/>
          </a:p>
          <a:p>
            <a:pPr lvl="1"/>
            <a:r>
              <a:rPr lang="en-US" dirty="0"/>
              <a:t>All positioned behind the distal end of the femur </a:t>
            </a:r>
          </a:p>
          <a:p>
            <a:r>
              <a:rPr lang="en-US" dirty="0"/>
              <a:t>D</a:t>
            </a:r>
            <a:r>
              <a:rPr lang="en-US" b="0" i="0" u="none" strike="noStrike" baseline="0" dirty="0">
                <a:latin typeface="Arial" panose="020B0604020202020204" pitchFamily="34" charset="0"/>
              </a:rPr>
              <a:t>istal CMS may be compromised, resulting in:</a:t>
            </a:r>
          </a:p>
          <a:p>
            <a:pPr lvl="1"/>
            <a:r>
              <a:rPr lang="en-US" b="0" i="0" u="none" strike="noStrike" baseline="0" dirty="0">
                <a:latin typeface="Arial" panose="020B0604020202020204" pitchFamily="34" charset="0"/>
              </a:rPr>
              <a:t>Poor blood perfusion</a:t>
            </a:r>
          </a:p>
          <a:p>
            <a:pPr lvl="1"/>
            <a:r>
              <a:rPr lang="en-US" b="0" i="0" u="none" strike="noStrike" baseline="0" dirty="0">
                <a:latin typeface="Arial" panose="020B0604020202020204" pitchFamily="34" charset="0"/>
              </a:rPr>
              <a:t>Decreased motor function</a:t>
            </a:r>
          </a:p>
          <a:p>
            <a:pPr lvl="1"/>
            <a:r>
              <a:rPr lang="en-US" b="0" i="0" u="none" strike="noStrike" baseline="0" dirty="0">
                <a:latin typeface="Arial" panose="020B0604020202020204" pitchFamily="34" charset="0"/>
              </a:rPr>
              <a:t>Decreased sensation in the lower leg</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4853214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E9C4FE-30DB-4654-90F5-C4BD376BDDA6}"/>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Knee Injuries</a:t>
            </a:r>
          </a:p>
        </p:txBody>
      </p:sp>
      <p:sp>
        <p:nvSpPr>
          <p:cNvPr id="3" name="Text Placeholder 2">
            <a:extLst>
              <a:ext uri="{FF2B5EF4-FFF2-40B4-BE49-F238E27FC236}">
                <a16:creationId xmlns="" xmlns:a16="http://schemas.microsoft.com/office/drawing/2014/main" id="{BFF4F39F-72F5-460B-B557-9521962F7588}"/>
              </a:ext>
            </a:extLst>
          </p:cNvPr>
          <p:cNvSpPr>
            <a:spLocks noGrp="1"/>
          </p:cNvSpPr>
          <p:nvPr>
            <p:ph type="body" idx="1"/>
          </p:nvPr>
        </p:nvSpPr>
        <p:spPr/>
        <p:txBody>
          <a:bodyPr/>
          <a:lstStyle/>
          <a:p>
            <a:pPr lvl="0"/>
            <a:r>
              <a:rPr lang="en-US" dirty="0"/>
              <a:t>Knee injuries are a common occurrence in many other outdoor activities.</a:t>
            </a:r>
          </a:p>
          <a:p>
            <a:pPr lvl="1"/>
            <a:r>
              <a:rPr lang="en-US" dirty="0"/>
              <a:t>Especially those involving twisting of the knee during running and jumping</a:t>
            </a:r>
            <a:endParaRPr lang="en-US" b="0" i="0" u="none" strike="noStrike" baseline="0" dirty="0">
              <a:latin typeface="Arial" panose="020B0604020202020204" pitchFamily="34" charset="0"/>
            </a:endParaRPr>
          </a:p>
          <a:p>
            <a:pPr marR="0" lvl="0" rtl="0"/>
            <a:r>
              <a:rPr lang="en-US" b="0" i="0" u="none" strike="noStrike" baseline="0" dirty="0">
                <a:latin typeface="Arial" panose="020B0604020202020204" pitchFamily="34" charset="0"/>
              </a:rPr>
              <a:t>Assessment of a knee injury at the accident scene should be brief. </a:t>
            </a:r>
          </a:p>
          <a:p>
            <a:pPr marR="0" lvl="0" rtl="0"/>
            <a:r>
              <a:rPr lang="en-US" b="0" i="0" u="none" strike="noStrike" baseline="0" dirty="0">
                <a:latin typeface="Arial" panose="020B0604020202020204" pitchFamily="34" charset="0"/>
              </a:rPr>
              <a:t>It is not necessary to diagnose the injury in the field.</a:t>
            </a:r>
          </a:p>
          <a:p>
            <a:pPr lvl="1"/>
            <a:r>
              <a:rPr lang="en-US" dirty="0"/>
              <a:t>T</a:t>
            </a:r>
            <a:r>
              <a:rPr lang="en-US" b="0" i="0" u="none" strike="noStrike" baseline="0" dirty="0">
                <a:latin typeface="Arial" panose="020B0604020202020204" pitchFamily="34" charset="0"/>
              </a:rPr>
              <a:t>ry to establish a mechanism of injury.</a:t>
            </a:r>
          </a:p>
          <a:p>
            <a:pPr lvl="1"/>
            <a:r>
              <a:rPr lang="en-US" dirty="0"/>
              <a:t>A</a:t>
            </a:r>
            <a:r>
              <a:rPr lang="en-US" b="0" i="0" u="none" strike="noStrike" baseline="0" dirty="0">
                <a:latin typeface="Arial" panose="020B0604020202020204" pitchFamily="34" charset="0"/>
              </a:rPr>
              <a:t>ttempt to isolate the part of the knee that is injured.</a:t>
            </a:r>
          </a:p>
          <a:p>
            <a:pPr lvl="1"/>
            <a:r>
              <a:rPr lang="en-US" dirty="0"/>
              <a:t>A</a:t>
            </a:r>
            <a:r>
              <a:rPr lang="en-US" b="0" i="0" u="none" strike="noStrike" baseline="0" dirty="0">
                <a:latin typeface="Arial" panose="020B0604020202020204" pitchFamily="34" charset="0"/>
              </a:rPr>
              <a:t>ssess injury severity, deformity, and CMS.</a:t>
            </a:r>
          </a:p>
          <a:p>
            <a:pPr lvl="1"/>
            <a:r>
              <a:rPr lang="en-US" dirty="0"/>
              <a:t>P</a:t>
            </a:r>
            <a:r>
              <a:rPr lang="en-US" b="0" i="0" u="none" strike="noStrike" baseline="0" dirty="0">
                <a:latin typeface="Arial" panose="020B0604020202020204" pitchFamily="34" charset="0"/>
              </a:rPr>
              <a:t>lan immobilization and transport.</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26329080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068C22-5F3F-4269-B771-62AAFFCCECD2}"/>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Knee Injuries</a:t>
            </a:r>
          </a:p>
        </p:txBody>
      </p:sp>
      <p:sp>
        <p:nvSpPr>
          <p:cNvPr id="3" name="Text Placeholder 2">
            <a:extLst>
              <a:ext uri="{FF2B5EF4-FFF2-40B4-BE49-F238E27FC236}">
                <a16:creationId xmlns="" xmlns:a16="http://schemas.microsoft.com/office/drawing/2014/main" id="{351DD981-3B23-4703-A95D-9C9C2F864701}"/>
              </a:ext>
            </a:extLst>
          </p:cNvPr>
          <p:cNvSpPr>
            <a:spLocks noGrp="1"/>
          </p:cNvSpPr>
          <p:nvPr>
            <p:ph sz="half" idx="1"/>
          </p:nvPr>
        </p:nvSpPr>
        <p:spPr>
          <a:xfrm>
            <a:off x="914400" y="1461052"/>
            <a:ext cx="4855464" cy="4729436"/>
          </a:xfrm>
        </p:spPr>
        <p:txBody>
          <a:bodyPr>
            <a:normAutofit/>
          </a:bodyPr>
          <a:lstStyle/>
          <a:p>
            <a:pPr marR="0" lvl="0" rtl="0">
              <a:lnSpc>
                <a:spcPct val="90000"/>
              </a:lnSpc>
            </a:pPr>
            <a:r>
              <a:rPr lang="en-US" sz="2400" b="0" i="0" u="none" strike="noStrike" baseline="0" dirty="0"/>
              <a:t>Further assessment of the knee is best performed in a controlled environment such as a warm aid room. </a:t>
            </a:r>
          </a:p>
          <a:p>
            <a:pPr lvl="1">
              <a:lnSpc>
                <a:spcPct val="90000"/>
              </a:lnSpc>
            </a:pPr>
            <a:r>
              <a:rPr lang="en-US" b="0" i="0" u="none" strike="noStrike" baseline="0" dirty="0"/>
              <a:t>Expose the leg from mid-thigh to the toes. </a:t>
            </a:r>
          </a:p>
          <a:p>
            <a:pPr marR="0" lvl="0" rtl="0">
              <a:lnSpc>
                <a:spcPct val="90000"/>
              </a:lnSpc>
            </a:pPr>
            <a:r>
              <a:rPr lang="en-US" sz="2400" b="0" i="0" u="none" strike="noStrike" baseline="0" dirty="0"/>
              <a:t>Look for swelling, point tenderness, bruising, or deformity. </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37890" name="Picture 2" descr="Photo shows a pair of gloved hands examining the knee of a patient with some brui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401" y="2052110"/>
            <a:ext cx="4191000" cy="2831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15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068C22-5F3F-4269-B771-62AAFFCCECD2}"/>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Knee Injuries</a:t>
            </a:r>
          </a:p>
        </p:txBody>
      </p:sp>
      <p:sp>
        <p:nvSpPr>
          <p:cNvPr id="3" name="Text Placeholder 2">
            <a:extLst>
              <a:ext uri="{FF2B5EF4-FFF2-40B4-BE49-F238E27FC236}">
                <a16:creationId xmlns="" xmlns:a16="http://schemas.microsoft.com/office/drawing/2014/main" id="{351DD981-3B23-4703-A95D-9C9C2F864701}"/>
              </a:ext>
            </a:extLst>
          </p:cNvPr>
          <p:cNvSpPr>
            <a:spLocks noGrp="1"/>
          </p:cNvSpPr>
          <p:nvPr>
            <p:ph sz="half" idx="1"/>
          </p:nvPr>
        </p:nvSpPr>
        <p:spPr>
          <a:xfrm>
            <a:off x="914399" y="2660072"/>
            <a:ext cx="10896891" cy="3530415"/>
          </a:xfrm>
        </p:spPr>
        <p:txBody>
          <a:bodyPr>
            <a:normAutofit/>
          </a:bodyPr>
          <a:lstStyle/>
          <a:p>
            <a:pPr marR="0" lvl="0" rtl="0">
              <a:lnSpc>
                <a:spcPct val="90000"/>
              </a:lnSpc>
            </a:pPr>
            <a:r>
              <a:rPr lang="en-US" sz="2400" b="0" i="0" u="none" strike="noStrike" baseline="0" dirty="0"/>
              <a:t>Ask patient to point with one finger to where it hurts the most. </a:t>
            </a:r>
          </a:p>
          <a:p>
            <a:pPr lvl="1">
              <a:lnSpc>
                <a:spcPct val="90000"/>
              </a:lnSpc>
            </a:pPr>
            <a:r>
              <a:rPr lang="en-US" sz="2200" b="0" i="0" u="none" strike="noStrike" baseline="0" dirty="0"/>
              <a:t>On the outside or the inside of the joint </a:t>
            </a:r>
          </a:p>
          <a:p>
            <a:pPr lvl="2">
              <a:lnSpc>
                <a:spcPct val="90000"/>
              </a:lnSpc>
            </a:pPr>
            <a:r>
              <a:rPr lang="en-US" sz="2000" dirty="0"/>
              <a:t>A</a:t>
            </a:r>
            <a:r>
              <a:rPr lang="en-US" sz="2000" b="0" i="0" u="none" strike="noStrike" baseline="0" dirty="0"/>
              <a:t> ligament or cartilage injury</a:t>
            </a:r>
          </a:p>
          <a:p>
            <a:pPr lvl="1">
              <a:lnSpc>
                <a:spcPct val="90000"/>
              </a:lnSpc>
            </a:pPr>
            <a:r>
              <a:rPr lang="en-US" sz="2200" dirty="0"/>
              <a:t>O</a:t>
            </a:r>
            <a:r>
              <a:rPr lang="en-US" sz="2200" b="0" i="0" u="none" strike="noStrike" baseline="0" dirty="0"/>
              <a:t>ver the distal femur, patella, or proximal tibia </a:t>
            </a:r>
          </a:p>
          <a:p>
            <a:pPr lvl="2">
              <a:lnSpc>
                <a:spcPct val="90000"/>
              </a:lnSpc>
            </a:pPr>
            <a:r>
              <a:rPr lang="en-US" sz="2000" dirty="0"/>
              <a:t>A</a:t>
            </a:r>
            <a:r>
              <a:rPr lang="en-US" sz="2000" b="0" i="0" u="none" strike="noStrike" baseline="0" dirty="0"/>
              <a:t> possible fracture</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144700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9BD70A-CC0B-4C56-B57E-A97F188F5954}"/>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Knee Injuries</a:t>
            </a:r>
          </a:p>
        </p:txBody>
      </p:sp>
      <p:sp>
        <p:nvSpPr>
          <p:cNvPr id="3" name="Text Placeholder 2">
            <a:extLst>
              <a:ext uri="{FF2B5EF4-FFF2-40B4-BE49-F238E27FC236}">
                <a16:creationId xmlns="" xmlns:a16="http://schemas.microsoft.com/office/drawing/2014/main" id="{C7087EEF-B063-4942-B2D1-10B35AEECD50}"/>
              </a:ext>
            </a:extLst>
          </p:cNvPr>
          <p:cNvSpPr>
            <a:spLocks noGrp="1"/>
          </p:cNvSpPr>
          <p:nvPr>
            <p:ph sz="half" idx="1"/>
          </p:nvPr>
        </p:nvSpPr>
        <p:spPr>
          <a:xfrm>
            <a:off x="838200" y="2165903"/>
            <a:ext cx="4855464" cy="3453848"/>
          </a:xfrm>
        </p:spPr>
        <p:txBody>
          <a:bodyPr>
            <a:normAutofit/>
          </a:bodyPr>
          <a:lstStyle/>
          <a:p>
            <a:pPr lvl="0"/>
            <a:r>
              <a:rPr lang="en-US" dirty="0"/>
              <a:t>Most knee injuries are sprains involving the four main ligaments that support the knee joint. </a:t>
            </a:r>
          </a:p>
          <a:p>
            <a:pPr lvl="1"/>
            <a:r>
              <a:rPr lang="en-US" dirty="0"/>
              <a:t>The medial collateral and lateral collateral ligaments act as hinges on each side of the knee. </a:t>
            </a:r>
          </a:p>
          <a:p>
            <a:pPr lvl="1"/>
            <a:r>
              <a:rPr lang="en-US" dirty="0"/>
              <a:t>The anterior and posterior cruciate ligaments prevent forward and backward motion of the femur on the tibia. </a:t>
            </a:r>
          </a:p>
          <a:p>
            <a:endParaRPr lang="en-US" b="0" i="0" u="none" strike="noStrike" baseline="0" dirty="0"/>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38914" name="Picture 2" descr="Anterior view: The femur at the center covered by the Quadriceps femoris muscle with the Quadriceps femoris tendon on it, Patella in quadriceps tendon, Patellar ligament, Patellar retinaculum, Medial collateral ligament, Tendon of biceps femoris muscle at the knee and Fibular head, Tibial tubercle below are shown. Posterior view: the femur at the center with the Quadriceps femoris on it, Medial head of gastrocnemius muscle, Lateral head of gastrocnemius muscle, Medial collateral ligament, Oblique popliteal ligament, Lateral collateral ligament, Tendon of biceps femoris muscle, Arcuate popliteal ligament, Tendon of semimembranosus muscle at the knee and the tibia and the fibula below it." title="Illustrations A and B show the anterior and posterior view of the kn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1188" y="1544083"/>
            <a:ext cx="2513012" cy="5168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07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A8F3747-2B0C-A543-976C-719721FA9D78}"/>
              </a:ext>
            </a:extLst>
          </p:cNvPr>
          <p:cNvSpPr>
            <a:spLocks noGrp="1"/>
          </p:cNvSpPr>
          <p:nvPr>
            <p:ph type="body" sz="quarter" idx="10"/>
          </p:nvPr>
        </p:nvSpPr>
        <p:spPr/>
        <p:txBody>
          <a:bodyPr/>
          <a:lstStyle/>
          <a:p>
            <a:r>
              <a:rPr lang="en-US" dirty="0"/>
              <a:t>Chapter Summary</a:t>
            </a:r>
          </a:p>
        </p:txBody>
      </p:sp>
    </p:spTree>
    <p:extLst>
      <p:ext uri="{BB962C8B-B14F-4D97-AF65-F5344CB8AC3E}">
        <p14:creationId xmlns:p14="http://schemas.microsoft.com/office/powerpoint/2010/main" val="33506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31B601-2CFA-436D-AD29-B31781234611}"/>
              </a:ext>
            </a:extLst>
          </p:cNvPr>
          <p:cNvSpPr>
            <a:spLocks noGrp="1"/>
          </p:cNvSpPr>
          <p:nvPr>
            <p:ph type="title"/>
          </p:nvPr>
        </p:nvSpPr>
        <p:spPr/>
        <p:txBody>
          <a:bodyPr/>
          <a:lstStyle/>
          <a:p>
            <a:pPr marR="0" rtl="0"/>
            <a:r>
              <a:rPr lang="en-US" kern="1600" dirty="0"/>
              <a:t>Knee Injuries: Medial Collateral Ligament Sprains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94C0DAF1-5D72-4003-92A0-A02D05B6C769}"/>
              </a:ext>
            </a:extLst>
          </p:cNvPr>
          <p:cNvSpPr>
            <a:spLocks noGrp="1"/>
          </p:cNvSpPr>
          <p:nvPr>
            <p:ph type="body" idx="1"/>
          </p:nvPr>
        </p:nvSpPr>
        <p:spPr>
          <a:xfrm>
            <a:off x="891540" y="2203704"/>
            <a:ext cx="5407660" cy="3986213"/>
          </a:xfrm>
        </p:spPr>
        <p:txBody>
          <a:bodyPr/>
          <a:lstStyle/>
          <a:p>
            <a:pPr marR="0" lvl="0" rtl="0"/>
            <a:r>
              <a:rPr lang="en-US" b="0" i="0" u="none" strike="noStrike" baseline="0" dirty="0">
                <a:latin typeface="Arial" panose="020B0604020202020204" pitchFamily="34" charset="0"/>
              </a:rPr>
              <a:t>A common ski injury is a medial collateral ligament sprain.</a:t>
            </a:r>
          </a:p>
          <a:p>
            <a:pPr lvl="1"/>
            <a:r>
              <a:rPr lang="en-US" dirty="0"/>
              <a:t>O</a:t>
            </a:r>
            <a:r>
              <a:rPr lang="en-US" b="0" i="0" u="none" strike="noStrike" baseline="0" dirty="0">
                <a:latin typeface="Arial" panose="020B0604020202020204" pitchFamily="34" charset="0"/>
              </a:rPr>
              <a:t>ccurs when the knee is stressed while in a valgus position </a:t>
            </a:r>
          </a:p>
          <a:p>
            <a:pPr lvl="2"/>
            <a:r>
              <a:rPr lang="en-US" dirty="0"/>
              <a:t>W</a:t>
            </a:r>
            <a:r>
              <a:rPr lang="en-US" b="0" i="0" u="none" strike="noStrike" baseline="0" dirty="0">
                <a:latin typeface="Arial" panose="020B0604020202020204" pitchFamily="34" charset="0"/>
              </a:rPr>
              <a:t>hen the knee is forced medially</a:t>
            </a:r>
          </a:p>
          <a:p>
            <a:pPr lvl="2"/>
            <a:r>
              <a:rPr lang="en-US" dirty="0"/>
              <a:t>A</a:t>
            </a:r>
            <a:r>
              <a:rPr lang="en-US" b="0" i="0" u="none" strike="noStrike" baseline="0" dirty="0">
                <a:latin typeface="Arial" panose="020B0604020202020204" pitchFamily="34" charset="0"/>
              </a:rPr>
              <a:t>n extremely “knock-kneed” position </a:t>
            </a:r>
          </a:p>
          <a:p>
            <a:pPr lvl="1"/>
            <a:r>
              <a:rPr lang="en-US" b="0" i="0" u="none" strike="noStrike" baseline="0" dirty="0">
                <a:latin typeface="Arial" panose="020B0604020202020204" pitchFamily="34" charset="0"/>
              </a:rPr>
              <a:t>Symptoms of this injury include point tenderness above, below, or over the joint line on the inside of the knee.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39938" name="Picture 2" descr="The femur and the tibia have articular cartilage at their tips and meniscus sandwiched between them. The patella is to the front of the knee and the joint space is between the patella and the bones. A thin line labeled synovium runs between the Articular cartilage and the meniscus. The joint capsule connects the femur and tibia. The Quadriceps muscle to the front of the thigh above the femur which ends as the Quadriceps tendon near the patella, Patellar tendon between the patella and the tibia, joint capsule between the femur and tibia, ligaments from the femur are labeled." title="Illustrations show the anatomy of the kn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9088" y="2025862"/>
            <a:ext cx="3452812" cy="369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3107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31B601-2CFA-436D-AD29-B31781234611}"/>
              </a:ext>
            </a:extLst>
          </p:cNvPr>
          <p:cNvSpPr>
            <a:spLocks noGrp="1"/>
          </p:cNvSpPr>
          <p:nvPr>
            <p:ph type="title"/>
          </p:nvPr>
        </p:nvSpPr>
        <p:spPr/>
        <p:txBody>
          <a:bodyPr/>
          <a:lstStyle/>
          <a:p>
            <a:pPr marR="0" rtl="0"/>
            <a:r>
              <a:rPr lang="en-US" kern="1600" dirty="0"/>
              <a:t>Knee Injuries: Lateral Collateral Ligament Sprains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94C0DAF1-5D72-4003-92A0-A02D05B6C769}"/>
              </a:ext>
            </a:extLst>
          </p:cNvPr>
          <p:cNvSpPr>
            <a:spLocks noGrp="1"/>
          </p:cNvSpPr>
          <p:nvPr>
            <p:ph type="body" idx="1"/>
          </p:nvPr>
        </p:nvSpPr>
        <p:spPr>
          <a:xfrm>
            <a:off x="891540" y="2203704"/>
            <a:ext cx="5158278" cy="3986213"/>
          </a:xfrm>
        </p:spPr>
        <p:txBody>
          <a:bodyPr/>
          <a:lstStyle/>
          <a:p>
            <a:pPr marR="0" lvl="0" rtl="0"/>
            <a:r>
              <a:rPr lang="en-US" b="0" i="0" u="none" strike="noStrike" baseline="0" dirty="0">
                <a:latin typeface="Arial" panose="020B0604020202020204" pitchFamily="34" charset="0"/>
              </a:rPr>
              <a:t>Much less frequent is an injury to the lateral collateral ligament</a:t>
            </a:r>
            <a:r>
              <a:rPr lang="en-US" dirty="0"/>
              <a:t>.</a:t>
            </a:r>
            <a:endParaRPr lang="en-US" b="0" i="0" u="none" strike="noStrike" dirty="0">
              <a:latin typeface="Arial" panose="020B0604020202020204" pitchFamily="34" charset="0"/>
            </a:endParaRPr>
          </a:p>
          <a:p>
            <a:pPr lvl="1"/>
            <a:r>
              <a:rPr lang="en-US" dirty="0"/>
              <a:t>C</a:t>
            </a:r>
            <a:r>
              <a:rPr lang="en-US" b="0" i="0" u="none" strike="noStrike" baseline="0" dirty="0">
                <a:latin typeface="Arial" panose="020B0604020202020204" pitchFamily="34" charset="0"/>
              </a:rPr>
              <a:t>an occur if the knee is stressed in the varus position</a:t>
            </a:r>
            <a:endParaRPr lang="en-US" b="0" i="0" u="none" strike="noStrike" dirty="0">
              <a:latin typeface="Arial" panose="020B0604020202020204" pitchFamily="34" charset="0"/>
            </a:endParaRPr>
          </a:p>
          <a:p>
            <a:pPr lvl="2"/>
            <a:r>
              <a:rPr lang="en-US" dirty="0"/>
              <a:t>T</a:t>
            </a:r>
            <a:r>
              <a:rPr lang="en-US" b="0" i="0" u="none" strike="noStrike" baseline="0" dirty="0">
                <a:latin typeface="Arial" panose="020B0604020202020204" pitchFamily="34" charset="0"/>
              </a:rPr>
              <a:t>he knee is forced laterally </a:t>
            </a:r>
          </a:p>
          <a:p>
            <a:pPr lvl="2"/>
            <a:r>
              <a:rPr lang="en-US" dirty="0"/>
              <a:t>A</a:t>
            </a:r>
            <a:r>
              <a:rPr lang="en-US" b="0" i="0" u="none" strike="noStrike" baseline="0" dirty="0">
                <a:latin typeface="Arial" panose="020B0604020202020204" pitchFamily="34" charset="0"/>
              </a:rPr>
              <a:t>s if the limb were suddenly made bow-legged</a:t>
            </a:r>
          </a:p>
          <a:p>
            <a:pPr lvl="1"/>
            <a:r>
              <a:rPr lang="en-US" dirty="0"/>
              <a:t>Pain is localized to the lateral part of the knee.</a:t>
            </a:r>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7" name="Picture 2" descr="The femur and the tibia have articular cartilage at their tips and meniscus sandwiched between them. The patella is to the front of the knee and the joint space is between the patella and the bones. A thin line labeled synovium runs between the Articular cartilage and the meniscus. The joint capsule connects the femur and tibia. The Quadriceps muscle to the front of the thigh above the femur which ends as the Quadriceps tendon near the patella, Patellar tendon between the patella and the tibia, joint capsule between the femur and tibia, ligaments from the femur are labeled." title="Illustrations show the anatomy of the kn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9088" y="2025862"/>
            <a:ext cx="3452812" cy="369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8216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F3605B-62AD-4E22-AB8E-DCC69A833D67}"/>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Knee Injuries: Anterior Cruciate Ligament</a:t>
            </a:r>
          </a:p>
        </p:txBody>
      </p:sp>
      <p:sp>
        <p:nvSpPr>
          <p:cNvPr id="3" name="Text Placeholder 2">
            <a:extLst>
              <a:ext uri="{FF2B5EF4-FFF2-40B4-BE49-F238E27FC236}">
                <a16:creationId xmlns="" xmlns:a16="http://schemas.microsoft.com/office/drawing/2014/main" id="{268C3487-9144-467E-BEFF-3248EFEDB219}"/>
              </a:ext>
            </a:extLst>
          </p:cNvPr>
          <p:cNvSpPr>
            <a:spLocks noGrp="1"/>
          </p:cNvSpPr>
          <p:nvPr>
            <p:ph sz="half" idx="1"/>
          </p:nvPr>
        </p:nvSpPr>
        <p:spPr>
          <a:xfrm>
            <a:off x="914399" y="2125210"/>
            <a:ext cx="5477165" cy="4065277"/>
          </a:xfrm>
        </p:spPr>
        <p:txBody>
          <a:bodyPr>
            <a:normAutofit/>
          </a:bodyPr>
          <a:lstStyle/>
          <a:p>
            <a:pPr lvl="0"/>
            <a:r>
              <a:rPr lang="en-US" dirty="0"/>
              <a:t>The anterior cruciate ligament can be torn when a skier “sits back” and falls or when someone is running and stops abruptly. </a:t>
            </a:r>
          </a:p>
          <a:p>
            <a:pPr lvl="1"/>
            <a:r>
              <a:rPr lang="en-US" dirty="0"/>
              <a:t>Typically feel or hear a “pop”</a:t>
            </a:r>
          </a:p>
          <a:p>
            <a:pPr lvl="1"/>
            <a:r>
              <a:rPr lang="en-US" dirty="0"/>
              <a:t>Then, immediate pain in the knee</a:t>
            </a:r>
          </a:p>
          <a:p>
            <a:pPr lvl="0"/>
            <a:r>
              <a:rPr lang="en-US" dirty="0"/>
              <a:t>It may require surgical reconstruction and lengthy rehabilitation.</a:t>
            </a:r>
          </a:p>
          <a:p>
            <a:pPr marR="0" lvl="0" rtl="0"/>
            <a:endParaRPr lang="en-US" b="0" i="0" u="none" strike="noStrike" baseline="0" dirty="0"/>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7" name="Picture 2" descr="The femur and the tibia have articular cartilage at their tips and meniscus sandwiched between them. The patella is to the front of the knee and the joint space is between the patella and the bones. A thin line labeled synovium runs between the Articular cartilage and the meniscus. The joint capsule connects the femur and tibia. The Quadriceps muscle to the front of the thigh above the femur which ends as the Quadriceps tendon near the patella, Patellar tendon between the patella and the tibia, joint capsule between the femur and tibia, ligaments from the femur are labeled." title="Illustrations show the anatomy of the kn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9088" y="2025862"/>
            <a:ext cx="3452812" cy="369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4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5F3BC1-EAB4-460B-9BE8-61C87B3563D1}"/>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Knee Injuries: Cartilage Injuries</a:t>
            </a:r>
          </a:p>
        </p:txBody>
      </p:sp>
      <p:sp>
        <p:nvSpPr>
          <p:cNvPr id="3" name="Text Placeholder 2">
            <a:extLst>
              <a:ext uri="{FF2B5EF4-FFF2-40B4-BE49-F238E27FC236}">
                <a16:creationId xmlns="" xmlns:a16="http://schemas.microsoft.com/office/drawing/2014/main" id="{48C6CAD2-80A3-4A58-BCB9-45BB03941339}"/>
              </a:ext>
            </a:extLst>
          </p:cNvPr>
          <p:cNvSpPr>
            <a:spLocks noGrp="1"/>
          </p:cNvSpPr>
          <p:nvPr>
            <p:ph type="body" idx="1"/>
          </p:nvPr>
        </p:nvSpPr>
        <p:spPr>
          <a:xfrm>
            <a:off x="891540" y="1948874"/>
            <a:ext cx="6155805" cy="4241044"/>
          </a:xfrm>
        </p:spPr>
        <p:txBody>
          <a:bodyPr/>
          <a:lstStyle/>
          <a:p>
            <a:pPr marR="0" lvl="0" rtl="0"/>
            <a:r>
              <a:rPr lang="en-US" b="0" i="0" strike="noStrike" dirty="0">
                <a:latin typeface="Arial" panose="020B0604020202020204" pitchFamily="34" charset="0"/>
              </a:rPr>
              <a:t>Articular cartilage </a:t>
            </a:r>
            <a:r>
              <a:rPr lang="en-US" b="0" i="0" u="none" strike="noStrike" baseline="0" dirty="0">
                <a:latin typeface="Arial" panose="020B0604020202020204" pitchFamily="34" charset="0"/>
              </a:rPr>
              <a:t>is firm tissue that acts like a cushion attached on the end of a bone where it forms a joint. </a:t>
            </a:r>
          </a:p>
          <a:p>
            <a:pPr lvl="1"/>
            <a:r>
              <a:rPr lang="en-US" b="0" i="0" u="none" strike="noStrike" baseline="0" dirty="0">
                <a:latin typeface="Arial" panose="020B0604020202020204" pitchFamily="34" charset="0"/>
              </a:rPr>
              <a:t>The cartilage on the ends of the femur and tibia where they come together to form the knee joint </a:t>
            </a:r>
          </a:p>
          <a:p>
            <a:pPr lvl="1"/>
            <a:r>
              <a:rPr lang="en-US" dirty="0"/>
              <a:t>C</a:t>
            </a:r>
            <a:r>
              <a:rPr lang="en-US" b="0" i="0" u="none" strike="noStrike" baseline="0" dirty="0">
                <a:latin typeface="Arial" panose="020B0604020202020204" pitchFamily="34" charset="0"/>
              </a:rPr>
              <a:t>an be damaged when the knee is injured</a:t>
            </a:r>
            <a:endParaRPr lang="en-US" dirty="0"/>
          </a:p>
          <a:p>
            <a:r>
              <a:rPr lang="en-US" b="0" i="0" u="none" strike="noStrike" baseline="0" dirty="0">
                <a:latin typeface="Arial" panose="020B0604020202020204" pitchFamily="34" charset="0"/>
              </a:rPr>
              <a:t>On</a:t>
            </a:r>
            <a:r>
              <a:rPr lang="en-US" b="0" i="0" u="none" strike="noStrike" dirty="0">
                <a:latin typeface="Arial" panose="020B0604020202020204" pitchFamily="34" charset="0"/>
              </a:rPr>
              <a:t> the medial side of the knee is a C-shaped cartilage, known as the medial </a:t>
            </a:r>
            <a:r>
              <a:rPr lang="en-US" b="0" i="0" u="dbl" strike="noStrike" dirty="0">
                <a:solidFill>
                  <a:srgbClr val="C00000"/>
                </a:solidFill>
                <a:latin typeface="Arial" panose="020B0604020202020204" pitchFamily="34" charset="0"/>
              </a:rPr>
              <a:t>meniscus</a:t>
            </a:r>
            <a:r>
              <a:rPr lang="en-US" b="0" i="0" u="none" strike="noStrike" dirty="0">
                <a:latin typeface="Arial" panose="020B0604020202020204" pitchFamily="34" charset="0"/>
              </a:rPr>
              <a:t>.</a:t>
            </a:r>
          </a:p>
          <a:p>
            <a:r>
              <a:rPr lang="en-US" baseline="0" dirty="0"/>
              <a:t>On</a:t>
            </a:r>
            <a:r>
              <a:rPr lang="en-US" dirty="0"/>
              <a:t> the lateral side of the knee is an O-shaped cartilage, known as the lateral meniscus.</a:t>
            </a:r>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40962" name="Picture 2" descr="An illustration shows the cartilage at the knee joint. The O-shaped cartilage on the lateral side of the knee is lateral meniscus and the C-shaped cartilage on the medial side of the knee is medial menisc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9187" y="2197100"/>
            <a:ext cx="3579814"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1193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1BA92C-4645-45E9-8672-E6FC6387B597}"/>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Knee Injuries:</a:t>
            </a:r>
            <a:r>
              <a:rPr lang="en-US" b="1" i="0" u="none" strike="noStrike" kern="1600" dirty="0">
                <a:latin typeface="Arial" panose="020B0604020202020204" pitchFamily="34" charset="0"/>
              </a:rPr>
              <a:t> Cartilage Injuries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A7C96DFC-B7EC-448A-A639-8CACB335740F}"/>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These </a:t>
            </a:r>
            <a:r>
              <a:rPr lang="en-US" b="0" i="0" strike="noStrike" dirty="0">
                <a:latin typeface="Arial" panose="020B0604020202020204" pitchFamily="34" charset="0"/>
              </a:rPr>
              <a:t>menisci</a:t>
            </a:r>
            <a:r>
              <a:rPr lang="en-US" b="0" i="0" u="none" strike="noStrike" baseline="0" dirty="0">
                <a:latin typeface="Arial" panose="020B0604020202020204" pitchFamily="34" charset="0"/>
              </a:rPr>
              <a:t> cushion the knee.</a:t>
            </a:r>
          </a:p>
          <a:p>
            <a:pPr lvl="1"/>
            <a:r>
              <a:rPr lang="en-US" dirty="0"/>
              <a:t>H</a:t>
            </a:r>
            <a:r>
              <a:rPr lang="en-US" b="0" i="0" u="none" strike="noStrike" baseline="0" dirty="0">
                <a:latin typeface="Arial" panose="020B0604020202020204" pitchFamily="34" charset="0"/>
              </a:rPr>
              <a:t>elp stabilize the joint </a:t>
            </a:r>
          </a:p>
          <a:p>
            <a:pPr marR="0" lvl="0" rtl="0"/>
            <a:r>
              <a:rPr lang="en-US" b="0" i="0" u="none" strike="noStrike" baseline="0" dirty="0">
                <a:latin typeface="Arial" panose="020B0604020202020204" pitchFamily="34" charset="0"/>
              </a:rPr>
              <a:t>The menisci can be damaged or torn when the knee joint is compressed or twisted.</a:t>
            </a:r>
          </a:p>
          <a:p>
            <a:pPr lvl="1"/>
            <a:r>
              <a:rPr lang="en-US" dirty="0"/>
              <a:t>C</a:t>
            </a:r>
            <a:r>
              <a:rPr lang="en-US" b="0" i="0" u="none" strike="noStrike" baseline="0" dirty="0">
                <a:latin typeface="Arial" panose="020B0604020202020204" pitchFamily="34" charset="0"/>
              </a:rPr>
              <a:t>ausing pain, swelling or fluid in the knee joint, and reduced mobility</a:t>
            </a:r>
          </a:p>
          <a:p>
            <a:pPr lvl="1"/>
            <a:r>
              <a:rPr lang="en-US" b="0" i="0" u="none" strike="noStrike" baseline="0" dirty="0">
                <a:latin typeface="Arial" panose="020B0604020202020204" pitchFamily="34" charset="0"/>
              </a:rPr>
              <a:t>When a piece of meniscus gets “stuck” in the joint space, the knee can become locked.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17733555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33787A-BFB7-4D40-B90F-D5FD7BFC27B2}"/>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Kne</a:t>
            </a:r>
            <a:r>
              <a:rPr lang="en-US" kern="1600" dirty="0"/>
              <a:t>e Injuries: Patella Fracture</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AD2B8403-E2D1-4034-B8D4-D890AA5C286A}"/>
              </a:ext>
            </a:extLst>
          </p:cNvPr>
          <p:cNvSpPr>
            <a:spLocks noGrp="1"/>
          </p:cNvSpPr>
          <p:nvPr>
            <p:ph type="body" idx="1"/>
          </p:nvPr>
        </p:nvSpPr>
        <p:spPr>
          <a:xfrm>
            <a:off x="891540" y="1805934"/>
            <a:ext cx="6700751" cy="4383984"/>
          </a:xfrm>
        </p:spPr>
        <p:txBody>
          <a:bodyPr/>
          <a:lstStyle/>
          <a:p>
            <a:pPr marR="0" lvl="0" rtl="0"/>
            <a:r>
              <a:rPr lang="en-US" b="0" i="0" u="none" strike="noStrike" baseline="0" dirty="0">
                <a:latin typeface="Arial" panose="020B0604020202020204" pitchFamily="34" charset="0"/>
              </a:rPr>
              <a:t>The patella, or “kneecap,” is a large bone on the anterior portion of the knee.</a:t>
            </a:r>
          </a:p>
          <a:p>
            <a:pPr lvl="1"/>
            <a:r>
              <a:rPr lang="en-US" dirty="0"/>
              <a:t>Superiorly c</a:t>
            </a:r>
            <a:r>
              <a:rPr lang="en-US" b="0" i="0" u="none" strike="noStrike" baseline="0" dirty="0">
                <a:latin typeface="Arial" panose="020B0604020202020204" pitchFamily="34" charset="0"/>
              </a:rPr>
              <a:t>onnected to the quadriceps muscle’s tendon</a:t>
            </a:r>
          </a:p>
          <a:p>
            <a:pPr lvl="1"/>
            <a:r>
              <a:rPr lang="en-US" b="0" i="0" u="none" strike="noStrike" baseline="0" dirty="0">
                <a:latin typeface="Arial" panose="020B0604020202020204" pitchFamily="34" charset="0"/>
              </a:rPr>
              <a:t>Inferiorly</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connected to the top front of the tibia</a:t>
            </a:r>
            <a:endParaRPr lang="en-US" dirty="0"/>
          </a:p>
          <a:p>
            <a:pPr lvl="0"/>
            <a:r>
              <a:rPr lang="en-US" dirty="0"/>
              <a:t>Caused by either falling directly on the front of the knee or localized to the lateral part of the knee</a:t>
            </a:r>
          </a:p>
          <a:p>
            <a:pPr lvl="1"/>
            <a:r>
              <a:rPr lang="en-US" dirty="0"/>
              <a:t>The amount of force necessary to fracture the patella is great, as it is a dense bone. </a:t>
            </a:r>
          </a:p>
          <a:p>
            <a:pPr lvl="0"/>
            <a:r>
              <a:rPr lang="en-US" dirty="0"/>
              <a:t>Patella fractures may be open, so expose the zone of injury to assess for bleeding.</a:t>
            </a:r>
          </a:p>
          <a:p>
            <a:pPr lvl="0"/>
            <a:endParaRPr lang="en-US" dirty="0"/>
          </a:p>
          <a:p>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41986" name="Picture 2" descr="The patella is on the anterior side of the distal femur. The patella and the femur are connected by the quadriceps tendon, and the patella and the tibia are connected by the patellar ligament. The fibula and the femur are connected by lateral collateral ligament, and the tibia and the femur are connected by medial collateral ligament. The menisci are between the femur and the tibia." title="An illustration shows the normal position of patella."/>
          <p:cNvPicPr>
            <a:picLocks noChangeAspect="1" noChangeArrowheads="1"/>
          </p:cNvPicPr>
          <p:nvPr/>
        </p:nvPicPr>
        <p:blipFill rotWithShape="1">
          <a:blip r:embed="rId3">
            <a:extLst>
              <a:ext uri="{28A0092B-C50C-407E-A947-70E740481C1C}">
                <a14:useLocalDpi xmlns:a14="http://schemas.microsoft.com/office/drawing/2010/main" val="0"/>
              </a:ext>
            </a:extLst>
          </a:blip>
          <a:srcRect l="1960" t="2183" r="42768" b="2469"/>
          <a:stretch/>
        </p:blipFill>
        <p:spPr bwMode="auto">
          <a:xfrm>
            <a:off x="7461250" y="2003714"/>
            <a:ext cx="3143250" cy="359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3736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4F7D8C-F17C-4643-BB7E-8183FDC4F530}"/>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Knee Injuries: Patella Dislocation</a:t>
            </a:r>
          </a:p>
        </p:txBody>
      </p:sp>
      <p:sp>
        <p:nvSpPr>
          <p:cNvPr id="3" name="Text Placeholder 2">
            <a:extLst>
              <a:ext uri="{FF2B5EF4-FFF2-40B4-BE49-F238E27FC236}">
                <a16:creationId xmlns="" xmlns:a16="http://schemas.microsoft.com/office/drawing/2014/main" id="{63957DBF-F0C9-45E1-AE42-8D81EB1683B3}"/>
              </a:ext>
            </a:extLst>
          </p:cNvPr>
          <p:cNvSpPr>
            <a:spLocks noGrp="1"/>
          </p:cNvSpPr>
          <p:nvPr>
            <p:ph sz="half" idx="1"/>
          </p:nvPr>
        </p:nvSpPr>
        <p:spPr>
          <a:xfrm>
            <a:off x="923637" y="1879544"/>
            <a:ext cx="4855464" cy="4729436"/>
          </a:xfrm>
        </p:spPr>
        <p:txBody>
          <a:bodyPr>
            <a:normAutofit/>
          </a:bodyPr>
          <a:lstStyle/>
          <a:p>
            <a:pPr marR="0" lvl="0" rtl="0">
              <a:lnSpc>
                <a:spcPct val="90000"/>
              </a:lnSpc>
            </a:pPr>
            <a:r>
              <a:rPr lang="en-US" dirty="0"/>
              <a:t>C</a:t>
            </a:r>
            <a:r>
              <a:rPr lang="en-US" b="0" i="0" u="none" strike="noStrike" baseline="0" dirty="0"/>
              <a:t>ommon</a:t>
            </a:r>
          </a:p>
          <a:p>
            <a:pPr marR="0" lvl="0" rtl="0">
              <a:lnSpc>
                <a:spcPct val="90000"/>
              </a:lnSpc>
            </a:pPr>
            <a:r>
              <a:rPr lang="en-US" b="0" i="0" u="none" strike="noStrike" baseline="0" dirty="0"/>
              <a:t>Occurs</a:t>
            </a:r>
            <a:r>
              <a:rPr lang="en-US" b="0" i="0" u="none" strike="noStrike" dirty="0"/>
              <a:t> </a:t>
            </a:r>
            <a:r>
              <a:rPr lang="en-US" b="0" i="0" u="none" strike="noStrike" baseline="0" dirty="0"/>
              <a:t>more frequently in teens and in women</a:t>
            </a:r>
          </a:p>
          <a:p>
            <a:pPr lvl="1">
              <a:lnSpc>
                <a:spcPct val="90000"/>
              </a:lnSpc>
            </a:pPr>
            <a:r>
              <a:rPr lang="en-US" dirty="0"/>
              <a:t>Because </a:t>
            </a:r>
            <a:r>
              <a:rPr lang="en-US" b="0" i="0" u="none" strike="noStrike" baseline="0" dirty="0"/>
              <a:t>the knees are in a valgus position (knock-kneed)</a:t>
            </a:r>
          </a:p>
          <a:p>
            <a:pPr marR="0" lvl="0" rtl="0">
              <a:lnSpc>
                <a:spcPct val="90000"/>
              </a:lnSpc>
            </a:pPr>
            <a:r>
              <a:rPr lang="en-US" b="0" i="0" u="none" strike="noStrike" baseline="0" dirty="0"/>
              <a:t>MOI involves twisting the knee in a slightly flexed position while forcefully contracting the quadriceps muscle. </a:t>
            </a:r>
          </a:p>
          <a:p>
            <a:pPr lvl="1">
              <a:lnSpc>
                <a:spcPct val="90000"/>
              </a:lnSpc>
            </a:pPr>
            <a:r>
              <a:rPr lang="en-US" b="0" i="0" u="none" strike="noStrike" baseline="0" dirty="0"/>
              <a:t>Excessive direct force to one side of the patella or the other can also dislocate it. </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43010" name="Picture 2" descr=" Photo shows the knee of a patient with the patella dislocated."/>
          <p:cNvPicPr>
            <a:picLocks noChangeAspect="1" noChangeArrowheads="1"/>
          </p:cNvPicPr>
          <p:nvPr/>
        </p:nvPicPr>
        <p:blipFill rotWithShape="1">
          <a:blip r:embed="rId3">
            <a:extLst>
              <a:ext uri="{28A0092B-C50C-407E-A947-70E740481C1C}">
                <a14:useLocalDpi xmlns:a14="http://schemas.microsoft.com/office/drawing/2010/main" val="0"/>
              </a:ext>
            </a:extLst>
          </a:blip>
          <a:srcRect l="55273" t="2872" r="1218" b="2700"/>
          <a:stretch/>
        </p:blipFill>
        <p:spPr bwMode="auto">
          <a:xfrm>
            <a:off x="6477554" y="1894677"/>
            <a:ext cx="3049218" cy="4385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13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E50B64-D793-489B-9CDE-9F0ABDECF16B}"/>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Knee Injuries: Patella Dislocation</a:t>
            </a:r>
          </a:p>
        </p:txBody>
      </p:sp>
      <p:sp>
        <p:nvSpPr>
          <p:cNvPr id="3" name="Text Placeholder 2">
            <a:extLst>
              <a:ext uri="{FF2B5EF4-FFF2-40B4-BE49-F238E27FC236}">
                <a16:creationId xmlns="" xmlns:a16="http://schemas.microsoft.com/office/drawing/2014/main" id="{696796B7-390D-4FFC-BF8A-09628359C715}"/>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Once a patella dislocates, the risk for future dislocations is great. </a:t>
            </a:r>
          </a:p>
          <a:p>
            <a:pPr marR="0" lvl="0" rtl="0"/>
            <a:r>
              <a:rPr lang="en-US" b="0" i="0" u="none" strike="noStrike" baseline="0" dirty="0">
                <a:latin typeface="Arial" panose="020B0604020202020204" pitchFamily="34" charset="0"/>
              </a:rPr>
              <a:t>Nearly all patella dislocations are lateral (to the outside). </a:t>
            </a:r>
          </a:p>
          <a:p>
            <a:pPr lvl="1"/>
            <a:r>
              <a:rPr lang="en-US" dirty="0"/>
              <a:t>T</a:t>
            </a:r>
            <a:r>
              <a:rPr lang="en-US" b="0" i="0" u="none" strike="noStrike" baseline="0" dirty="0">
                <a:latin typeface="Arial" panose="020B0604020202020204" pitchFamily="34" charset="0"/>
              </a:rPr>
              <a:t>he tissue holding the patella in place is disrupted on the medial side of the knee. </a:t>
            </a:r>
          </a:p>
          <a:p>
            <a:pPr marR="0" lvl="0" rtl="0"/>
            <a:r>
              <a:rPr lang="en-US" b="0" i="0" u="none" strike="noStrike" baseline="0" dirty="0">
                <a:latin typeface="Arial" panose="020B0604020202020204" pitchFamily="34" charset="0"/>
              </a:rPr>
              <a:t>Presents as a knee that is flexed and has a large firm bulge (the patella) on the lateral side of the knee</a:t>
            </a:r>
          </a:p>
          <a:p>
            <a:pPr lvl="1"/>
            <a:r>
              <a:rPr lang="en-US" b="0" i="0" u="none" strike="noStrike" baseline="0" dirty="0">
                <a:latin typeface="Arial" panose="020B0604020202020204" pitchFamily="34" charset="0"/>
              </a:rPr>
              <a:t>The isolated deformity is significant and characteristic, but it is not limb threatening.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21877818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883BF7-AAAB-4714-9C79-701AA42E11E3}"/>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Knee Injuries:</a:t>
            </a:r>
            <a:r>
              <a:rPr lang="en-US" b="1" i="0" u="none" strike="noStrike" kern="1600" dirty="0">
                <a:latin typeface="Arial" panose="020B0604020202020204" pitchFamily="34" charset="0"/>
              </a:rPr>
              <a:t> Patella Dislocation</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CE8CA16B-4054-4E25-AE7C-557A430CF0B4}"/>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Often, the patella will “pop” back into place spontaneously if the leg (knee) is straightened. </a:t>
            </a:r>
          </a:p>
          <a:p>
            <a:pPr lvl="1"/>
            <a:r>
              <a:rPr lang="en-US" b="0" i="0" u="none" strike="noStrike" baseline="0" dirty="0">
                <a:latin typeface="Arial" panose="020B0604020202020204" pitchFamily="34" charset="0"/>
              </a:rPr>
              <a:t>After,</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the medial aspect of the knee will be tender to the touch.</a:t>
            </a:r>
          </a:p>
          <a:p>
            <a:pPr lvl="1"/>
            <a:r>
              <a:rPr lang="en-US" dirty="0"/>
              <a:t>B</a:t>
            </a:r>
            <a:r>
              <a:rPr lang="en-US" b="0" i="0" u="none" strike="noStrike" baseline="0" dirty="0">
                <a:latin typeface="Arial" panose="020B0604020202020204" pitchFamily="34" charset="0"/>
              </a:rPr>
              <a:t>oth ecchymosis and swelling may be present.</a:t>
            </a:r>
          </a:p>
          <a:p>
            <a:pPr marR="0" lvl="0" rtl="0"/>
            <a:r>
              <a:rPr lang="en-US" b="0" i="0" u="none" strike="noStrike" baseline="0" dirty="0">
                <a:latin typeface="Arial" panose="020B0604020202020204" pitchFamily="34" charset="0"/>
              </a:rPr>
              <a:t>A patella dislocation should not be confused with a dislocated knee, which is a much more serious problem.</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41305666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753F2-56D0-44A8-8EFF-6CFF20DD3F36}"/>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Knee Injuries: Knee Dislocation</a:t>
            </a:r>
          </a:p>
        </p:txBody>
      </p:sp>
      <p:sp>
        <p:nvSpPr>
          <p:cNvPr id="3" name="Text Placeholder 2">
            <a:extLst>
              <a:ext uri="{FF2B5EF4-FFF2-40B4-BE49-F238E27FC236}">
                <a16:creationId xmlns="" xmlns:a16="http://schemas.microsoft.com/office/drawing/2014/main" id="{36A8E7F7-960A-4C38-A3F6-84F6DC4D0D30}"/>
              </a:ext>
            </a:extLst>
          </p:cNvPr>
          <p:cNvSpPr>
            <a:spLocks noGrp="1"/>
          </p:cNvSpPr>
          <p:nvPr>
            <p:ph type="body" idx="1"/>
          </p:nvPr>
        </p:nvSpPr>
        <p:spPr>
          <a:xfrm>
            <a:off x="891540" y="2203704"/>
            <a:ext cx="5222933" cy="3986213"/>
          </a:xfrm>
        </p:spPr>
        <p:txBody>
          <a:bodyPr/>
          <a:lstStyle/>
          <a:p>
            <a:pPr marR="0" lvl="0" rtl="0"/>
            <a:r>
              <a:rPr lang="en-US" b="0" i="0" u="none" strike="noStrike" baseline="0" dirty="0">
                <a:latin typeface="Arial" panose="020B0604020202020204" pitchFamily="34" charset="0"/>
              </a:rPr>
              <a:t>A knee dislocation is a true orthopedic emergency.</a:t>
            </a:r>
          </a:p>
          <a:p>
            <a:pPr marR="0" lvl="0" rtl="0"/>
            <a:r>
              <a:rPr lang="en-US" b="0" i="0" u="none" strike="noStrike" baseline="0" dirty="0">
                <a:latin typeface="Arial" panose="020B0604020202020204" pitchFamily="34" charset="0"/>
              </a:rPr>
              <a:t>It occurs rarely. </a:t>
            </a:r>
          </a:p>
          <a:p>
            <a:pPr marR="0" lvl="0" rtl="0"/>
            <a:r>
              <a:rPr lang="en-US" dirty="0"/>
              <a:t>A</a:t>
            </a:r>
            <a:r>
              <a:rPr lang="en-US" b="0" i="0" u="none" strike="noStrike" baseline="0" dirty="0">
                <a:latin typeface="Arial" panose="020B0604020202020204" pitchFamily="34" charset="0"/>
              </a:rPr>
              <a:t>ssociated with massive trauma in which at least three (if not all four) of the ligaments of the knee are completely torn</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44034" name="Picture 2" descr="In a normal knee, the patella is on the anterior side of the distal femur. The fibula and the femur are connected by lateral collateral ligament, and the tibia and the femur are connected by medial collateral ligament. The menisci are between the femur and the tibia. In a dislocated knee, the anterior cruciate ligament and the medial collateral ligament are torn, causing the femur and tibia to move away from each other." title="An illustration shows a normal knee and a dislocated kn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2261" y="2371601"/>
            <a:ext cx="4040298" cy="293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780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D6F7EF-09CD-40D9-B5FE-135707C58F62}"/>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Chapter Overview </a:t>
            </a:r>
          </a:p>
        </p:txBody>
      </p:sp>
      <p:sp>
        <p:nvSpPr>
          <p:cNvPr id="3" name="Text Placeholder 2">
            <a:extLst>
              <a:ext uri="{FF2B5EF4-FFF2-40B4-BE49-F238E27FC236}">
                <a16:creationId xmlns="" xmlns:a16="http://schemas.microsoft.com/office/drawing/2014/main" id="{9F1D0A4C-D3E9-429E-814A-E88AEA2547E2}"/>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The body’s </a:t>
            </a:r>
            <a:r>
              <a:rPr lang="en-US" b="0" i="0" u="dbl" strike="noStrike" dirty="0">
                <a:solidFill>
                  <a:srgbClr val="C00000"/>
                </a:solidFill>
                <a:latin typeface="Arial" panose="020B0604020202020204" pitchFamily="34" charset="0"/>
              </a:rPr>
              <a:t>musculoskeletal system</a:t>
            </a:r>
            <a:r>
              <a:rPr lang="en-US" b="0" i="0" strike="noStrike" dirty="0">
                <a:solidFill>
                  <a:srgbClr val="C00000"/>
                </a:solidFill>
                <a:latin typeface="Arial" panose="020B0604020202020204" pitchFamily="34" charset="0"/>
              </a:rPr>
              <a:t> </a:t>
            </a:r>
            <a:r>
              <a:rPr lang="en-US" b="0" i="0" u="none" strike="noStrike" baseline="0" dirty="0">
                <a:latin typeface="Arial" panose="020B0604020202020204" pitchFamily="34" charset="0"/>
              </a:rPr>
              <a:t>allows the body to stand and walk upright and perform tasks. </a:t>
            </a:r>
          </a:p>
          <a:p>
            <a:pPr marR="0" lvl="0" rtl="0"/>
            <a:r>
              <a:rPr lang="en-US" dirty="0"/>
              <a:t>P</a:t>
            </a:r>
            <a:r>
              <a:rPr lang="en-US" b="0" i="0" u="none" strike="noStrike" baseline="0" dirty="0">
                <a:latin typeface="Arial" panose="020B0604020202020204" pitchFamily="34" charset="0"/>
              </a:rPr>
              <a:t>rimary components are the muscles and the bony skeleton.</a:t>
            </a:r>
          </a:p>
          <a:p>
            <a:pPr lvl="1"/>
            <a:r>
              <a:rPr lang="en-US" b="0" i="0" u="none" strike="noStrike" baseline="0" dirty="0">
                <a:latin typeface="Arial" panose="020B0604020202020204" pitchFamily="34" charset="0"/>
              </a:rPr>
              <a:t>Also includes: </a:t>
            </a:r>
          </a:p>
          <a:p>
            <a:pPr lvl="2"/>
            <a:r>
              <a:rPr lang="en-US" b="0" i="0" u="dbl" strike="noStrike" dirty="0">
                <a:solidFill>
                  <a:srgbClr val="C00000"/>
                </a:solidFill>
                <a:latin typeface="Arial" panose="020B0604020202020204" pitchFamily="34" charset="0"/>
              </a:rPr>
              <a:t>Joints</a:t>
            </a:r>
            <a:endParaRPr lang="en-US" b="0" i="0" u="none" strike="noStrike" baseline="0" dirty="0">
              <a:latin typeface="Arial" panose="020B0604020202020204" pitchFamily="34" charset="0"/>
            </a:endParaRPr>
          </a:p>
          <a:p>
            <a:pPr lvl="2"/>
            <a:r>
              <a:rPr lang="en-US" b="0" i="0" u="dbl" strike="noStrike" dirty="0">
                <a:solidFill>
                  <a:srgbClr val="C00000"/>
                </a:solidFill>
                <a:latin typeface="Arial" panose="020B0604020202020204" pitchFamily="34" charset="0"/>
              </a:rPr>
              <a:t>Cartilage</a:t>
            </a:r>
            <a:r>
              <a:rPr lang="en-US" b="0" i="0" u="none" strike="noStrike" baseline="0" dirty="0">
                <a:solidFill>
                  <a:srgbClr val="C00000"/>
                </a:solidFill>
                <a:latin typeface="Arial" panose="020B0604020202020204" pitchFamily="34" charset="0"/>
              </a:rPr>
              <a:t> </a:t>
            </a:r>
            <a:r>
              <a:rPr lang="en-US" b="0" i="0" u="none" strike="noStrike" baseline="0" dirty="0">
                <a:latin typeface="Arial" panose="020B0604020202020204" pitchFamily="34" charset="0"/>
              </a:rPr>
              <a:t>on the ends of bones at joints </a:t>
            </a:r>
          </a:p>
          <a:p>
            <a:pPr lvl="2"/>
            <a:r>
              <a:rPr lang="en-US" b="0" i="0" u="none" strike="noStrike" baseline="0" dirty="0">
                <a:latin typeface="Arial" panose="020B0604020202020204" pitchFamily="34" charset="0"/>
              </a:rPr>
              <a:t>Synovial fluid that lubricates the joints</a:t>
            </a:r>
          </a:p>
          <a:p>
            <a:pPr lvl="2"/>
            <a:r>
              <a:rPr lang="en-US" b="0" i="0" u="dbl" strike="noStrike" dirty="0">
                <a:solidFill>
                  <a:srgbClr val="C00000"/>
                </a:solidFill>
                <a:latin typeface="Arial" panose="020B0604020202020204" pitchFamily="34" charset="0"/>
              </a:rPr>
              <a:t>Ligaments</a:t>
            </a:r>
            <a:r>
              <a:rPr lang="en-US" b="0" i="0" u="none" strike="noStrike" baseline="0" dirty="0">
                <a:latin typeface="Arial" panose="020B0604020202020204" pitchFamily="34" charset="0"/>
              </a:rPr>
              <a:t> </a:t>
            </a:r>
          </a:p>
          <a:p>
            <a:pPr lvl="2"/>
            <a:r>
              <a:rPr lang="en-US" u="dbl" dirty="0">
                <a:solidFill>
                  <a:srgbClr val="C00000"/>
                </a:solidFill>
              </a:rPr>
              <a:t>T</a:t>
            </a:r>
            <a:r>
              <a:rPr lang="en-US" b="0" i="0" u="dbl" strike="noStrike" baseline="0" dirty="0">
                <a:solidFill>
                  <a:srgbClr val="C00000"/>
                </a:solidFill>
              </a:rPr>
              <a:t>endons</a:t>
            </a:r>
            <a:endParaRPr lang="en-US" b="0" i="0" u="none" strike="noStrike" baseline="0" dirty="0">
              <a:latin typeface="Arial" panose="020B0604020202020204" pitchFamily="34" charset="0"/>
            </a:endParaRPr>
          </a:p>
          <a:p>
            <a:pPr lvl="2"/>
            <a:r>
              <a:rPr lang="en-US" b="0" i="0" u="none" strike="noStrike" baseline="0" dirty="0">
                <a:latin typeface="Arial" panose="020B0604020202020204" pitchFamily="34" charset="0"/>
              </a:rPr>
              <a:t>The interface between the nervous system and the muscles</a:t>
            </a:r>
          </a:p>
        </p:txBody>
      </p:sp>
    </p:spTree>
    <p:extLst>
      <p:ext uri="{BB962C8B-B14F-4D97-AF65-F5344CB8AC3E}">
        <p14:creationId xmlns:p14="http://schemas.microsoft.com/office/powerpoint/2010/main" val="4273568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12CDB7-1D91-40DF-8DD4-30DB6313B880}"/>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Knee Injuries: Knee Dislocation</a:t>
            </a:r>
          </a:p>
        </p:txBody>
      </p:sp>
      <p:sp>
        <p:nvSpPr>
          <p:cNvPr id="3" name="Text Placeholder 2">
            <a:extLst>
              <a:ext uri="{FF2B5EF4-FFF2-40B4-BE49-F238E27FC236}">
                <a16:creationId xmlns="" xmlns:a16="http://schemas.microsoft.com/office/drawing/2014/main" id="{55BA3E34-1052-4F89-9B36-010EB6BCCBD3}"/>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The actual knee joint, not just the patella, moves into an abnormal anatomic position. </a:t>
            </a:r>
          </a:p>
          <a:p>
            <a:r>
              <a:rPr lang="en-US" b="0" i="0" u="none" strike="noStrike" baseline="0" dirty="0">
                <a:latin typeface="Arial" panose="020B0604020202020204" pitchFamily="34" charset="0"/>
              </a:rPr>
              <a:t>There is gross deformity.</a:t>
            </a:r>
          </a:p>
          <a:p>
            <a:pPr lvl="1"/>
            <a:r>
              <a:rPr lang="en-US" dirty="0"/>
              <a:t>The </a:t>
            </a:r>
            <a:r>
              <a:rPr lang="en-US" b="0" i="0" u="none" strike="noStrike" baseline="0" dirty="0">
                <a:latin typeface="Arial" panose="020B0604020202020204" pitchFamily="34" charset="0"/>
              </a:rPr>
              <a:t>proximal tibia is in front of or behind the femur.</a:t>
            </a:r>
          </a:p>
          <a:p>
            <a:pPr lvl="1"/>
            <a:r>
              <a:rPr lang="en-US" dirty="0"/>
              <a:t>Severe </a:t>
            </a:r>
            <a:r>
              <a:rPr lang="en-US" b="0" i="0" u="none" strike="noStrike" baseline="0" dirty="0">
                <a:latin typeface="Arial" panose="020B0604020202020204" pitchFamily="34" charset="0"/>
              </a:rPr>
              <a:t>angulation at the knee joint</a:t>
            </a:r>
          </a:p>
          <a:p>
            <a:pPr lvl="0"/>
            <a:r>
              <a:rPr lang="en-US" dirty="0"/>
              <a:t>The pain with this injury is severe.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2238527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F6CC96-335F-4E46-B0AF-BCCA7CB9789E}"/>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Knee Injuries: Knee Dislocation</a:t>
            </a:r>
          </a:p>
        </p:txBody>
      </p:sp>
      <p:sp>
        <p:nvSpPr>
          <p:cNvPr id="3" name="Text Placeholder 2">
            <a:extLst>
              <a:ext uri="{FF2B5EF4-FFF2-40B4-BE49-F238E27FC236}">
                <a16:creationId xmlns="" xmlns:a16="http://schemas.microsoft.com/office/drawing/2014/main" id="{68501797-E9DE-4FA8-A94C-E0F57CCF652A}"/>
              </a:ext>
            </a:extLst>
          </p:cNvPr>
          <p:cNvSpPr>
            <a:spLocks noGrp="1"/>
          </p:cNvSpPr>
          <p:nvPr>
            <p:ph type="body" idx="1"/>
          </p:nvPr>
        </p:nvSpPr>
        <p:spPr/>
        <p:txBody>
          <a:bodyPr/>
          <a:lstStyle/>
          <a:p>
            <a:pPr lvl="0"/>
            <a:r>
              <a:rPr lang="en-US" dirty="0"/>
              <a:t>Severe neurovascular compromise:</a:t>
            </a:r>
          </a:p>
          <a:p>
            <a:pPr lvl="1"/>
            <a:r>
              <a:rPr lang="en-US" dirty="0"/>
              <a:t>No longer any true </a:t>
            </a:r>
            <a:r>
              <a:rPr lang="en-US" u="dbl" dirty="0">
                <a:solidFill>
                  <a:srgbClr val="C00000"/>
                </a:solidFill>
              </a:rPr>
              <a:t>articulation</a:t>
            </a:r>
            <a:r>
              <a:rPr lang="en-US" dirty="0"/>
              <a:t> in this portion of the leg</a:t>
            </a:r>
          </a:p>
          <a:p>
            <a:pPr lvl="1"/>
            <a:r>
              <a:rPr lang="en-US" dirty="0"/>
              <a:t>Important neurovascular structures in the </a:t>
            </a:r>
            <a:r>
              <a:rPr lang="en-US" u="dbl" dirty="0">
                <a:solidFill>
                  <a:srgbClr val="C00000"/>
                </a:solidFill>
              </a:rPr>
              <a:t>popliteal fossa</a:t>
            </a:r>
            <a:r>
              <a:rPr lang="en-US" dirty="0">
                <a:solidFill>
                  <a:srgbClr val="C00000"/>
                </a:solidFill>
              </a:rPr>
              <a:t> </a:t>
            </a:r>
            <a:r>
              <a:rPr lang="en-US" dirty="0"/>
              <a:t>are frequently damaged.</a:t>
            </a:r>
          </a:p>
          <a:p>
            <a:pPr lvl="1"/>
            <a:r>
              <a:rPr lang="en-US" dirty="0"/>
              <a:t>The popliteal artery can be lacerated or compressed. </a:t>
            </a:r>
          </a:p>
          <a:p>
            <a:pPr lvl="2"/>
            <a:r>
              <a:rPr lang="en-US" dirty="0"/>
              <a:t>Causing a pulseless, pale, and cold foot</a:t>
            </a:r>
            <a:endParaRPr lang="en-US" b="0" i="0" u="none" strike="noStrike" baseline="0" dirty="0">
              <a:latin typeface="Arial" panose="020B0604020202020204" pitchFamily="34" charset="0"/>
            </a:endParaRPr>
          </a:p>
          <a:p>
            <a:pPr marR="0" lvl="0" rtl="0"/>
            <a:r>
              <a:rPr lang="en-US" b="0" i="0" u="none" strike="noStrike" baseline="0" dirty="0">
                <a:latin typeface="Arial" panose="020B0604020202020204" pitchFamily="34" charset="0"/>
              </a:rPr>
              <a:t>Since the mechanism of injury is severe:</a:t>
            </a:r>
          </a:p>
          <a:p>
            <a:pPr lvl="1"/>
            <a:r>
              <a:rPr lang="en-US" b="0" i="0" u="none" strike="noStrike" baseline="0" dirty="0">
                <a:latin typeface="Arial" panose="020B0604020202020204" pitchFamily="34" charset="0"/>
              </a:rPr>
              <a:t>A complete patient assessment is needed.</a:t>
            </a:r>
          </a:p>
          <a:p>
            <a:pPr lvl="1"/>
            <a:r>
              <a:rPr lang="en-US" dirty="0"/>
              <a:t>E</a:t>
            </a:r>
            <a:r>
              <a:rPr lang="en-US" b="0" i="0" u="none" strike="noStrike" baseline="0" dirty="0">
                <a:latin typeface="Arial" panose="020B0604020202020204" pitchFamily="34" charset="0"/>
              </a:rPr>
              <a:t>nsure that no potential threats to life are present.</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21105976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AA0371-E2AA-4619-ABA7-B3F5B12F6BDB}"/>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Knee Injuries: Rupture of Tendons/Ligaments</a:t>
            </a:r>
          </a:p>
        </p:txBody>
      </p:sp>
      <p:sp>
        <p:nvSpPr>
          <p:cNvPr id="3" name="Text Placeholder 2">
            <a:extLst>
              <a:ext uri="{FF2B5EF4-FFF2-40B4-BE49-F238E27FC236}">
                <a16:creationId xmlns="" xmlns:a16="http://schemas.microsoft.com/office/drawing/2014/main" id="{197E2DB4-F57D-4A58-89BA-3A93E6428B74}"/>
              </a:ext>
            </a:extLst>
          </p:cNvPr>
          <p:cNvSpPr>
            <a:spLocks noGrp="1"/>
          </p:cNvSpPr>
          <p:nvPr>
            <p:ph type="body" idx="1"/>
          </p:nvPr>
        </p:nvSpPr>
        <p:spPr/>
        <p:txBody>
          <a:bodyPr>
            <a:normAutofit/>
          </a:bodyPr>
          <a:lstStyle/>
          <a:p>
            <a:pPr marL="0" marR="0" lvl="0" indent="0" rtl="0">
              <a:buNone/>
            </a:pPr>
            <a:r>
              <a:rPr lang="en-US" b="1" i="0" u="none" strike="noStrike" baseline="0" dirty="0"/>
              <a:t>Rupture of the </a:t>
            </a:r>
            <a:r>
              <a:rPr lang="en-US" b="1" dirty="0"/>
              <a:t>Q</a:t>
            </a:r>
            <a:r>
              <a:rPr lang="en-US" b="1" i="0" u="none" strike="noStrike" baseline="0" dirty="0"/>
              <a:t>uadriceps </a:t>
            </a:r>
            <a:r>
              <a:rPr lang="en-US" b="1" dirty="0"/>
              <a:t>T</a:t>
            </a:r>
            <a:r>
              <a:rPr lang="en-US" b="1" i="0" u="none" strike="noStrike" baseline="0" dirty="0"/>
              <a:t>endon or </a:t>
            </a:r>
            <a:r>
              <a:rPr lang="en-US" b="1" dirty="0"/>
              <a:t>P</a:t>
            </a:r>
            <a:r>
              <a:rPr lang="en-US" b="1" i="0" u="none" strike="noStrike" baseline="0" dirty="0"/>
              <a:t>atellar </a:t>
            </a:r>
            <a:r>
              <a:rPr lang="en-US" b="1" dirty="0"/>
              <a:t>L</a:t>
            </a:r>
            <a:r>
              <a:rPr lang="en-US" b="1" i="0" u="none" strike="noStrike" baseline="0" dirty="0"/>
              <a:t>igament </a:t>
            </a:r>
          </a:p>
          <a:p>
            <a:pPr marR="0" lvl="0" rtl="0"/>
            <a:r>
              <a:rPr lang="en-US" dirty="0"/>
              <a:t>I</a:t>
            </a:r>
            <a:r>
              <a:rPr lang="en-US" b="0" i="0" u="none" strike="noStrike" baseline="0" dirty="0">
                <a:latin typeface="Arial" panose="020B0604020202020204" pitchFamily="34" charset="0"/>
              </a:rPr>
              <a:t>njuries by an excessively forceful contraction of the quadriceps</a:t>
            </a:r>
          </a:p>
          <a:p>
            <a:pPr lvl="1"/>
            <a:r>
              <a:rPr lang="en-US" dirty="0"/>
              <a:t>Quadriceps Tendon: </a:t>
            </a:r>
            <a:r>
              <a:rPr lang="en-US" b="0" i="0" u="none" strike="noStrike" baseline="0" dirty="0">
                <a:latin typeface="Arial" panose="020B0604020202020204" pitchFamily="34" charset="0"/>
              </a:rPr>
              <a:t>muscle rips the quadriceps tendon off the top of the patella</a:t>
            </a:r>
          </a:p>
          <a:p>
            <a:pPr lvl="1"/>
            <a:r>
              <a:rPr lang="en-US" dirty="0"/>
              <a:t>P</a:t>
            </a:r>
            <a:r>
              <a:rPr lang="en-US" b="0" i="0" u="none" strike="noStrike" baseline="0" dirty="0">
                <a:latin typeface="Arial" panose="020B0604020202020204" pitchFamily="34" charset="0"/>
              </a:rPr>
              <a:t>atellar </a:t>
            </a:r>
            <a:r>
              <a:rPr lang="en-US" dirty="0"/>
              <a:t>L</a:t>
            </a:r>
            <a:r>
              <a:rPr lang="en-US" b="0" i="0" u="none" strike="noStrike" baseline="0" dirty="0">
                <a:latin typeface="Arial" panose="020B0604020202020204" pitchFamily="34" charset="0"/>
              </a:rPr>
              <a:t>igament: rips below or off the bottom of the patella</a:t>
            </a:r>
          </a:p>
          <a:p>
            <a:pPr marR="0" lvl="0" rtl="0"/>
            <a:r>
              <a:rPr lang="en-US" dirty="0"/>
              <a:t>L</a:t>
            </a:r>
            <a:r>
              <a:rPr lang="en-US" b="0" i="0" u="none" strike="noStrike" baseline="0" dirty="0">
                <a:latin typeface="Arial" panose="020B0604020202020204" pitchFamily="34" charset="0"/>
              </a:rPr>
              <a:t>ikely report hearing a “pop” </a:t>
            </a:r>
          </a:p>
          <a:p>
            <a:pPr marR="0" lvl="0" rtl="0"/>
            <a:r>
              <a:rPr lang="en-US" b="0" i="0" u="none" strike="noStrike" baseline="0" dirty="0">
                <a:latin typeface="Arial" panose="020B0604020202020204" pitchFamily="34" charset="0"/>
              </a:rPr>
              <a:t>A palpable “gap” is present above or below the kneecap. </a:t>
            </a:r>
          </a:p>
          <a:p>
            <a:pPr marR="0" lvl="0" rtl="0"/>
            <a:r>
              <a:rPr lang="en-US" dirty="0"/>
              <a:t>U</a:t>
            </a:r>
            <a:r>
              <a:rPr lang="en-US" b="0" i="0" u="none" strike="noStrike" baseline="0" dirty="0">
                <a:latin typeface="Arial" panose="020B0604020202020204" pitchFamily="34" charset="0"/>
              </a:rPr>
              <a:t>nable to straighten the affected leg at the knee.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1126338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46F482-A90F-493A-B708-042F27917387}"/>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Tibia and Fibula Injuries</a:t>
            </a:r>
          </a:p>
        </p:txBody>
      </p:sp>
      <p:sp>
        <p:nvSpPr>
          <p:cNvPr id="3" name="Text Placeholder 2">
            <a:extLst>
              <a:ext uri="{FF2B5EF4-FFF2-40B4-BE49-F238E27FC236}">
                <a16:creationId xmlns="" xmlns:a16="http://schemas.microsoft.com/office/drawing/2014/main" id="{29A3FEDF-B8FC-4F12-AE3E-7444A983DF49}"/>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The two bones of the lower leg are:</a:t>
            </a:r>
          </a:p>
          <a:p>
            <a:pPr lvl="1"/>
            <a:r>
              <a:rPr lang="en-US" b="0" i="0" u="none" strike="noStrike" baseline="0" dirty="0">
                <a:latin typeface="Arial" panose="020B0604020202020204" pitchFamily="34" charset="0"/>
              </a:rPr>
              <a:t>The larger, weight-bearing tibia </a:t>
            </a:r>
          </a:p>
          <a:p>
            <a:pPr lvl="1"/>
            <a:r>
              <a:rPr lang="en-US" dirty="0"/>
              <a:t>T</a:t>
            </a:r>
            <a:r>
              <a:rPr lang="en-US" b="0" i="0" u="none" strike="noStrike" baseline="0" dirty="0">
                <a:latin typeface="Arial" panose="020B0604020202020204" pitchFamily="34" charset="0"/>
              </a:rPr>
              <a:t>he smaller, non-weight-bearing fibula</a:t>
            </a:r>
          </a:p>
          <a:p>
            <a:pPr marR="0" lvl="0" rtl="0"/>
            <a:r>
              <a:rPr lang="en-US" b="0" i="0" u="none" strike="noStrike" baseline="0" dirty="0">
                <a:latin typeface="Arial" panose="020B0604020202020204" pitchFamily="34" charset="0"/>
              </a:rPr>
              <a:t>Are</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connected to the femur and the ankle/foot by muscles and ligaments</a:t>
            </a:r>
          </a:p>
          <a:p>
            <a:pPr marR="0" lvl="0" rtl="0"/>
            <a:r>
              <a:rPr lang="en-US" b="0" i="0" u="none" strike="noStrike" baseline="0" dirty="0">
                <a:latin typeface="Arial" panose="020B0604020202020204" pitchFamily="34" charset="0"/>
              </a:rPr>
              <a:t>Both the knee and ankle are hinge joints. </a:t>
            </a:r>
          </a:p>
          <a:p>
            <a:pPr lvl="1"/>
            <a:r>
              <a:rPr lang="en-US" b="0" i="0" u="none" strike="noStrike" baseline="0" dirty="0">
                <a:latin typeface="Arial" panose="020B0604020202020204" pitchFamily="34" charset="0"/>
              </a:rPr>
              <a:t>The tibia and the femur come together to form the knee joint.</a:t>
            </a:r>
          </a:p>
          <a:p>
            <a:pPr lvl="1"/>
            <a:r>
              <a:rPr lang="en-US" dirty="0"/>
              <a:t>T</a:t>
            </a:r>
            <a:r>
              <a:rPr lang="en-US" b="0" i="0" u="none" strike="noStrike" baseline="0" dirty="0">
                <a:latin typeface="Arial" panose="020B0604020202020204" pitchFamily="34" charset="0"/>
              </a:rPr>
              <a:t>he ankle joint is a “mortise” joint formed where the talus bone fits into the space created by the tibia and fibula.</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4551873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A36D3F-50F9-4978-A8E8-1A17CECE55B2}"/>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Tibia and Fibula Injuries: Proximal Tibia Fracture</a:t>
            </a:r>
          </a:p>
        </p:txBody>
      </p:sp>
      <p:sp>
        <p:nvSpPr>
          <p:cNvPr id="3" name="Text Placeholder 2">
            <a:extLst>
              <a:ext uri="{FF2B5EF4-FFF2-40B4-BE49-F238E27FC236}">
                <a16:creationId xmlns="" xmlns:a16="http://schemas.microsoft.com/office/drawing/2014/main" id="{6A1D7331-A8E0-4D69-874B-1AF661E19498}"/>
              </a:ext>
            </a:extLst>
          </p:cNvPr>
          <p:cNvSpPr>
            <a:spLocks noGrp="1"/>
          </p:cNvSpPr>
          <p:nvPr>
            <p:ph sz="half" idx="1"/>
          </p:nvPr>
        </p:nvSpPr>
        <p:spPr>
          <a:xfrm>
            <a:off x="914400" y="1461052"/>
            <a:ext cx="4855464" cy="4729436"/>
          </a:xfrm>
        </p:spPr>
        <p:txBody>
          <a:bodyPr>
            <a:normAutofit/>
          </a:bodyPr>
          <a:lstStyle/>
          <a:p>
            <a:r>
              <a:rPr lang="en-US" dirty="0"/>
              <a:t>Extremely painful </a:t>
            </a:r>
          </a:p>
          <a:p>
            <a:r>
              <a:rPr lang="en-US" dirty="0"/>
              <a:t>MOI:</a:t>
            </a:r>
          </a:p>
          <a:p>
            <a:pPr lvl="1"/>
            <a:r>
              <a:rPr lang="en-US" dirty="0"/>
              <a:t>Fall from a height</a:t>
            </a:r>
          </a:p>
          <a:p>
            <a:pPr lvl="1"/>
            <a:r>
              <a:rPr lang="en-US" dirty="0"/>
              <a:t>Lands flat when performing a jump in a terrain park</a:t>
            </a:r>
          </a:p>
          <a:p>
            <a:pPr marR="0" lvl="0" rtl="0"/>
            <a:r>
              <a:rPr lang="en-US" dirty="0"/>
              <a:t>T</a:t>
            </a:r>
            <a:r>
              <a:rPr lang="en-US" b="0" i="0" u="none" strike="noStrike" baseline="0" dirty="0"/>
              <a:t>he bottom of the femur is forced into the top of the tibia, compressing the tibia and causing a compression fracture of the top of the bone just below the joint line. </a:t>
            </a:r>
          </a:p>
          <a:p>
            <a:pPr marR="0" lvl="0" rtl="0"/>
            <a:r>
              <a:rPr lang="en-US" dirty="0"/>
              <a:t>I</a:t>
            </a:r>
            <a:r>
              <a:rPr lang="en-US" b="0" i="0" u="none" strike="noStrike" baseline="0" dirty="0"/>
              <a:t>ncreasingly frequent in older skiers</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45058" name="Picture 2" descr="Photo shows a technician examining the fracture of the proximal tibia of a skier lying on his side in the s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376" y="2058789"/>
            <a:ext cx="4337642" cy="3286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6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6ED4DA-C522-40B0-A398-F7CD978178F2}"/>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Tibia</a:t>
            </a:r>
            <a:r>
              <a:rPr lang="en-US" b="1" i="0" u="none" strike="noStrike" kern="1600" dirty="0"/>
              <a:t> and Fibula Injuries: Tib-Fib Fractures</a:t>
            </a:r>
            <a:endParaRPr lang="en-US" b="1" i="0" u="none" strike="noStrike" kern="1600" baseline="0" dirty="0"/>
          </a:p>
        </p:txBody>
      </p:sp>
      <p:sp>
        <p:nvSpPr>
          <p:cNvPr id="3" name="Text Placeholder 2">
            <a:extLst>
              <a:ext uri="{FF2B5EF4-FFF2-40B4-BE49-F238E27FC236}">
                <a16:creationId xmlns="" xmlns:a16="http://schemas.microsoft.com/office/drawing/2014/main" id="{FAD5A11D-0E02-43E5-98BE-6642FC2212B2}"/>
              </a:ext>
            </a:extLst>
          </p:cNvPr>
          <p:cNvSpPr>
            <a:spLocks noGrp="1"/>
          </p:cNvSpPr>
          <p:nvPr>
            <p:ph sz="half" idx="1"/>
          </p:nvPr>
        </p:nvSpPr>
        <p:spPr>
          <a:xfrm>
            <a:off x="778294" y="1502879"/>
            <a:ext cx="4998339" cy="5034998"/>
          </a:xfrm>
        </p:spPr>
        <p:txBody>
          <a:bodyPr>
            <a:normAutofit/>
          </a:bodyPr>
          <a:lstStyle/>
          <a:p>
            <a:pPr marL="0" marR="0" lvl="0" indent="0" rtl="0">
              <a:lnSpc>
                <a:spcPct val="90000"/>
              </a:lnSpc>
              <a:buNone/>
            </a:pPr>
            <a:r>
              <a:rPr lang="en-US" sz="2000" b="1" i="0" u="none" strike="noStrike" baseline="0" dirty="0"/>
              <a:t>“Tib-Fib” Fracture:</a:t>
            </a:r>
          </a:p>
          <a:p>
            <a:pPr>
              <a:lnSpc>
                <a:spcPct val="90000"/>
              </a:lnSpc>
            </a:pPr>
            <a:r>
              <a:rPr lang="en-US" sz="2000" dirty="0"/>
              <a:t>B</a:t>
            </a:r>
            <a:r>
              <a:rPr lang="en-US" sz="2000" b="0" i="0" u="none" strike="noStrike" baseline="0" dirty="0"/>
              <a:t>oth lower bone shafts in the same leg break at the same time.</a:t>
            </a:r>
          </a:p>
          <a:p>
            <a:pPr lvl="0">
              <a:lnSpc>
                <a:spcPct val="90000"/>
              </a:lnSpc>
            </a:pPr>
            <a:r>
              <a:rPr lang="en-US" sz="2000" dirty="0"/>
              <a:t>Tibia and fibula fractures are often seen in skiers. </a:t>
            </a:r>
          </a:p>
          <a:p>
            <a:pPr lvl="1">
              <a:lnSpc>
                <a:spcPct val="90000"/>
              </a:lnSpc>
            </a:pPr>
            <a:r>
              <a:rPr lang="en-US" sz="1800" dirty="0"/>
              <a:t>Especially those that do not have release bindings </a:t>
            </a:r>
          </a:p>
          <a:p>
            <a:pPr lvl="1">
              <a:lnSpc>
                <a:spcPct val="90000"/>
              </a:lnSpc>
            </a:pPr>
            <a:r>
              <a:rPr lang="en-US" sz="1800" dirty="0"/>
              <a:t>Lower incidence in snowboarders</a:t>
            </a:r>
          </a:p>
          <a:p>
            <a:pPr>
              <a:lnSpc>
                <a:spcPct val="90000"/>
              </a:lnSpc>
            </a:pPr>
            <a:r>
              <a:rPr lang="en-US" sz="2000" b="0" i="0" u="none" strike="noStrike" baseline="0" dirty="0"/>
              <a:t>Less often, direct trauma or other infrequent mechanisms of injury can break the shaft of one bone only. </a:t>
            </a:r>
          </a:p>
          <a:p>
            <a:pPr lvl="0">
              <a:lnSpc>
                <a:spcPct val="90000"/>
              </a:lnSpc>
            </a:pPr>
            <a:r>
              <a:rPr lang="en-US" sz="2000" b="0" i="0" u="none" strike="noStrike" baseline="0" dirty="0"/>
              <a:t>Open fractures involving the tibia can easily occur because the entire anterior bone is just under the skin</a:t>
            </a:r>
            <a:r>
              <a:rPr lang="en-US" sz="2000" dirty="0"/>
              <a:t>. </a:t>
            </a:r>
          </a:p>
          <a:p>
            <a:pPr marR="0" lvl="0" rtl="0">
              <a:lnSpc>
                <a:spcPct val="90000"/>
              </a:lnSpc>
            </a:pPr>
            <a:endParaRPr lang="en-US" sz="2000" b="0" i="0" u="none" strike="noStrike" baseline="0" dirty="0"/>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46082" name="Picture 2" descr="Photo shows the leg of a patient with open fracture of the tibia. There is an open blood wound near the ankle where a piece of tibia is sticking 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283" y="2132256"/>
            <a:ext cx="4507060" cy="3414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97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5B2EB4-5161-4D84-80A6-570CF8DFB0AC}"/>
              </a:ext>
            </a:extLst>
          </p:cNvPr>
          <p:cNvSpPr>
            <a:spLocks noGrp="1"/>
          </p:cNvSpPr>
          <p:nvPr>
            <p:ph type="title"/>
          </p:nvPr>
        </p:nvSpPr>
        <p:spPr>
          <a:xfrm>
            <a:off x="0" y="121033"/>
            <a:ext cx="12192000" cy="1002089"/>
          </a:xfrm>
        </p:spPr>
        <p:txBody>
          <a:bodyPr anchor="ctr">
            <a:normAutofit/>
          </a:bodyPr>
          <a:lstStyle/>
          <a:p>
            <a:pPr marR="0" rtl="0"/>
            <a:r>
              <a:rPr lang="en-US" kern="1600" dirty="0"/>
              <a:t>Tibia and Fibula Injuries: Common Fractures</a:t>
            </a:r>
            <a:endParaRPr lang="en-US" b="1" i="0" u="none" strike="noStrike" kern="1600" baseline="0" dirty="0"/>
          </a:p>
        </p:txBody>
      </p:sp>
      <p:sp>
        <p:nvSpPr>
          <p:cNvPr id="3" name="Text Placeholder 2">
            <a:extLst>
              <a:ext uri="{FF2B5EF4-FFF2-40B4-BE49-F238E27FC236}">
                <a16:creationId xmlns="" xmlns:a16="http://schemas.microsoft.com/office/drawing/2014/main" id="{0A1DAF52-D837-42D5-94DB-A54EFEDF4575}"/>
              </a:ext>
            </a:extLst>
          </p:cNvPr>
          <p:cNvSpPr>
            <a:spLocks noGrp="1"/>
          </p:cNvSpPr>
          <p:nvPr>
            <p:ph sz="half" idx="1"/>
          </p:nvPr>
        </p:nvSpPr>
        <p:spPr>
          <a:xfrm>
            <a:off x="914400" y="1461052"/>
            <a:ext cx="5500968" cy="4729436"/>
          </a:xfrm>
        </p:spPr>
        <p:txBody>
          <a:bodyPr>
            <a:noAutofit/>
          </a:bodyPr>
          <a:lstStyle/>
          <a:p>
            <a:pPr marR="0" lvl="0" rtl="0"/>
            <a:r>
              <a:rPr lang="en-US" sz="2400" b="0" i="0" u="none" strike="noStrike" baseline="0" dirty="0"/>
              <a:t>Injuries that occur while skiing include: </a:t>
            </a:r>
          </a:p>
          <a:p>
            <a:pPr lvl="1"/>
            <a:r>
              <a:rPr lang="en-US" sz="2400" b="0" i="0" u="none" strike="noStrike" baseline="0" dirty="0"/>
              <a:t>A boot top fracture</a:t>
            </a:r>
          </a:p>
          <a:p>
            <a:pPr lvl="2"/>
            <a:r>
              <a:rPr lang="en-US" sz="2000" b="0" i="0" u="none" strike="noStrike" baseline="0" dirty="0"/>
              <a:t>The fibula or the tibia and fibula can undergo a transverse fracture.</a:t>
            </a:r>
          </a:p>
          <a:p>
            <a:pPr lvl="1"/>
            <a:r>
              <a:rPr lang="en-US" sz="2400" b="0" i="0" u="none" strike="noStrike" baseline="0" dirty="0"/>
              <a:t>A spiral fracture</a:t>
            </a:r>
          </a:p>
          <a:p>
            <a:pPr lvl="2"/>
            <a:r>
              <a:rPr lang="en-US" sz="2000" b="0" i="0" u="none" strike="noStrike" baseline="0" dirty="0"/>
              <a:t>The tibia is broken in the middle, and the fibular shaft is broken above or below the tibial fracture.</a:t>
            </a:r>
          </a:p>
          <a:p>
            <a:pPr lvl="1"/>
            <a:r>
              <a:rPr lang="en-US" sz="2400" b="0" i="0" u="none" strike="noStrike" baseline="0" dirty="0"/>
              <a:t> Direct blow fracture</a:t>
            </a:r>
          </a:p>
          <a:p>
            <a:pPr lvl="2"/>
            <a:r>
              <a:rPr lang="en-US" sz="2000" b="0" i="0" u="none" strike="noStrike" baseline="0" dirty="0"/>
              <a:t>Either bone is broken crosswise.</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47106" name="Picture 2" descr="Illustration shows a leg in a ski board. The femur, kneecap, fibula, and tibia are labeled. A Boot-top transverse fracture on the fibula and tibia, Spring-loaded binding clamp behind the heel of the foot is shown; Ski and boot stay in place, Leg falls forward over top of boot and brea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8140" y="1805933"/>
            <a:ext cx="3593878" cy="391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47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A2056C-AEE1-4B1A-BE32-4C0E4F2C2646}"/>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Tibia and Fibula Injuries: Compartment Syndrome</a:t>
            </a:r>
          </a:p>
        </p:txBody>
      </p:sp>
      <p:sp>
        <p:nvSpPr>
          <p:cNvPr id="3" name="Text Placeholder 2">
            <a:extLst>
              <a:ext uri="{FF2B5EF4-FFF2-40B4-BE49-F238E27FC236}">
                <a16:creationId xmlns="" xmlns:a16="http://schemas.microsoft.com/office/drawing/2014/main" id="{08B2836C-A7FF-4706-999E-89DC8E7BD71D}"/>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Compartment syndrome is a condition in which a muscle swells but is constricted by the connective tissue around it, which cuts off the blood supply to the muscle.</a:t>
            </a:r>
          </a:p>
          <a:p>
            <a:pPr lvl="1"/>
            <a:r>
              <a:rPr lang="en-US" dirty="0"/>
              <a:t>Seen with tibia and fibula fractures</a:t>
            </a:r>
            <a:endParaRPr lang="en-US" b="0" i="0" u="none" strike="noStrike" baseline="0" dirty="0">
              <a:latin typeface="Arial" panose="020B0604020202020204" pitchFamily="34" charset="0"/>
            </a:endParaRPr>
          </a:p>
          <a:p>
            <a:pPr marR="0" lvl="0" rtl="0"/>
            <a:r>
              <a:rPr lang="en-US" b="0" i="0" u="none" strike="noStrike" baseline="0" dirty="0">
                <a:latin typeface="Arial" panose="020B0604020202020204" pitchFamily="34" charset="0"/>
              </a:rPr>
              <a:t>It is a true emergency that can happen rapidly following an injury to an extremity.</a:t>
            </a:r>
          </a:p>
          <a:p>
            <a:pPr lvl="1"/>
            <a:r>
              <a:rPr lang="en-US" dirty="0"/>
              <a:t>R</a:t>
            </a:r>
            <a:r>
              <a:rPr lang="en-US" b="0" i="0" u="none" strike="noStrike" baseline="0" dirty="0">
                <a:latin typeface="Arial" panose="020B0604020202020204" pitchFamily="34" charset="0"/>
              </a:rPr>
              <a:t>equires rapid transport</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1975788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C7FBF1-EF97-420A-9C6D-A52A7CA38D1F}"/>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Ankle Injuries</a:t>
            </a:r>
          </a:p>
        </p:txBody>
      </p:sp>
      <p:sp>
        <p:nvSpPr>
          <p:cNvPr id="3" name="Text Placeholder 2">
            <a:extLst>
              <a:ext uri="{FF2B5EF4-FFF2-40B4-BE49-F238E27FC236}">
                <a16:creationId xmlns="" xmlns:a16="http://schemas.microsoft.com/office/drawing/2014/main" id="{6CD52958-B68D-413D-A9ED-AFE64A15ABF6}"/>
              </a:ext>
            </a:extLst>
          </p:cNvPr>
          <p:cNvSpPr>
            <a:spLocks noGrp="1"/>
          </p:cNvSpPr>
          <p:nvPr>
            <p:ph sz="half" idx="1"/>
          </p:nvPr>
        </p:nvSpPr>
        <p:spPr>
          <a:xfrm>
            <a:off x="914400" y="1461052"/>
            <a:ext cx="4855464" cy="4729436"/>
          </a:xfrm>
        </p:spPr>
        <p:txBody>
          <a:bodyPr>
            <a:normAutofit/>
          </a:bodyPr>
          <a:lstStyle/>
          <a:p>
            <a:pPr marR="0" lvl="0" rtl="0"/>
            <a:r>
              <a:rPr lang="en-US" sz="2400" b="0" i="0" u="none" strike="noStrike" baseline="0" dirty="0"/>
              <a:t>Ankle injuries are common among outdoor enthusiasts. </a:t>
            </a:r>
          </a:p>
          <a:p>
            <a:r>
              <a:rPr lang="en-US" sz="2400" dirty="0"/>
              <a:t>U</a:t>
            </a:r>
            <a:r>
              <a:rPr lang="en-US" sz="2400" b="0" i="0" u="none" strike="noStrike" baseline="0" dirty="0"/>
              <a:t>neven terrain</a:t>
            </a:r>
          </a:p>
          <a:p>
            <a:r>
              <a:rPr lang="en-US" sz="2400" dirty="0"/>
              <a:t>Some footwear gives little support to the ankle, allowing it to twist or bend sideways. </a:t>
            </a:r>
          </a:p>
          <a:p>
            <a:pPr lvl="1"/>
            <a:r>
              <a:rPr lang="en-US" b="0" i="0" u="none" strike="noStrike" baseline="0" dirty="0"/>
              <a:t>Sneakers, soft snowboard boots, soft alpine boots, and low top cross-country ski boots</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48130" name="Picture 2" descr="Photo shows a leg with a swollen ank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461" y="2104997"/>
            <a:ext cx="4697854" cy="2999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4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6A621C-35EF-4210-B5A3-ED98E3AE411F}"/>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Ankle Injuries: Mechanism of Injury</a:t>
            </a:r>
          </a:p>
        </p:txBody>
      </p:sp>
      <p:sp>
        <p:nvSpPr>
          <p:cNvPr id="3" name="Text Placeholder 2">
            <a:extLst>
              <a:ext uri="{FF2B5EF4-FFF2-40B4-BE49-F238E27FC236}">
                <a16:creationId xmlns="" xmlns:a16="http://schemas.microsoft.com/office/drawing/2014/main" id="{A81E713D-9375-4B66-9EAF-40BD0A4327F4}"/>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Most are due to “rolling” the joint.</a:t>
            </a:r>
          </a:p>
          <a:p>
            <a:pPr lvl="0"/>
            <a:r>
              <a:rPr lang="en-US" dirty="0"/>
              <a:t>Inversion: stepping on the outside of the foot and turning the arch up </a:t>
            </a:r>
          </a:p>
          <a:p>
            <a:pPr lvl="1"/>
            <a:r>
              <a:rPr lang="en-US" b="0" i="0" u="none" strike="noStrike" baseline="0" dirty="0">
                <a:latin typeface="Arial" panose="020B0604020202020204" pitchFamily="34" charset="0"/>
              </a:rPr>
              <a:t>More common</a:t>
            </a:r>
          </a:p>
          <a:p>
            <a:pPr lvl="1"/>
            <a:r>
              <a:rPr lang="en-US" dirty="0"/>
              <a:t>Results in sprain or fracture to the OUTSIDE of the ankle</a:t>
            </a:r>
            <a:endParaRPr lang="en-US" b="0" i="0" u="none" strike="noStrike" baseline="0" dirty="0">
              <a:latin typeface="Arial" panose="020B0604020202020204" pitchFamily="34" charset="0"/>
            </a:endParaRPr>
          </a:p>
          <a:p>
            <a:pPr marR="0" lvl="0" rtl="0"/>
            <a:r>
              <a:rPr lang="en-US" dirty="0"/>
              <a:t>Eversion: </a:t>
            </a:r>
            <a:r>
              <a:rPr lang="en-US" b="0" i="0" u="none" strike="noStrike" baseline="0" dirty="0">
                <a:latin typeface="Arial" panose="020B0604020202020204" pitchFamily="34" charset="0"/>
              </a:rPr>
              <a:t>coming down on the inside of the foot and flattening the arch </a:t>
            </a:r>
          </a:p>
          <a:p>
            <a:pPr marR="0" lvl="0" rtl="0"/>
            <a:r>
              <a:rPr lang="en-US" b="0" i="0" u="none" strike="noStrike" baseline="0" dirty="0">
                <a:latin typeface="Arial" panose="020B0604020202020204" pitchFamily="34" charset="0"/>
              </a:rPr>
              <a:t>High lace-up hiking boots and plastic-shelled alpine ski boots hold the ankle in a more rigid position, reducing both the incidence and the severity of ankle injuries. </a:t>
            </a:r>
          </a:p>
          <a:p>
            <a:pPr lvl="1"/>
            <a:r>
              <a:rPr lang="en-US" dirty="0"/>
              <a:t>However, the</a:t>
            </a:r>
            <a:r>
              <a:rPr lang="en-US" b="0" i="0" u="none" strike="noStrike" baseline="0" dirty="0">
                <a:latin typeface="Arial" panose="020B0604020202020204" pitchFamily="34" charset="0"/>
              </a:rPr>
              <a:t> likelihood of tibial shaft fractures and knee injuries increases with stiffer or higher boots.</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1644922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19D5A3-9116-4D58-BAC7-C4BD5F36FB8F}"/>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Chapter Overview </a:t>
            </a:r>
          </a:p>
        </p:txBody>
      </p:sp>
      <p:sp>
        <p:nvSpPr>
          <p:cNvPr id="3" name="Text Placeholder 2">
            <a:extLst>
              <a:ext uri="{FF2B5EF4-FFF2-40B4-BE49-F238E27FC236}">
                <a16:creationId xmlns="" xmlns:a16="http://schemas.microsoft.com/office/drawing/2014/main" id="{C00841F0-F7D2-43C1-B08D-699FC5F288BB}"/>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This chapter:</a:t>
            </a:r>
          </a:p>
          <a:p>
            <a:pPr lvl="1"/>
            <a:r>
              <a:rPr lang="en-US" dirty="0"/>
              <a:t>P</a:t>
            </a:r>
            <a:r>
              <a:rPr lang="en-US" b="0" i="0" u="none" strike="noStrike" baseline="0" dirty="0">
                <a:latin typeface="Arial" panose="020B0604020202020204" pitchFamily="34" charset="0"/>
              </a:rPr>
              <a:t>rovides a review of the anatomy and physiology of the various components of the musculoskeletal system including:</a:t>
            </a:r>
          </a:p>
          <a:p>
            <a:pPr lvl="2"/>
            <a:r>
              <a:rPr lang="en-US" b="0" i="0" u="none" strike="noStrike" baseline="0" dirty="0">
                <a:latin typeface="Arial" panose="020B0604020202020204" pitchFamily="34" charset="0"/>
              </a:rPr>
              <a:t>The major bones, muscles, and joints</a:t>
            </a:r>
          </a:p>
          <a:p>
            <a:pPr lvl="2"/>
            <a:r>
              <a:rPr lang="en-US" b="0" i="0" u="none" strike="noStrike" baseline="0" dirty="0">
                <a:latin typeface="Arial" panose="020B0604020202020204" pitchFamily="34" charset="0"/>
              </a:rPr>
              <a:t>How ligaments, tendons, and joints work</a:t>
            </a:r>
          </a:p>
          <a:p>
            <a:pPr lvl="2"/>
            <a:r>
              <a:rPr lang="en-US" b="0" i="0" u="none" strike="noStrike" baseline="0" dirty="0">
                <a:latin typeface="Arial" panose="020B0604020202020204" pitchFamily="34" charset="0"/>
              </a:rPr>
              <a:t>The physiology of movement</a:t>
            </a:r>
          </a:p>
          <a:p>
            <a:pPr lvl="2"/>
            <a:r>
              <a:rPr lang="en-US" b="0" i="0" u="none" strike="noStrike" baseline="0" dirty="0">
                <a:latin typeface="Arial" panose="020B0604020202020204" pitchFamily="34" charset="0"/>
              </a:rPr>
              <a:t>How the musculoskeletal system repairs itself</a:t>
            </a:r>
          </a:p>
          <a:p>
            <a:pPr lvl="1"/>
            <a:r>
              <a:rPr lang="en-US" b="0" i="0" u="none" strike="noStrike" baseline="0" dirty="0">
                <a:latin typeface="Arial" panose="020B0604020202020204" pitchFamily="34" charset="0"/>
              </a:rPr>
              <a:t>The assessment</a:t>
            </a:r>
            <a:r>
              <a:rPr lang="en-US" b="0" i="0" u="none" strike="noStrike" dirty="0">
                <a:latin typeface="Arial" panose="020B0604020202020204" pitchFamily="34" charset="0"/>
              </a:rPr>
              <a:t> </a:t>
            </a:r>
            <a:r>
              <a:rPr lang="en-US" dirty="0"/>
              <a:t>and management of c</a:t>
            </a:r>
            <a:r>
              <a:rPr lang="en-US" b="0" i="0" u="none" strike="noStrike" baseline="0" dirty="0">
                <a:latin typeface="Arial" panose="020B0604020202020204" pitchFamily="34" charset="0"/>
              </a:rPr>
              <a:t>ommon musculoskeletal injuries, including strains, sprains, dislocations, ruptures of tendons, and fractures are discussed.</a:t>
            </a:r>
          </a:p>
        </p:txBody>
      </p:sp>
    </p:spTree>
    <p:extLst>
      <p:ext uri="{BB962C8B-B14F-4D97-AF65-F5344CB8AC3E}">
        <p14:creationId xmlns:p14="http://schemas.microsoft.com/office/powerpoint/2010/main" val="3925090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B0EB30-6028-48D2-B848-860E9405CCE8}"/>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Ankle Injuries: Lateral Malleolus</a:t>
            </a:r>
            <a:r>
              <a:rPr lang="en-US" b="1" i="0" u="none" strike="noStrike" kern="1600" dirty="0">
                <a:latin typeface="Arial" panose="020B0604020202020204" pitchFamily="34" charset="0"/>
              </a:rPr>
              <a:t> Sprain/Fracture</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B5483BCA-ECF1-4162-B5FB-4359A08894AB}"/>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Three ligaments on the lateral side of the ankle may be injured by inversion.</a:t>
            </a:r>
          </a:p>
          <a:p>
            <a:pPr lvl="1"/>
            <a:r>
              <a:rPr lang="en-US" dirty="0"/>
              <a:t>T</a:t>
            </a:r>
            <a:r>
              <a:rPr lang="en-US" b="0" i="0" u="none" strike="noStrike" baseline="0" dirty="0">
                <a:latin typeface="Arial" panose="020B0604020202020204" pitchFamily="34" charset="0"/>
              </a:rPr>
              <a:t>enderness below the lateral malleolus of the </a:t>
            </a:r>
            <a:r>
              <a:rPr lang="en-US" dirty="0"/>
              <a:t>fibula, lateral ankle bone, indicates injury to the ligaments.</a:t>
            </a:r>
          </a:p>
          <a:p>
            <a:pPr marR="0" lvl="0" rtl="0"/>
            <a:r>
              <a:rPr lang="en-US" b="0" i="0" u="none" strike="noStrike" baseline="0" dirty="0">
                <a:latin typeface="Arial" panose="020B0604020202020204" pitchFamily="34" charset="0"/>
              </a:rPr>
              <a:t>By palpating the lateral (outside) ankle bone, you can determine if it is a possible ankle fracture.</a:t>
            </a:r>
          </a:p>
          <a:p>
            <a:pPr lvl="1"/>
            <a:r>
              <a:rPr lang="en-US" b="0" i="0" u="none" strike="noStrike" baseline="0" dirty="0">
                <a:latin typeface="Arial" panose="020B0604020202020204" pitchFamily="34" charset="0"/>
              </a:rPr>
              <a:t>If the bone is tender, a fracture is more likely than a sprain.</a:t>
            </a:r>
          </a:p>
          <a:p>
            <a:pPr lvl="1"/>
            <a:r>
              <a:rPr lang="en-US" b="0" i="0" u="none" strike="noStrike" baseline="0" dirty="0">
                <a:latin typeface="Arial" panose="020B0604020202020204" pitchFamily="34" charset="0"/>
              </a:rPr>
              <a:t>Pain over the bone usually means a fracture, but only X-ray imaging can determine if it is broken.</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40145769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ACF231-E4E1-41C3-B858-233E14F55271}"/>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Ankle Injuries:</a:t>
            </a:r>
            <a:r>
              <a:rPr lang="en-US" b="1" i="0" u="none" strike="noStrike" kern="1600" dirty="0"/>
              <a:t> Medial Malleolus Fracture</a:t>
            </a:r>
            <a:endParaRPr lang="en-US" b="1" i="0" u="none" strike="noStrike" kern="1600" baseline="0" dirty="0"/>
          </a:p>
        </p:txBody>
      </p:sp>
      <p:sp>
        <p:nvSpPr>
          <p:cNvPr id="3" name="Text Placeholder 2">
            <a:extLst>
              <a:ext uri="{FF2B5EF4-FFF2-40B4-BE49-F238E27FC236}">
                <a16:creationId xmlns="" xmlns:a16="http://schemas.microsoft.com/office/drawing/2014/main" id="{591F056D-2D11-4816-A155-80BAE4C05B34}"/>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The medial malleolus is the large bulge located at the distal end of the tibia on the medial (inside) side of the ankle. </a:t>
            </a:r>
          </a:p>
          <a:p>
            <a:pPr lvl="1"/>
            <a:r>
              <a:rPr lang="en-US" b="0" i="0" u="none" strike="noStrike" baseline="0" dirty="0"/>
              <a:t>One large wide ligament located there may be injured when the ankle everts (turns outward). </a:t>
            </a:r>
          </a:p>
          <a:p>
            <a:pPr marR="0" lvl="0" rtl="0"/>
            <a:r>
              <a:rPr lang="en-US" b="0" i="0" u="none" strike="noStrike" baseline="0" dirty="0"/>
              <a:t>Tenderness above this ligament suggests the presence of a medial malleolus fracture.</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49154" name="Picture 2" descr="Photo shows a leg with a fracture in the medial malleolus of the ank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170" y="1885237"/>
            <a:ext cx="3910454" cy="295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09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3306EA-4F37-4CA5-9EFE-B1FB8FCB7217}"/>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Ankle Injuries: Talus Fracture</a:t>
            </a:r>
          </a:p>
        </p:txBody>
      </p:sp>
      <p:sp>
        <p:nvSpPr>
          <p:cNvPr id="3" name="Text Placeholder 2">
            <a:extLst>
              <a:ext uri="{FF2B5EF4-FFF2-40B4-BE49-F238E27FC236}">
                <a16:creationId xmlns="" xmlns:a16="http://schemas.microsoft.com/office/drawing/2014/main" id="{3222602C-12A6-49CB-BDFC-4D2D45295E60}"/>
              </a:ext>
            </a:extLst>
          </p:cNvPr>
          <p:cNvSpPr>
            <a:spLocks noGrp="1"/>
          </p:cNvSpPr>
          <p:nvPr>
            <p:ph type="body" idx="1"/>
          </p:nvPr>
        </p:nvSpPr>
        <p:spPr/>
        <p:txBody>
          <a:bodyPr>
            <a:normAutofit/>
          </a:bodyPr>
          <a:lstStyle/>
          <a:p>
            <a:r>
              <a:rPr lang="en-US" dirty="0"/>
              <a:t>The talus, a bone in the middle of the ankle, is broken beneath the lateral ankle ligaments.</a:t>
            </a:r>
          </a:p>
          <a:p>
            <a:pPr lvl="1"/>
            <a:r>
              <a:rPr lang="en-US" dirty="0"/>
              <a:t>A unique ankle injury of snowboarder	</a:t>
            </a:r>
          </a:p>
          <a:p>
            <a:pPr lvl="1"/>
            <a:r>
              <a:rPr lang="en-US" dirty="0"/>
              <a:t>Snowboarder jumps and lands on a “flat” </a:t>
            </a:r>
          </a:p>
          <a:p>
            <a:pPr lvl="1"/>
            <a:r>
              <a:rPr lang="en-US" dirty="0"/>
              <a:t>Severely dorsiflexing the ankle (shoving the foot up toward the shin)</a:t>
            </a:r>
            <a:endParaRPr lang="en-US" b="0" i="0" u="none" strike="noStrike" baseline="0" dirty="0">
              <a:latin typeface="Arial" panose="020B0604020202020204" pitchFamily="34" charset="0"/>
            </a:endParaRPr>
          </a:p>
          <a:p>
            <a:pPr marR="0" lvl="0" rtl="0"/>
            <a:r>
              <a:rPr lang="en-US" dirty="0"/>
              <a:t>Often a</a:t>
            </a:r>
            <a:r>
              <a:rPr lang="en-US" b="0" i="0" u="none" strike="noStrike" baseline="0" dirty="0">
                <a:latin typeface="Arial" panose="020B0604020202020204" pitchFamily="34" charset="0"/>
              </a:rPr>
              <a:t>ppears to be a sprain but is a fracture</a:t>
            </a:r>
          </a:p>
          <a:p>
            <a:pPr lvl="1"/>
            <a:r>
              <a:rPr lang="en-US" dirty="0"/>
              <a:t>L</a:t>
            </a:r>
            <a:r>
              <a:rPr lang="en-US" b="0" i="0" u="none" strike="noStrike" baseline="0" dirty="0">
                <a:latin typeface="Arial" panose="020B0604020202020204" pitchFamily="34" charset="0"/>
              </a:rPr>
              <a:t>eft untreated, can result in serious disability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5431946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C7263A-E412-4A22-A9B4-AECEC9B95F5C}"/>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Ankle Injuries</a:t>
            </a:r>
          </a:p>
        </p:txBody>
      </p:sp>
      <p:sp>
        <p:nvSpPr>
          <p:cNvPr id="3" name="Text Placeholder 2">
            <a:extLst>
              <a:ext uri="{FF2B5EF4-FFF2-40B4-BE49-F238E27FC236}">
                <a16:creationId xmlns="" xmlns:a16="http://schemas.microsoft.com/office/drawing/2014/main" id="{D6AE4B93-7880-48AC-8131-A9B213420F31}"/>
              </a:ext>
            </a:extLst>
          </p:cNvPr>
          <p:cNvSpPr>
            <a:spLocks noGrp="1"/>
          </p:cNvSpPr>
          <p:nvPr>
            <p:ph type="body" idx="1"/>
          </p:nvPr>
        </p:nvSpPr>
        <p:spPr/>
        <p:txBody>
          <a:bodyPr/>
          <a:lstStyle/>
          <a:p>
            <a:r>
              <a:rPr lang="en-US" dirty="0"/>
              <a:t>Ankle injuries can range in severity from mild to severe. </a:t>
            </a:r>
          </a:p>
          <a:p>
            <a:pPr lvl="1"/>
            <a:r>
              <a:rPr lang="en-US" dirty="0"/>
              <a:t>When combinations of forces are involved, more severe injuries result.</a:t>
            </a:r>
          </a:p>
          <a:p>
            <a:pPr lvl="0"/>
            <a:r>
              <a:rPr lang="en-US" dirty="0"/>
              <a:t>One side of the ankle could be fractured, the other side sprained, or both sides could be broken.</a:t>
            </a:r>
          </a:p>
          <a:p>
            <a:pPr lvl="0"/>
            <a:r>
              <a:rPr lang="en-US" dirty="0"/>
              <a:t>Most ankle injuries present with: </a:t>
            </a:r>
          </a:p>
          <a:p>
            <a:pPr lvl="1"/>
            <a:r>
              <a:rPr lang="en-US" dirty="0"/>
              <a:t>Point tenderness</a:t>
            </a:r>
          </a:p>
          <a:p>
            <a:pPr lvl="1"/>
            <a:r>
              <a:rPr lang="en-US" dirty="0"/>
              <a:t>Swelling</a:t>
            </a:r>
          </a:p>
          <a:p>
            <a:pPr lvl="1"/>
            <a:r>
              <a:rPr lang="en-US" dirty="0"/>
              <a:t>Ecchymosis</a:t>
            </a:r>
          </a:p>
          <a:p>
            <a:pPr lvl="1"/>
            <a:r>
              <a:rPr lang="en-US" dirty="0"/>
              <a:t>Reduced motion of the joint</a:t>
            </a:r>
          </a:p>
          <a:p>
            <a:pPr marR="0" lvl="0" rtl="0"/>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1146857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A0B3D5-E093-49D4-858B-F69C37C10285}"/>
              </a:ext>
            </a:extLst>
          </p:cNvPr>
          <p:cNvSpPr>
            <a:spLocks noGrp="1"/>
          </p:cNvSpPr>
          <p:nvPr>
            <p:ph type="title"/>
          </p:nvPr>
        </p:nvSpPr>
        <p:spPr/>
        <p:txBody>
          <a:bodyPr/>
          <a:lstStyle/>
          <a:p>
            <a:pPr marR="0" rtl="0"/>
            <a:r>
              <a:rPr lang="en-US" kern="1600" dirty="0"/>
              <a:t>Foot and Toe Injuries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8EB12A61-52A7-4239-92D4-29C54B084B1B}"/>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In snow sports, the foot is usually held to a flat surface (e.g., ski, snowboard, snowshoe), and the type of boots worn generally holds the foot immobile. </a:t>
            </a:r>
          </a:p>
          <a:p>
            <a:pPr lvl="1"/>
            <a:r>
              <a:rPr lang="en-US" dirty="0"/>
              <a:t>Thus, f</a:t>
            </a:r>
            <a:r>
              <a:rPr lang="en-US" b="0" i="0" u="none" strike="noStrike" baseline="0" dirty="0">
                <a:latin typeface="Arial" panose="020B0604020202020204" pitchFamily="34" charset="0"/>
              </a:rPr>
              <a:t>ractures involving the foot and toes are uncommon. </a:t>
            </a:r>
          </a:p>
          <a:p>
            <a:pPr marR="0" lvl="0" rtl="0"/>
            <a:r>
              <a:rPr lang="en-US" b="0" i="0" u="none" strike="noStrike" baseline="0" dirty="0">
                <a:latin typeface="Arial" panose="020B0604020202020204" pitchFamily="34" charset="0"/>
              </a:rPr>
              <a:t>Foot injuries occur more frequently in recreational activities and sports like cycling where the shoes worn are soft and the foot can twist.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10190628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E5633B-3814-418B-909F-819A84A43C8E}"/>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Foot and Toe Injuries</a:t>
            </a:r>
          </a:p>
        </p:txBody>
      </p:sp>
      <p:sp>
        <p:nvSpPr>
          <p:cNvPr id="3" name="Text Placeholder 2">
            <a:extLst>
              <a:ext uri="{FF2B5EF4-FFF2-40B4-BE49-F238E27FC236}">
                <a16:creationId xmlns="" xmlns:a16="http://schemas.microsoft.com/office/drawing/2014/main" id="{466D806D-938F-4221-97D5-C00F52581AA1}"/>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Toe and metatarsal fractures are common, as are sprains of the midfoot and great toe joint.</a:t>
            </a:r>
          </a:p>
          <a:p>
            <a:r>
              <a:rPr lang="en-US" dirty="0"/>
              <a:t>Toe injuries most commonly occur when a person kicks a fixed object.</a:t>
            </a:r>
          </a:p>
          <a:p>
            <a:pPr lvl="0"/>
            <a:r>
              <a:rPr lang="en-US" dirty="0"/>
              <a:t>The calcaneus (heel bone) is broken more often than any other tarsal bone.</a:t>
            </a:r>
          </a:p>
          <a:p>
            <a:pPr lvl="1"/>
            <a:r>
              <a:rPr lang="en-US" dirty="0"/>
              <a:t>Landing on the heel during a jump or fall from height is the most common mechanism of injury for a calcaneal fracture </a:t>
            </a:r>
          </a:p>
          <a:p>
            <a:pPr marR="0" lvl="0" rtl="0"/>
            <a:endParaRPr lang="en-US" b="0" i="0" u="none" strike="noStrike" baseline="0" dirty="0"/>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50178" name="Picture 2" descr="Illustration shows the phalanges followed by the metacarpals and the Calcaneus at the heel of the foot. The Achilles tendon from the Calcaneus and the tibia run vertical to the fo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6411" y="2137145"/>
            <a:ext cx="4441856" cy="312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75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BB79CC-4031-4B68-9674-1A6E14127786}"/>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Foot and Toe Injuries: </a:t>
            </a:r>
            <a:r>
              <a:rPr lang="en-US" b="1" i="0" u="none" strike="noStrike" kern="1600" dirty="0">
                <a:latin typeface="Arial" panose="020B0604020202020204" pitchFamily="34" charset="0"/>
              </a:rPr>
              <a:t>Fifth Metatarsal</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E79F9595-BCCE-436E-B504-14DC5CD3D60D}"/>
              </a:ext>
            </a:extLst>
          </p:cNvPr>
          <p:cNvSpPr>
            <a:spLocks noGrp="1"/>
          </p:cNvSpPr>
          <p:nvPr>
            <p:ph type="body" idx="1"/>
          </p:nvPr>
        </p:nvSpPr>
        <p:spPr/>
        <p:txBody>
          <a:bodyPr/>
          <a:lstStyle/>
          <a:p>
            <a:r>
              <a:rPr lang="en-US" dirty="0"/>
              <a:t>Metatarsal fractures occur frequently in jumping sports such as basketball or volleyball. </a:t>
            </a:r>
          </a:p>
          <a:p>
            <a:r>
              <a:rPr lang="en-US" b="0" i="0" u="none" strike="noStrike" baseline="0" dirty="0">
                <a:latin typeface="Arial" panose="020B0604020202020204" pitchFamily="34" charset="0"/>
              </a:rPr>
              <a:t>The fifth metatarsal on the lateral side of the foot is most likely to be fractured. </a:t>
            </a:r>
          </a:p>
          <a:p>
            <a:pPr lvl="1"/>
            <a:r>
              <a:rPr lang="en-US" b="0" i="0" u="none" strike="noStrike" baseline="0" dirty="0">
                <a:latin typeface="Arial" panose="020B0604020202020204" pitchFamily="34" charset="0"/>
              </a:rPr>
              <a:t>Common in marching, running, or other activities that continually load the bottom of the foot </a:t>
            </a:r>
          </a:p>
          <a:p>
            <a:pPr lvl="1"/>
            <a:r>
              <a:rPr lang="en-US" dirty="0"/>
              <a:t>S</a:t>
            </a:r>
            <a:r>
              <a:rPr lang="en-US" b="0" i="0" u="none" strike="noStrike" baseline="0" dirty="0">
                <a:latin typeface="Arial" panose="020B0604020202020204" pitchFamily="34" charset="0"/>
              </a:rPr>
              <a:t>ubject to stress or fatigue fractures</a:t>
            </a:r>
          </a:p>
          <a:p>
            <a:pPr lvl="1"/>
            <a:r>
              <a:rPr lang="en-US" b="0" i="0" u="none" strike="noStrike" baseline="0" dirty="0">
                <a:latin typeface="Arial" panose="020B0604020202020204" pitchFamily="34" charset="0"/>
              </a:rPr>
              <a:t>Repetitive, slight bending (or repetitive stress) of the bone eventually causes it to crack or break.</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15469559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884218"/>
            <a:ext cx="12192000" cy="2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272145"/>
            <a:ext cx="12192000" cy="1764146"/>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p:txBody>
          <a:bodyPr/>
          <a:lstStyle/>
          <a:p>
            <a:r>
              <a:rPr lang="en-US" dirty="0"/>
              <a:t>Section 3: Management of Musculoskeletal Injuries</a:t>
            </a:r>
          </a:p>
        </p:txBody>
      </p:sp>
    </p:spTree>
    <p:extLst>
      <p:ext uri="{BB962C8B-B14F-4D97-AF65-F5344CB8AC3E}">
        <p14:creationId xmlns:p14="http://schemas.microsoft.com/office/powerpoint/2010/main" val="356107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BA2741-B00B-4637-93A9-180C2F2F5743}"/>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Overview of Musculoskeletal Injury Management</a:t>
            </a:r>
          </a:p>
        </p:txBody>
      </p:sp>
      <p:sp>
        <p:nvSpPr>
          <p:cNvPr id="3" name="Text Placeholder 2">
            <a:extLst>
              <a:ext uri="{FF2B5EF4-FFF2-40B4-BE49-F238E27FC236}">
                <a16:creationId xmlns="" xmlns:a16="http://schemas.microsoft.com/office/drawing/2014/main" id="{F7BDC9F2-7C63-4B82-A94F-C2A6FE9BB8CC}"/>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Begin with a scene size-up.</a:t>
            </a:r>
          </a:p>
          <a:p>
            <a:pPr lvl="1"/>
            <a:r>
              <a:rPr lang="en-US" dirty="0"/>
              <a:t>E</a:t>
            </a:r>
            <a:r>
              <a:rPr lang="en-US" b="0" i="0" u="none" strike="noStrike" baseline="0" dirty="0">
                <a:latin typeface="Arial" panose="020B0604020202020204" pitchFamily="34" charset="0"/>
              </a:rPr>
              <a:t>liminate any hazards that may be present.</a:t>
            </a:r>
          </a:p>
          <a:p>
            <a:pPr marR="0" lvl="0" rtl="0"/>
            <a:r>
              <a:rPr lang="en-US" dirty="0"/>
              <a:t>M</a:t>
            </a:r>
            <a:r>
              <a:rPr lang="en-US" b="0" i="0" u="none" strike="noStrike" baseline="0" dirty="0">
                <a:latin typeface="Arial" panose="020B0604020202020204" pitchFamily="34" charset="0"/>
              </a:rPr>
              <a:t>anage any life-threatening problems and assess ABCDs in a primary patient assessment. </a:t>
            </a:r>
          </a:p>
          <a:p>
            <a:pPr lvl="1"/>
            <a:r>
              <a:rPr lang="en-US" b="0" i="0" u="none" strike="noStrike" baseline="0" dirty="0">
                <a:latin typeface="Arial" panose="020B0604020202020204" pitchFamily="34" charset="0"/>
              </a:rPr>
              <a:t>Bleeding is common with musculoskeletal injuries and can be severe, especially with open fractures.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20.3-1</a:t>
            </a:r>
          </a:p>
        </p:txBody>
      </p:sp>
    </p:spTree>
    <p:extLst>
      <p:ext uri="{BB962C8B-B14F-4D97-AF65-F5344CB8AC3E}">
        <p14:creationId xmlns:p14="http://schemas.microsoft.com/office/powerpoint/2010/main" val="13862395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BAC368-B44E-4E69-A3A3-AAD1C865A5DC}"/>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Overview of Musculoskeletal Injury Management</a:t>
            </a:r>
          </a:p>
        </p:txBody>
      </p:sp>
      <p:sp>
        <p:nvSpPr>
          <p:cNvPr id="3" name="Text Placeholder 2">
            <a:extLst>
              <a:ext uri="{FF2B5EF4-FFF2-40B4-BE49-F238E27FC236}">
                <a16:creationId xmlns="" xmlns:a16="http://schemas.microsoft.com/office/drawing/2014/main" id="{F20F7808-8C4A-432B-AB07-0BDD61F878A3}"/>
              </a:ext>
            </a:extLst>
          </p:cNvPr>
          <p:cNvSpPr>
            <a:spLocks noGrp="1"/>
          </p:cNvSpPr>
          <p:nvPr>
            <p:ph type="body" idx="1"/>
          </p:nvPr>
        </p:nvSpPr>
        <p:spPr/>
        <p:txBody>
          <a:bodyPr/>
          <a:lstStyle/>
          <a:p>
            <a:pPr marR="0" lvl="0" rtl="0"/>
            <a:r>
              <a:rPr lang="en-US" dirty="0"/>
              <a:t>S</a:t>
            </a:r>
            <a:r>
              <a:rPr lang="en-US" b="0" i="0" u="none" strike="noStrike" baseline="0" dirty="0">
                <a:latin typeface="Arial" panose="020B0604020202020204" pitchFamily="34" charset="0"/>
              </a:rPr>
              <a:t>tandard precautions</a:t>
            </a:r>
          </a:p>
          <a:p>
            <a:pPr marR="0" lvl="0" rtl="0"/>
            <a:r>
              <a:rPr lang="en-US" dirty="0"/>
              <a:t>C</a:t>
            </a:r>
            <a:r>
              <a:rPr lang="en-US" b="0" i="0" u="none" strike="noStrike" baseline="0" dirty="0">
                <a:latin typeface="Arial" panose="020B0604020202020204" pitchFamily="34" charset="0"/>
              </a:rPr>
              <a:t>ontrol external bleeding. </a:t>
            </a:r>
          </a:p>
          <a:p>
            <a:r>
              <a:rPr lang="en-US" b="0" i="0" u="none" strike="noStrike" baseline="0" dirty="0">
                <a:latin typeface="Arial" panose="020B0604020202020204" pitchFamily="34" charset="0"/>
              </a:rPr>
              <a:t>Bandage wounds appropriately, using sterile dressings that completely cover the wound. </a:t>
            </a:r>
          </a:p>
          <a:p>
            <a:pPr lvl="1"/>
            <a:r>
              <a:rPr lang="en-US" b="0" i="0" u="none" strike="noStrike" baseline="0" dirty="0">
                <a:latin typeface="Arial" panose="020B0604020202020204" pitchFamily="34" charset="0"/>
              </a:rPr>
              <a:t>Cover exposed bone ends to keep them from becoming contaminated. </a:t>
            </a:r>
          </a:p>
          <a:p>
            <a:pPr marR="0" lvl="0" rtl="0"/>
            <a:r>
              <a:rPr lang="en-US" b="0" i="0" u="none" strike="noStrike" baseline="0" dirty="0">
                <a:latin typeface="Arial" panose="020B0604020202020204" pitchFamily="34" charset="0"/>
              </a:rPr>
              <a:t>When appropriate, call for ALS personnel, especially for open fractures and severely angulated extremities.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20.3-1</a:t>
            </a:r>
          </a:p>
        </p:txBody>
      </p:sp>
    </p:spTree>
    <p:extLst>
      <p:ext uri="{BB962C8B-B14F-4D97-AF65-F5344CB8AC3E}">
        <p14:creationId xmlns:p14="http://schemas.microsoft.com/office/powerpoint/2010/main" val="709881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Anatomy and Physiology</a:t>
            </a:r>
          </a:p>
        </p:txBody>
      </p:sp>
    </p:spTree>
    <p:extLst>
      <p:ext uri="{BB962C8B-B14F-4D97-AF65-F5344CB8AC3E}">
        <p14:creationId xmlns:p14="http://schemas.microsoft.com/office/powerpoint/2010/main" val="330151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2F7412-C487-45BF-B90C-938C85BBAD5D}"/>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Overview of Musculoskeletal Injury Management</a:t>
            </a:r>
          </a:p>
        </p:txBody>
      </p:sp>
      <p:sp>
        <p:nvSpPr>
          <p:cNvPr id="3" name="Text Placeholder 2">
            <a:extLst>
              <a:ext uri="{FF2B5EF4-FFF2-40B4-BE49-F238E27FC236}">
                <a16:creationId xmlns="" xmlns:a16="http://schemas.microsoft.com/office/drawing/2014/main" id="{8BDD16C2-8411-4E45-8F74-B815ED4D486E}"/>
              </a:ext>
            </a:extLst>
          </p:cNvPr>
          <p:cNvSpPr>
            <a:spLocks noGrp="1"/>
          </p:cNvSpPr>
          <p:nvPr>
            <p:ph type="body" idx="1"/>
          </p:nvPr>
        </p:nvSpPr>
        <p:spPr/>
        <p:txBody>
          <a:bodyPr/>
          <a:lstStyle/>
          <a:p>
            <a:pPr marR="0" lvl="0" rtl="0"/>
            <a:r>
              <a:rPr lang="en-US" dirty="0"/>
              <a:t>H</a:t>
            </a:r>
            <a:r>
              <a:rPr lang="en-US" b="0" i="0" u="none" strike="noStrike" baseline="0" dirty="0">
                <a:latin typeface="Arial" panose="020B0604020202020204" pitchFamily="34" charset="0"/>
              </a:rPr>
              <a:t>igh-flow oxygen:</a:t>
            </a:r>
          </a:p>
          <a:p>
            <a:pPr lvl="1"/>
            <a:r>
              <a:rPr lang="en-US" b="0" i="0" u="none" strike="noStrike" baseline="0" dirty="0">
                <a:latin typeface="Arial" panose="020B0604020202020204" pitchFamily="34" charset="0"/>
              </a:rPr>
              <a:t>Titrate with a pulse oximeter, keeping the oxygen saturation between 94 and 99%. </a:t>
            </a:r>
          </a:p>
          <a:p>
            <a:pPr lvl="1"/>
            <a:r>
              <a:rPr lang="en-US" b="0" i="0" u="none" strike="noStrike" baseline="0" dirty="0">
                <a:latin typeface="Arial" panose="020B0604020202020204" pitchFamily="34" charset="0"/>
              </a:rPr>
              <a:t>Generally, patients with fractures that can bleed a lot—femoral, pelvic, and open fractures—may need high-flow oxygen. </a:t>
            </a:r>
          </a:p>
          <a:p>
            <a:pPr lvl="1"/>
            <a:r>
              <a:rPr lang="en-US" b="0" i="0" u="none" strike="noStrike" baseline="0" dirty="0">
                <a:latin typeface="Arial" panose="020B0604020202020204" pitchFamily="34" charset="0"/>
              </a:rPr>
              <a:t>Rarely does a person need oxygen for an isolated broken ankle or wrist.</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20.3-1</a:t>
            </a:r>
          </a:p>
        </p:txBody>
      </p:sp>
    </p:spTree>
    <p:extLst>
      <p:ext uri="{BB962C8B-B14F-4D97-AF65-F5344CB8AC3E}">
        <p14:creationId xmlns:p14="http://schemas.microsoft.com/office/powerpoint/2010/main" val="34267892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8D1458-9230-475E-B504-251D7B65BC25}"/>
              </a:ext>
            </a:extLst>
          </p:cNvPr>
          <p:cNvSpPr>
            <a:spLocks noGrp="1"/>
          </p:cNvSpPr>
          <p:nvPr>
            <p:ph type="title"/>
          </p:nvPr>
        </p:nvSpPr>
        <p:spPr>
          <a:xfrm>
            <a:off x="0" y="106198"/>
            <a:ext cx="12192000" cy="1002089"/>
          </a:xfrm>
        </p:spPr>
        <p:txBody>
          <a:bodyPr/>
          <a:lstStyle/>
          <a:p>
            <a:pPr marR="0" rtl="0"/>
            <a:r>
              <a:rPr lang="en-US" b="1" i="0" u="none" strike="noStrike" kern="1600" baseline="0" dirty="0">
                <a:latin typeface="Arial" panose="020B0604020202020204" pitchFamily="34" charset="0"/>
              </a:rPr>
              <a:t>Overview of Musculoskeletal Injury Management</a:t>
            </a:r>
          </a:p>
        </p:txBody>
      </p:sp>
      <p:sp>
        <p:nvSpPr>
          <p:cNvPr id="3" name="Text Placeholder 2">
            <a:extLst>
              <a:ext uri="{FF2B5EF4-FFF2-40B4-BE49-F238E27FC236}">
                <a16:creationId xmlns="" xmlns:a16="http://schemas.microsoft.com/office/drawing/2014/main" id="{361BA9E6-ACED-4666-94C5-6683BE4490EA}"/>
              </a:ext>
            </a:extLst>
          </p:cNvPr>
          <p:cNvSpPr>
            <a:spLocks noGrp="1"/>
          </p:cNvSpPr>
          <p:nvPr>
            <p:ph type="body" idx="1"/>
          </p:nvPr>
        </p:nvSpPr>
        <p:spPr/>
        <p:txBody>
          <a:bodyPr>
            <a:normAutofit/>
          </a:bodyPr>
          <a:lstStyle/>
          <a:p>
            <a:pPr marR="0" lvl="0" rtl="0"/>
            <a:r>
              <a:rPr lang="en-US" dirty="0"/>
              <a:t>D</a:t>
            </a:r>
            <a:r>
              <a:rPr lang="en-US" b="0" i="0" u="none" strike="noStrike" baseline="0" dirty="0">
                <a:latin typeface="Arial" panose="020B0604020202020204" pitchFamily="34" charset="0"/>
              </a:rPr>
              <a:t>ifferentiating one musculoskeletal injury from another can be difficult in the field. </a:t>
            </a:r>
          </a:p>
          <a:p>
            <a:pPr marR="0" lvl="0" rtl="0"/>
            <a:r>
              <a:rPr lang="en-US" b="0" i="0" u="none" strike="noStrike" baseline="0" dirty="0">
                <a:latin typeface="Arial" panose="020B0604020202020204" pitchFamily="34" charset="0"/>
              </a:rPr>
              <a:t>The general care of sprains, dislocations, and fractures is essentially the same and involves the following actions:</a:t>
            </a:r>
          </a:p>
          <a:p>
            <a:pPr lvl="1"/>
            <a:r>
              <a:rPr lang="en-US" b="0" i="0" u="none" strike="noStrike" baseline="0" dirty="0">
                <a:latin typeface="Arial" panose="020B0604020202020204" pitchFamily="34" charset="0"/>
              </a:rPr>
              <a:t>Use standard precautions to avoid contaminating yourself or others.</a:t>
            </a:r>
          </a:p>
          <a:p>
            <a:pPr lvl="1"/>
            <a:r>
              <a:rPr lang="en-US" b="0" i="0" u="none" strike="noStrike" baseline="0" dirty="0">
                <a:latin typeface="Arial" panose="020B0604020202020204" pitchFamily="34" charset="0"/>
              </a:rPr>
              <a:t>Formulate a plan of action early.</a:t>
            </a:r>
          </a:p>
          <a:p>
            <a:pPr lvl="1"/>
            <a:r>
              <a:rPr lang="en-US" dirty="0"/>
              <a:t>G</a:t>
            </a:r>
            <a:r>
              <a:rPr lang="en-US" b="0" i="0" u="none" strike="noStrike" baseline="0" dirty="0">
                <a:latin typeface="Arial" panose="020B0604020202020204" pitchFamily="34" charset="0"/>
              </a:rPr>
              <a:t>et the right equipment for patient’s injuries.</a:t>
            </a:r>
          </a:p>
          <a:p>
            <a:pPr lvl="1"/>
            <a:r>
              <a:rPr lang="en-US" dirty="0"/>
              <a:t>S</a:t>
            </a:r>
            <a:r>
              <a:rPr lang="en-US" b="0" i="0" u="none" strike="noStrike" baseline="0" dirty="0">
                <a:latin typeface="Arial" panose="020B0604020202020204" pitchFamily="34" charset="0"/>
              </a:rPr>
              <a:t>ummon EMS transport if needed.</a:t>
            </a:r>
          </a:p>
          <a:p>
            <a:pPr lvl="2"/>
            <a:r>
              <a:rPr lang="en-US" b="0" i="0" u="none" strike="noStrike" baseline="0" dirty="0">
                <a:latin typeface="Arial" panose="020B0604020202020204" pitchFamily="34" charset="0"/>
              </a:rPr>
              <a:t>Request ALS if there are threats to life or if pain medication may be needed.</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20.3-1</a:t>
            </a:r>
          </a:p>
        </p:txBody>
      </p:sp>
    </p:spTree>
    <p:extLst>
      <p:ext uri="{BB962C8B-B14F-4D97-AF65-F5344CB8AC3E}">
        <p14:creationId xmlns:p14="http://schemas.microsoft.com/office/powerpoint/2010/main" val="14114077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DF092F-1E44-41A2-8FC3-3161F7622371}"/>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Overview of Musculoskeletal Injury Management </a:t>
            </a:r>
          </a:p>
        </p:txBody>
      </p:sp>
      <p:sp>
        <p:nvSpPr>
          <p:cNvPr id="3" name="Text Placeholder 2">
            <a:extLst>
              <a:ext uri="{FF2B5EF4-FFF2-40B4-BE49-F238E27FC236}">
                <a16:creationId xmlns="" xmlns:a16="http://schemas.microsoft.com/office/drawing/2014/main" id="{E15F5FD4-1DCA-419F-8976-B576EA67DB23}"/>
              </a:ext>
            </a:extLst>
          </p:cNvPr>
          <p:cNvSpPr>
            <a:spLocks noGrp="1"/>
          </p:cNvSpPr>
          <p:nvPr>
            <p:ph type="body" idx="1"/>
          </p:nvPr>
        </p:nvSpPr>
        <p:spPr/>
        <p:txBody>
          <a:bodyPr>
            <a:normAutofit/>
          </a:bodyPr>
          <a:lstStyle/>
          <a:p>
            <a:pPr marR="0" lvl="0" rtl="0"/>
            <a:r>
              <a:rPr lang="en-US" sz="2400" b="0" i="0" u="none" strike="noStrike" baseline="0" dirty="0">
                <a:latin typeface="Arial" panose="020B0604020202020204" pitchFamily="34" charset="0"/>
              </a:rPr>
              <a:t>Expose the zone of injury to look for bleeding, abrasions, lacerations, contusions, punctures, swelling, or deformity.</a:t>
            </a:r>
          </a:p>
          <a:p>
            <a:pPr marR="0" lvl="0" rtl="0"/>
            <a:r>
              <a:rPr lang="en-US" sz="2400" b="0" i="0" u="none" strike="noStrike" baseline="0" dirty="0">
                <a:latin typeface="Arial" panose="020B0604020202020204" pitchFamily="34" charset="0"/>
              </a:rPr>
              <a:t>Bandage any wound appropriately:</a:t>
            </a:r>
          </a:p>
          <a:p>
            <a:pPr lvl="1"/>
            <a:r>
              <a:rPr lang="en-US" sz="2400" dirty="0"/>
              <a:t>A</a:t>
            </a:r>
            <a:r>
              <a:rPr lang="en-US" sz="2400" b="0" i="0" u="none" strike="noStrike" baseline="0" dirty="0"/>
              <a:t>pply a pressure bandage if there is active bleeding. </a:t>
            </a:r>
          </a:p>
          <a:p>
            <a:pPr lvl="1"/>
            <a:r>
              <a:rPr lang="en-US" sz="2400" b="0" i="0" u="none" strike="noStrike" baseline="0" dirty="0">
                <a:latin typeface="Arial" panose="020B0604020202020204" pitchFamily="34" charset="0"/>
              </a:rPr>
              <a:t>Use sterile dressings and completely cover the wound. </a:t>
            </a:r>
          </a:p>
          <a:p>
            <a:pPr lvl="1"/>
            <a:r>
              <a:rPr lang="en-US" sz="2400" b="0" i="0" u="none" strike="noStrike" baseline="0" dirty="0">
                <a:latin typeface="Arial" panose="020B0604020202020204" pitchFamily="34" charset="0"/>
              </a:rPr>
              <a:t>Make sure bleeding is controlled and check the wound frequently for additional bleeding. </a:t>
            </a:r>
          </a:p>
          <a:p>
            <a:pPr lvl="1"/>
            <a:r>
              <a:rPr lang="en-US" sz="2400" b="0" i="0" u="none" strike="noStrike" baseline="0" dirty="0">
                <a:latin typeface="Arial" panose="020B0604020202020204" pitchFamily="34" charset="0"/>
              </a:rPr>
              <a:t>When needed, use a tourniquet.</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20.3-1</a:t>
            </a:r>
          </a:p>
        </p:txBody>
      </p:sp>
    </p:spTree>
    <p:extLst>
      <p:ext uri="{BB962C8B-B14F-4D97-AF65-F5344CB8AC3E}">
        <p14:creationId xmlns:p14="http://schemas.microsoft.com/office/powerpoint/2010/main" val="8889633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DF092F-1E44-41A2-8FC3-3161F7622371}"/>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Overview of Musculoskeletal Injury Management </a:t>
            </a:r>
          </a:p>
        </p:txBody>
      </p:sp>
      <p:sp>
        <p:nvSpPr>
          <p:cNvPr id="3" name="Text Placeholder 2">
            <a:extLst>
              <a:ext uri="{FF2B5EF4-FFF2-40B4-BE49-F238E27FC236}">
                <a16:creationId xmlns="" xmlns:a16="http://schemas.microsoft.com/office/drawing/2014/main" id="{E15F5FD4-1DCA-419F-8976-B576EA67DB23}"/>
              </a:ext>
            </a:extLst>
          </p:cNvPr>
          <p:cNvSpPr>
            <a:spLocks noGrp="1"/>
          </p:cNvSpPr>
          <p:nvPr>
            <p:ph type="body" idx="1"/>
          </p:nvPr>
        </p:nvSpPr>
        <p:spPr/>
        <p:txBody>
          <a:bodyPr>
            <a:normAutofit/>
          </a:bodyPr>
          <a:lstStyle/>
          <a:p>
            <a:pPr marR="0" lvl="0" rtl="0"/>
            <a:r>
              <a:rPr lang="en-US" sz="2000" b="0" i="0" u="none" strike="noStrike" baseline="0" dirty="0">
                <a:latin typeface="Arial" panose="020B0604020202020204" pitchFamily="34" charset="0"/>
              </a:rPr>
              <a:t>Use the correct splint or other immobilization device for the injury. </a:t>
            </a:r>
          </a:p>
          <a:p>
            <a:pPr lvl="1"/>
            <a:r>
              <a:rPr lang="en-US" b="0" i="0" u="none" strike="noStrike" baseline="0" dirty="0">
                <a:latin typeface="Arial" panose="020B0604020202020204" pitchFamily="34" charset="0"/>
              </a:rPr>
              <a:t>When a fracture is immobilized, there is usually less pain.</a:t>
            </a:r>
          </a:p>
          <a:p>
            <a:pPr lvl="1"/>
            <a:r>
              <a:rPr lang="en-US" b="0" i="0" u="none" strike="noStrike" baseline="0" dirty="0">
                <a:latin typeface="Arial" panose="020B0604020202020204" pitchFamily="34" charset="0"/>
              </a:rPr>
              <a:t>Avoid letting an injured extremity move uncontrollably, as this may cause more tissue damage and pain.</a:t>
            </a:r>
          </a:p>
          <a:p>
            <a:pPr lvl="1"/>
            <a:r>
              <a:rPr lang="en-US" b="0" i="0" u="none" strike="noStrike" baseline="0" dirty="0">
                <a:latin typeface="Arial" panose="020B0604020202020204" pitchFamily="34" charset="0"/>
              </a:rPr>
              <a:t>Always immobilize the joint above and below the injury.</a:t>
            </a:r>
          </a:p>
          <a:p>
            <a:pPr lvl="0"/>
            <a:r>
              <a:rPr lang="en-US" dirty="0"/>
              <a:t>Check CMS before and after splinting. </a:t>
            </a:r>
          </a:p>
          <a:p>
            <a:pPr lvl="1"/>
            <a:r>
              <a:rPr lang="en-US" dirty="0"/>
              <a:t>If normal CMS becomes compromised after the splint is applied, readjust the splint and/or bandage once.</a:t>
            </a:r>
          </a:p>
          <a:p>
            <a:pPr lvl="1"/>
            <a:r>
              <a:rPr lang="en-US" dirty="0"/>
              <a:t>Rapid transport to advanced care is needed if CMS has been compromised, even if it returns.</a:t>
            </a:r>
          </a:p>
          <a:p>
            <a:endParaRPr lang="en-US" sz="2600"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20.3-1</a:t>
            </a:r>
          </a:p>
        </p:txBody>
      </p:sp>
    </p:spTree>
    <p:extLst>
      <p:ext uri="{BB962C8B-B14F-4D97-AF65-F5344CB8AC3E}">
        <p14:creationId xmlns:p14="http://schemas.microsoft.com/office/powerpoint/2010/main" val="42290664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1E81B8-A2DF-405D-B575-5EABBBE41D4C}"/>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Overview of Musculoskeletal Injury Management</a:t>
            </a:r>
          </a:p>
        </p:txBody>
      </p:sp>
      <p:sp>
        <p:nvSpPr>
          <p:cNvPr id="3" name="Text Placeholder 2">
            <a:extLst>
              <a:ext uri="{FF2B5EF4-FFF2-40B4-BE49-F238E27FC236}">
                <a16:creationId xmlns="" xmlns:a16="http://schemas.microsoft.com/office/drawing/2014/main" id="{2DEF6073-FCD7-4210-997D-AD1A8A33BA46}"/>
              </a:ext>
            </a:extLst>
          </p:cNvPr>
          <p:cNvSpPr>
            <a:spLocks noGrp="1"/>
          </p:cNvSpPr>
          <p:nvPr>
            <p:ph type="body" idx="1"/>
          </p:nvPr>
        </p:nvSpPr>
        <p:spPr>
          <a:xfrm>
            <a:off x="878204" y="2009134"/>
            <a:ext cx="10861213" cy="4383984"/>
          </a:xfrm>
        </p:spPr>
        <p:txBody>
          <a:bodyPr>
            <a:normAutofit/>
          </a:bodyPr>
          <a:lstStyle/>
          <a:p>
            <a:pPr marR="0" lvl="0" rtl="0"/>
            <a:r>
              <a:rPr lang="en-US" b="0" i="0" u="none" strike="noStrike" baseline="0" dirty="0">
                <a:latin typeface="Arial" panose="020B0604020202020204" pitchFamily="34" charset="0"/>
              </a:rPr>
              <a:t>Use some cooling method (e.g., ice or snow in a plastic bag) early to treat pain. </a:t>
            </a:r>
          </a:p>
          <a:p>
            <a:pPr lvl="1"/>
            <a:r>
              <a:rPr lang="en-US" b="0" i="0" u="none" strike="noStrike" baseline="0" dirty="0">
                <a:latin typeface="Arial" panose="020B0604020202020204" pitchFamily="34" charset="0"/>
              </a:rPr>
              <a:t>Do not keep ice on for longer than 15 minutes. </a:t>
            </a:r>
          </a:p>
          <a:p>
            <a:pPr lvl="1"/>
            <a:r>
              <a:rPr lang="en-US" b="0" i="0" u="none" strike="noStrike" baseline="0" dirty="0">
                <a:latin typeface="Arial" panose="020B0604020202020204" pitchFamily="34" charset="0"/>
              </a:rPr>
              <a:t>Cover the skin with a cloth or a bandage and place the ice on the cloth.</a:t>
            </a:r>
          </a:p>
          <a:p>
            <a:pPr marR="0" lvl="0" rtl="0"/>
            <a:r>
              <a:rPr lang="en-US" b="0" i="0" u="none" strike="noStrike" baseline="0" dirty="0">
                <a:latin typeface="Arial" panose="020B0604020202020204" pitchFamily="34" charset="0"/>
              </a:rPr>
              <a:t>Provide oxygen if appropriate.</a:t>
            </a:r>
          </a:p>
          <a:p>
            <a:pPr lvl="1"/>
            <a:r>
              <a:rPr lang="en-US" b="0" i="0" u="none" strike="noStrike" baseline="0" dirty="0">
                <a:latin typeface="Arial" panose="020B0604020202020204" pitchFamily="34" charset="0"/>
              </a:rPr>
              <a:t>The majority of musculoskeletal injuries do not require oxygen.</a:t>
            </a:r>
          </a:p>
          <a:p>
            <a:pPr lvl="0"/>
            <a:r>
              <a:rPr lang="en-US" dirty="0"/>
              <a:t>Transport as soon as is practical to a higher level of care.</a:t>
            </a:r>
          </a:p>
          <a:p>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20.3-1</a:t>
            </a:r>
          </a:p>
        </p:txBody>
      </p:sp>
    </p:spTree>
    <p:extLst>
      <p:ext uri="{BB962C8B-B14F-4D97-AF65-F5344CB8AC3E}">
        <p14:creationId xmlns:p14="http://schemas.microsoft.com/office/powerpoint/2010/main" val="11185306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Types of Splints</a:t>
            </a:r>
          </a:p>
        </p:txBody>
      </p:sp>
    </p:spTree>
    <p:extLst>
      <p:ext uri="{BB962C8B-B14F-4D97-AF65-F5344CB8AC3E}">
        <p14:creationId xmlns:p14="http://schemas.microsoft.com/office/powerpoint/2010/main" val="346581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AC0C87-44DC-4532-A828-62799E5D7DB2}"/>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 Types of Splints</a:t>
            </a:r>
          </a:p>
        </p:txBody>
      </p:sp>
      <p:sp>
        <p:nvSpPr>
          <p:cNvPr id="3" name="Text Placeholder 2">
            <a:extLst>
              <a:ext uri="{FF2B5EF4-FFF2-40B4-BE49-F238E27FC236}">
                <a16:creationId xmlns="" xmlns:a16="http://schemas.microsoft.com/office/drawing/2014/main" id="{E5117C10-CBDC-4B41-9DBC-135B412A4745}"/>
              </a:ext>
            </a:extLst>
          </p:cNvPr>
          <p:cNvSpPr>
            <a:spLocks noGrp="1"/>
          </p:cNvSpPr>
          <p:nvPr>
            <p:ph type="body" idx="1"/>
          </p:nvPr>
        </p:nvSpPr>
        <p:spPr>
          <a:ln cmpd="dbl">
            <a:noFill/>
          </a:ln>
        </p:spPr>
        <p:txBody>
          <a:bodyPr>
            <a:normAutofit/>
          </a:bodyPr>
          <a:lstStyle/>
          <a:p>
            <a:r>
              <a:rPr lang="en-US" u="dbl" dirty="0">
                <a:solidFill>
                  <a:srgbClr val="C00000"/>
                </a:solidFill>
              </a:rPr>
              <a:t>S</a:t>
            </a:r>
            <a:r>
              <a:rPr lang="en-US" b="0" i="0" u="dbl" strike="noStrike" baseline="0" dirty="0">
                <a:ln cmpd="dbl">
                  <a:noFill/>
                </a:ln>
                <a:solidFill>
                  <a:srgbClr val="C00000"/>
                </a:solidFill>
              </a:rPr>
              <a:t>plint</a:t>
            </a:r>
            <a:r>
              <a:rPr lang="en-US" u="dbl" dirty="0">
                <a:ln cmpd="dbl">
                  <a:noFill/>
                </a:ln>
                <a:solidFill>
                  <a:srgbClr val="C00000"/>
                </a:solidFill>
              </a:rPr>
              <a:t>s</a:t>
            </a:r>
            <a:r>
              <a:rPr lang="en-US" dirty="0"/>
              <a:t> </a:t>
            </a:r>
            <a:r>
              <a:rPr lang="en-US" b="0" i="0" u="none" strike="noStrike" baseline="0" dirty="0">
                <a:latin typeface="Arial" panose="020B0604020202020204" pitchFamily="34" charset="0"/>
              </a:rPr>
              <a:t>are mechanical devices</a:t>
            </a:r>
            <a:r>
              <a:rPr lang="en-US" b="0" i="0" u="none" strike="noStrike" dirty="0">
                <a:latin typeface="Arial" panose="020B0604020202020204" pitchFamily="34" charset="0"/>
              </a:rPr>
              <a:t> used to prevent a part or parts of the body from moving, protecting it from further injury.</a:t>
            </a:r>
            <a:endParaRPr lang="en-US" b="0" i="0" u="none" strike="noStrike" baseline="0" dirty="0">
              <a:latin typeface="Arial" panose="020B0604020202020204" pitchFamily="34" charset="0"/>
            </a:endParaRPr>
          </a:p>
          <a:p>
            <a:r>
              <a:rPr lang="en-US" b="0" i="0" u="none" strike="noStrike" baseline="0" dirty="0">
                <a:latin typeface="Arial" panose="020B0604020202020204" pitchFamily="34" charset="0"/>
              </a:rPr>
              <a:t>There are four main types of </a:t>
            </a:r>
            <a:r>
              <a:rPr lang="en-US" b="0" i="0" strike="noStrike" dirty="0">
                <a:latin typeface="Arial" panose="020B0604020202020204" pitchFamily="34" charset="0"/>
              </a:rPr>
              <a:t>splints</a:t>
            </a:r>
            <a:r>
              <a:rPr lang="en-US" b="0" i="0" u="none" strike="noStrike" baseline="0" dirty="0">
                <a:latin typeface="Arial" panose="020B0604020202020204" pitchFamily="34" charset="0"/>
              </a:rPr>
              <a:t>: </a:t>
            </a:r>
          </a:p>
          <a:p>
            <a:pPr lvl="1"/>
            <a:r>
              <a:rPr lang="en-US" b="0" i="0" u="none" strike="noStrike" baseline="0" dirty="0">
                <a:latin typeface="Arial" panose="020B0604020202020204" pitchFamily="34" charset="0"/>
              </a:rPr>
              <a:t>Soft</a:t>
            </a:r>
          </a:p>
          <a:p>
            <a:pPr lvl="1"/>
            <a:r>
              <a:rPr lang="en-US" b="0" i="0" u="none" strike="noStrike" baseline="0" dirty="0">
                <a:latin typeface="Arial" panose="020B0604020202020204" pitchFamily="34" charset="0"/>
              </a:rPr>
              <a:t>Rigid or semi-rigid</a:t>
            </a:r>
          </a:p>
          <a:p>
            <a:pPr lvl="1"/>
            <a:r>
              <a:rPr lang="en-US" b="0" i="0" u="none" strike="noStrike" baseline="0" dirty="0">
                <a:latin typeface="Arial" panose="020B0604020202020204" pitchFamily="34" charset="0"/>
              </a:rPr>
              <a:t>Traction</a:t>
            </a:r>
          </a:p>
          <a:p>
            <a:pPr lvl="1"/>
            <a:r>
              <a:rPr lang="en-US" b="0" i="0" u="none" strike="noStrike" baseline="0" dirty="0">
                <a:latin typeface="Arial" panose="020B0604020202020204" pitchFamily="34" charset="0"/>
              </a:rPr>
              <a:t>Improvised</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20.3-2</a:t>
            </a:r>
          </a:p>
        </p:txBody>
      </p:sp>
    </p:spTree>
    <p:extLst>
      <p:ext uri="{BB962C8B-B14F-4D97-AF65-F5344CB8AC3E}">
        <p14:creationId xmlns:p14="http://schemas.microsoft.com/office/powerpoint/2010/main" val="15009961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171906-393F-4E04-ACB9-8FC3D8C9705C}"/>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Soft Splints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1BA3E976-AA9B-4EA7-AF6E-5AA3F238A37F}"/>
              </a:ext>
            </a:extLst>
          </p:cNvPr>
          <p:cNvSpPr>
            <a:spLocks noGrp="1"/>
          </p:cNvSpPr>
          <p:nvPr>
            <p:ph type="body" idx="1"/>
          </p:nvPr>
        </p:nvSpPr>
        <p:spPr/>
        <p:txBody>
          <a:bodyPr>
            <a:normAutofit/>
          </a:bodyPr>
          <a:lstStyle/>
          <a:p>
            <a:pPr marL="0" marR="0" lvl="0" indent="0" rtl="0">
              <a:buNone/>
            </a:pPr>
            <a:r>
              <a:rPr lang="en-US" b="1" i="0" u="none" strike="noStrike" baseline="0" dirty="0">
                <a:latin typeface="Arial" panose="020B0604020202020204" pitchFamily="34" charset="0"/>
              </a:rPr>
              <a:t>Soft Splints: Sling and Swathe Splints </a:t>
            </a:r>
          </a:p>
          <a:p>
            <a:pPr marR="0" lvl="0" rtl="0"/>
            <a:r>
              <a:rPr lang="en-US" dirty="0"/>
              <a:t>M</a:t>
            </a:r>
            <a:r>
              <a:rPr lang="en-US" b="0" i="0" u="none" strike="noStrike" baseline="0" dirty="0">
                <a:latin typeface="Arial" panose="020B0604020202020204" pitchFamily="34" charset="0"/>
              </a:rPr>
              <a:t>ade from two triangle-shaped cravats</a:t>
            </a:r>
          </a:p>
          <a:p>
            <a:pPr marR="0" lvl="0" rtl="0"/>
            <a:r>
              <a:rPr lang="en-US" dirty="0"/>
              <a:t>U</a:t>
            </a:r>
            <a:r>
              <a:rPr lang="en-US" b="0" i="0" u="none" strike="noStrike" baseline="0" dirty="0">
                <a:latin typeface="Arial" panose="020B0604020202020204" pitchFamily="34" charset="0"/>
              </a:rPr>
              <a:t>sed to immobilize upper extremity injuries</a:t>
            </a:r>
          </a:p>
          <a:p>
            <a:pPr lvl="1"/>
            <a:r>
              <a:rPr lang="en-US" b="0" i="0" u="none" strike="noStrike" baseline="0" dirty="0">
                <a:latin typeface="Arial" panose="020B0604020202020204" pitchFamily="34" charset="0"/>
              </a:rPr>
              <a:t>Clavicle fractures</a:t>
            </a:r>
          </a:p>
          <a:p>
            <a:pPr lvl="1"/>
            <a:r>
              <a:rPr lang="en-US" b="0" i="0" u="none" strike="noStrike" baseline="0" dirty="0">
                <a:latin typeface="Arial" panose="020B0604020202020204" pitchFamily="34" charset="0"/>
              </a:rPr>
              <a:t>Shoulder separations</a:t>
            </a:r>
          </a:p>
          <a:p>
            <a:pPr lvl="1"/>
            <a:r>
              <a:rPr lang="en-US" b="0" i="0" u="none" strike="noStrike" baseline="0" dirty="0">
                <a:latin typeface="Arial" panose="020B0604020202020204" pitchFamily="34" charset="0"/>
              </a:rPr>
              <a:t>Humerus and elbow injuries</a:t>
            </a:r>
          </a:p>
          <a:p>
            <a:pPr lvl="1"/>
            <a:r>
              <a:rPr lang="en-US" b="0" i="0" u="none" strike="noStrike" baseline="0" dirty="0">
                <a:latin typeface="Arial" panose="020B0604020202020204" pitchFamily="34" charset="0"/>
              </a:rPr>
              <a:t>Wrist injuries</a:t>
            </a:r>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8" name="TextBox 7"/>
          <p:cNvSpPr txBox="1"/>
          <p:nvPr/>
        </p:nvSpPr>
        <p:spPr>
          <a:xfrm>
            <a:off x="10472018" y="877455"/>
            <a:ext cx="1339273" cy="461665"/>
          </a:xfrm>
          <a:prstGeom prst="rect">
            <a:avLst/>
          </a:prstGeom>
          <a:noFill/>
        </p:spPr>
        <p:txBody>
          <a:bodyPr wrap="square" rtlCol="0">
            <a:spAutoFit/>
          </a:bodyPr>
          <a:lstStyle/>
          <a:p>
            <a:pPr algn="ctr"/>
            <a:r>
              <a:rPr lang="en-US" sz="2400" b="1" dirty="0"/>
              <a:t>20.3-2</a:t>
            </a:r>
          </a:p>
        </p:txBody>
      </p:sp>
      <p:pic>
        <p:nvPicPr>
          <p:cNvPr id="51202" name="Picture 2" descr="Photo shows a skier sitting on the snow while two O E C technicians bind the injured left arm close to the chest in a sling and swath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1553" y="2689736"/>
            <a:ext cx="3572762" cy="270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4112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Soft Splints</a:t>
            </a:r>
          </a:p>
        </p:txBody>
      </p:sp>
      <p:sp>
        <p:nvSpPr>
          <p:cNvPr id="3" name="Text Placeholder 2"/>
          <p:cNvSpPr>
            <a:spLocks noGrp="1"/>
          </p:cNvSpPr>
          <p:nvPr>
            <p:ph type="body" idx="1"/>
          </p:nvPr>
        </p:nvSpPr>
        <p:spPr>
          <a:xfrm>
            <a:off x="891540" y="2203704"/>
            <a:ext cx="5361478" cy="3986213"/>
          </a:xfrm>
        </p:spPr>
        <p:txBody>
          <a:bodyPr/>
          <a:lstStyle/>
          <a:p>
            <a:r>
              <a:rPr lang="en-US" dirty="0"/>
              <a:t>Other soft splints include:</a:t>
            </a:r>
          </a:p>
          <a:p>
            <a:pPr lvl="1"/>
            <a:r>
              <a:rPr lang="en-US" dirty="0"/>
              <a:t>Air Splints</a:t>
            </a:r>
          </a:p>
          <a:p>
            <a:pPr lvl="2"/>
            <a:r>
              <a:rPr lang="en-US" dirty="0"/>
              <a:t>Inflated with air to form a rigid splint</a:t>
            </a:r>
          </a:p>
          <a:p>
            <a:pPr lvl="1"/>
            <a:r>
              <a:rPr lang="en-US" dirty="0"/>
              <a:t>Vacuum Splints</a:t>
            </a:r>
          </a:p>
          <a:p>
            <a:pPr lvl="2"/>
            <a:r>
              <a:rPr lang="en-US" dirty="0"/>
              <a:t>Air is sucked out of the splint after application to an injured extremity forming a rigid enclosure around the body part.</a:t>
            </a:r>
          </a:p>
          <a:p>
            <a:pPr lvl="1"/>
            <a:r>
              <a:rPr lang="en-US" dirty="0"/>
              <a:t>Blanket Roll/Pillow Splint</a:t>
            </a:r>
          </a:p>
          <a:p>
            <a:pPr lvl="1"/>
            <a:r>
              <a:rPr lang="en-US" dirty="0"/>
              <a:t>Pelvic Binders</a:t>
            </a:r>
          </a:p>
          <a:p>
            <a:pPr marL="914400" lvl="2" indent="0">
              <a:buNone/>
            </a:pPr>
            <a:endParaRPr lang="en-US" dirty="0"/>
          </a:p>
        </p:txBody>
      </p:sp>
      <p:pic>
        <p:nvPicPr>
          <p:cNvPr id="8" name="Picture 7"/>
          <p:cNvPicPr>
            <a:picLocks noChangeAspect="1"/>
          </p:cNvPicPr>
          <p:nvPr/>
        </p:nvPicPr>
        <p:blipFill>
          <a:blip r:embed="rId2"/>
          <a:stretch>
            <a:fillRect/>
          </a:stretch>
        </p:blipFill>
        <p:spPr>
          <a:xfrm>
            <a:off x="10474315" y="440311"/>
            <a:ext cx="1359526" cy="1365622"/>
          </a:xfrm>
          <a:prstGeom prst="rect">
            <a:avLst/>
          </a:prstGeom>
        </p:spPr>
      </p:pic>
      <p:sp>
        <p:nvSpPr>
          <p:cNvPr id="9" name="TextBox 8"/>
          <p:cNvSpPr txBox="1"/>
          <p:nvPr/>
        </p:nvSpPr>
        <p:spPr>
          <a:xfrm>
            <a:off x="10472018" y="877455"/>
            <a:ext cx="1339273" cy="461665"/>
          </a:xfrm>
          <a:prstGeom prst="rect">
            <a:avLst/>
          </a:prstGeom>
          <a:noFill/>
        </p:spPr>
        <p:txBody>
          <a:bodyPr wrap="square" rtlCol="0">
            <a:spAutoFit/>
          </a:bodyPr>
          <a:lstStyle/>
          <a:p>
            <a:pPr algn="ctr"/>
            <a:r>
              <a:rPr lang="en-US" sz="2400" b="1" dirty="0"/>
              <a:t>20.3-2</a:t>
            </a:r>
          </a:p>
        </p:txBody>
      </p:sp>
      <p:pic>
        <p:nvPicPr>
          <p:cNvPr id="52226" name="Picture 2" descr="Photo shows a vacuum splint being attached to the injured arm of a patient by two O E C technicians. One of the technicians is using a pump while the other is holding the plastic bag wrapped around the arm in pl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6139" y="2335740"/>
            <a:ext cx="3679972" cy="253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984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171906-393F-4E04-ACB9-8FC3D8C9705C}"/>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Rigid or Semi-Rigid Splints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1BA3E976-AA9B-4EA7-AF6E-5AA3F238A37F}"/>
              </a:ext>
            </a:extLst>
          </p:cNvPr>
          <p:cNvSpPr>
            <a:spLocks noGrp="1"/>
          </p:cNvSpPr>
          <p:nvPr>
            <p:ph type="body" idx="1"/>
          </p:nvPr>
        </p:nvSpPr>
        <p:spPr>
          <a:xfrm>
            <a:off x="815340" y="1805933"/>
            <a:ext cx="5426133" cy="4646867"/>
          </a:xfrm>
        </p:spPr>
        <p:txBody>
          <a:bodyPr>
            <a:normAutofit lnSpcReduction="10000"/>
          </a:bodyPr>
          <a:lstStyle/>
          <a:p>
            <a:pPr marL="0" marR="0" lvl="0" indent="0" rtl="0">
              <a:buNone/>
            </a:pPr>
            <a:r>
              <a:rPr lang="en-US" b="1" i="0" u="none" strike="noStrike" baseline="0" dirty="0">
                <a:latin typeface="Arial" panose="020B0604020202020204" pitchFamily="34" charset="0"/>
              </a:rPr>
              <a:t>Rigid or Semi-rigid Splints: Cardboard, Wood, or Metal Splints </a:t>
            </a:r>
          </a:p>
          <a:p>
            <a:pPr marR="0" lvl="0" rtl="0"/>
            <a:r>
              <a:rPr lang="en-US" dirty="0"/>
              <a:t>C</a:t>
            </a:r>
            <a:r>
              <a:rPr lang="en-US" b="0" i="0" u="none" strike="noStrike" baseline="0" dirty="0">
                <a:latin typeface="Arial" panose="020B0604020202020204" pitchFamily="34" charset="0"/>
              </a:rPr>
              <a:t>onstructed of stiff materials such as heavy cardboard, wood, or metal</a:t>
            </a:r>
          </a:p>
          <a:p>
            <a:pPr marR="0" lvl="0" rtl="0"/>
            <a:r>
              <a:rPr lang="en-US" dirty="0"/>
              <a:t>R</a:t>
            </a:r>
            <a:r>
              <a:rPr lang="en-US" b="0" i="0" u="none" strike="noStrike" baseline="0" dirty="0">
                <a:latin typeface="Arial" panose="020B0604020202020204" pitchFamily="34" charset="0"/>
              </a:rPr>
              <a:t>eliable, low cost, effectiveness in all weather and altitude conditions, and ease of use</a:t>
            </a:r>
          </a:p>
          <a:p>
            <a:r>
              <a:rPr lang="en-US" dirty="0"/>
              <a:t>Applied to the sides, front, and/or back of an injured limb</a:t>
            </a:r>
          </a:p>
          <a:p>
            <a:pPr lvl="1"/>
            <a:r>
              <a:rPr lang="en-US" dirty="0"/>
              <a:t>Generally held in place by roller gauze (bandage) or cravats</a:t>
            </a:r>
          </a:p>
          <a:p>
            <a:pPr lvl="1"/>
            <a:r>
              <a:rPr lang="en-US" dirty="0"/>
              <a:t>Do not use Ace bandages due to circulation problems distally.</a:t>
            </a:r>
          </a:p>
          <a:p>
            <a:pPr marR="0" lvl="0" rtl="0"/>
            <a:endParaRPr lang="en-US" b="0" i="0" u="none" strike="noStrike" baseline="0" dirty="0">
              <a:latin typeface="Arial" panose="020B0604020202020204" pitchFamily="34" charset="0"/>
            </a:endParaRPr>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8" name="TextBox 7"/>
          <p:cNvSpPr txBox="1"/>
          <p:nvPr/>
        </p:nvSpPr>
        <p:spPr>
          <a:xfrm>
            <a:off x="10472018" y="877455"/>
            <a:ext cx="1339273" cy="461665"/>
          </a:xfrm>
          <a:prstGeom prst="rect">
            <a:avLst/>
          </a:prstGeom>
          <a:noFill/>
        </p:spPr>
        <p:txBody>
          <a:bodyPr wrap="square" rtlCol="0">
            <a:spAutoFit/>
          </a:bodyPr>
          <a:lstStyle/>
          <a:p>
            <a:pPr algn="ctr"/>
            <a:r>
              <a:rPr lang="en-US" sz="2400" b="1" dirty="0"/>
              <a:t>20.3-2</a:t>
            </a:r>
          </a:p>
        </p:txBody>
      </p:sp>
      <p:pic>
        <p:nvPicPr>
          <p:cNvPr id="53250" name="Picture 2" descr="Photo shows rigid splints on the front and back of the bent arm of the patient held in place by gauze tied around it by the O E C technician standing near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88" y="2417033"/>
            <a:ext cx="4251362" cy="275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942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E35753-95D0-4463-A623-D10EA354B04E}"/>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Anatomy and Physiology:</a:t>
            </a:r>
            <a:r>
              <a:rPr lang="en-US" b="1" i="0" u="none" strike="noStrike" kern="1600" dirty="0">
                <a:latin typeface="Arial" panose="020B0604020202020204" pitchFamily="34" charset="0"/>
              </a:rPr>
              <a:t> The Skeleton</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573E96D1-5B41-4F90-9146-9B4A609A90B7}"/>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The various components of the skeleton are crucial to the makeup and function of the </a:t>
            </a:r>
            <a:r>
              <a:rPr lang="en-US" b="0" i="0" strike="noStrike" dirty="0">
                <a:latin typeface="Arial" panose="020B0604020202020204" pitchFamily="34" charset="0"/>
              </a:rPr>
              <a:t>musculoskeletal system</a:t>
            </a:r>
            <a:r>
              <a:rPr lang="en-US" b="0" i="0" u="none" strike="noStrike" baseline="0" dirty="0">
                <a:latin typeface="Arial" panose="020B0604020202020204" pitchFamily="34" charset="0"/>
              </a:rPr>
              <a:t>. </a:t>
            </a:r>
          </a:p>
          <a:p>
            <a:r>
              <a:rPr lang="en-US" b="0" i="0" u="none" strike="noStrike" baseline="0" dirty="0">
                <a:latin typeface="Arial" panose="020B0604020202020204" pitchFamily="34" charset="0"/>
              </a:rPr>
              <a:t>The skeleton functions as a rigid framework to: </a:t>
            </a:r>
          </a:p>
          <a:p>
            <a:pPr lvl="1"/>
            <a:r>
              <a:rPr lang="en-US" b="0" i="0" u="none" strike="noStrike" baseline="0" dirty="0">
                <a:latin typeface="Arial" panose="020B0604020202020204" pitchFamily="34" charset="0"/>
              </a:rPr>
              <a:t>Protect the internal organs </a:t>
            </a:r>
          </a:p>
          <a:p>
            <a:pPr lvl="1"/>
            <a:r>
              <a:rPr lang="en-US" b="0" i="0" u="none" strike="noStrike" baseline="0" dirty="0">
                <a:latin typeface="Arial" panose="020B0604020202020204" pitchFamily="34" charset="0"/>
              </a:rPr>
              <a:t>Provide the body form we recognize as human</a:t>
            </a:r>
          </a:p>
          <a:p>
            <a:pPr lvl="1"/>
            <a:r>
              <a:rPr lang="en-US" b="0" i="0" u="none" strike="noStrike" baseline="0" dirty="0">
                <a:latin typeface="Arial" panose="020B0604020202020204" pitchFamily="34" charset="0"/>
              </a:rPr>
              <a:t>Produce blood cells</a:t>
            </a:r>
          </a:p>
          <a:p>
            <a:pPr lvl="0"/>
            <a:r>
              <a:rPr lang="en-US" sz="2400" dirty="0"/>
              <a:t>The skeleton consists of bones, connective tissue, and </a:t>
            </a:r>
            <a:r>
              <a:rPr lang="en-US" sz="2400" dirty="0">
                <a:solidFill>
                  <a:schemeClr val="tx2"/>
                </a:solidFill>
              </a:rPr>
              <a:t>cartilage. </a:t>
            </a:r>
          </a:p>
          <a:p>
            <a:endParaRPr lang="en-US" dirty="0"/>
          </a:p>
        </p:txBody>
      </p:sp>
      <p:pic>
        <p:nvPicPr>
          <p:cNvPr id="4" name="Picture 3"/>
          <p:cNvPicPr>
            <a:picLocks noChangeAspect="1"/>
          </p:cNvPicPr>
          <p:nvPr/>
        </p:nvPicPr>
        <p:blipFill>
          <a:blip r:embed="rId2"/>
          <a:stretch>
            <a:fillRect/>
          </a:stretch>
        </p:blipFill>
        <p:spPr>
          <a:xfrm>
            <a:off x="10291606" y="440311"/>
            <a:ext cx="1359526" cy="1365622"/>
          </a:xfrm>
          <a:prstGeom prst="rect">
            <a:avLst/>
          </a:prstGeom>
        </p:spPr>
      </p:pic>
      <p:sp>
        <p:nvSpPr>
          <p:cNvPr id="5" name="TextBox 4"/>
          <p:cNvSpPr txBox="1"/>
          <p:nvPr/>
        </p:nvSpPr>
        <p:spPr>
          <a:xfrm>
            <a:off x="10289309" y="877455"/>
            <a:ext cx="1339273" cy="461665"/>
          </a:xfrm>
          <a:prstGeom prst="rect">
            <a:avLst/>
          </a:prstGeom>
          <a:noFill/>
        </p:spPr>
        <p:txBody>
          <a:bodyPr wrap="square" rtlCol="0">
            <a:spAutoFit/>
          </a:bodyPr>
          <a:lstStyle/>
          <a:p>
            <a:pPr algn="ctr"/>
            <a:r>
              <a:rPr lang="en-US" sz="2400" b="1" dirty="0"/>
              <a:t>20.1-1</a:t>
            </a:r>
          </a:p>
        </p:txBody>
      </p:sp>
    </p:spTree>
    <p:extLst>
      <p:ext uri="{BB962C8B-B14F-4D97-AF65-F5344CB8AC3E}">
        <p14:creationId xmlns:p14="http://schemas.microsoft.com/office/powerpoint/2010/main" val="35327108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06AE48-358B-45EC-B834-47C700913DF1}"/>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Rigid or Semi-Rigid Splints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9E429073-BE76-4AC9-B023-F5C2D0B8E6EB}"/>
              </a:ext>
            </a:extLst>
          </p:cNvPr>
          <p:cNvSpPr>
            <a:spLocks noGrp="1"/>
          </p:cNvSpPr>
          <p:nvPr>
            <p:ph type="body" idx="1"/>
          </p:nvPr>
        </p:nvSpPr>
        <p:spPr>
          <a:xfrm>
            <a:off x="891540" y="2203704"/>
            <a:ext cx="5804824" cy="3986213"/>
          </a:xfrm>
        </p:spPr>
        <p:txBody>
          <a:bodyPr/>
          <a:lstStyle/>
          <a:p>
            <a:pPr marR="0" lvl="0" rtl="0"/>
            <a:r>
              <a:rPr lang="en-US" sz="2400" b="0" i="0" u="none" strike="noStrike" baseline="0" dirty="0">
                <a:latin typeface="Arial" panose="020B0604020202020204" pitchFamily="34" charset="0"/>
              </a:rPr>
              <a:t>Cardboard splints:</a:t>
            </a:r>
          </a:p>
          <a:p>
            <a:pPr lvl="1"/>
            <a:r>
              <a:rPr lang="en-US" sz="2400" dirty="0"/>
              <a:t>P</a:t>
            </a:r>
            <a:r>
              <a:rPr lang="en-US" sz="2400" b="0" i="0" u="none" strike="noStrike" baseline="0" dirty="0"/>
              <a:t>rimarily to splint an arm or leg </a:t>
            </a:r>
          </a:p>
          <a:p>
            <a:pPr lvl="1"/>
            <a:r>
              <a:rPr lang="en-US" sz="2400" dirty="0"/>
              <a:t>B</a:t>
            </a:r>
            <a:r>
              <a:rPr lang="en-US" sz="2400" b="0" i="0" u="none" strike="noStrike" baseline="0" dirty="0"/>
              <a:t>est used in dry environments 	</a:t>
            </a:r>
          </a:p>
          <a:p>
            <a:pPr lvl="2"/>
            <a:r>
              <a:rPr lang="en-US" sz="2000" dirty="0"/>
              <a:t>U</a:t>
            </a:r>
            <a:r>
              <a:rPr lang="en-US" sz="2000" b="0" i="0" u="none" strike="noStrike" baseline="0" dirty="0"/>
              <a:t>nless treated with a water-resistant coating</a:t>
            </a:r>
          </a:p>
          <a:p>
            <a:pPr lvl="1"/>
            <a:r>
              <a:rPr lang="en-US" sz="2400" dirty="0"/>
              <a:t>Commercially available but easy to make using corrugated cardboard </a:t>
            </a:r>
          </a:p>
          <a:p>
            <a:pPr lvl="2"/>
            <a:r>
              <a:rPr lang="en-US" sz="2000" dirty="0"/>
              <a:t>For an elbow or a forearm, a double thickness of cardboard 3 inches by 12 to 15 inches is effective.</a:t>
            </a:r>
          </a:p>
          <a:p>
            <a:pPr lvl="1"/>
            <a:endParaRPr lang="en-US" dirty="0"/>
          </a:p>
          <a:p>
            <a:pPr lvl="1"/>
            <a:endParaRPr lang="en-US" b="0" i="0" u="none" strike="noStrike" baseline="0" dirty="0">
              <a:latin typeface="Arial" panose="020B0604020202020204" pitchFamily="34" charset="0"/>
            </a:endParaRPr>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8" name="TextBox 7"/>
          <p:cNvSpPr txBox="1"/>
          <p:nvPr/>
        </p:nvSpPr>
        <p:spPr>
          <a:xfrm>
            <a:off x="10472018" y="877455"/>
            <a:ext cx="1339273" cy="461665"/>
          </a:xfrm>
          <a:prstGeom prst="rect">
            <a:avLst/>
          </a:prstGeom>
          <a:noFill/>
        </p:spPr>
        <p:txBody>
          <a:bodyPr wrap="square" rtlCol="0">
            <a:spAutoFit/>
          </a:bodyPr>
          <a:lstStyle/>
          <a:p>
            <a:pPr algn="ctr"/>
            <a:r>
              <a:rPr lang="en-US" sz="2400" b="1" dirty="0"/>
              <a:t>20.3-2</a:t>
            </a:r>
          </a:p>
        </p:txBody>
      </p:sp>
      <p:pic>
        <p:nvPicPr>
          <p:cNvPr id="54274" name="Picture 2" descr="Photo A shows a cardboard splint used for a leg. The box is long to accommodate the length of the leg and the breadth is small to fit snugly around the leg. The top portion is cut out and one of the breadth sides is open. Photo B shows two technicians using a tape to secure the cardboard splint applied to a patient lying in a hospital bed." title="Photos show cardboard splint and applic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8762" y="2729340"/>
            <a:ext cx="4977144" cy="217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8852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36F0CA-E29A-42A9-95D8-D0E2DFDE231C}"/>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Rigid or Semi-Rigid Splints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6042A165-2169-42CD-99C7-1158FFDE0BA9}"/>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Wood splints:</a:t>
            </a:r>
          </a:p>
          <a:p>
            <a:pPr lvl="1"/>
            <a:r>
              <a:rPr lang="en-US" dirty="0"/>
              <a:t>M</a:t>
            </a:r>
            <a:r>
              <a:rPr lang="en-US" b="0" i="0" u="none" strike="noStrike" baseline="0" dirty="0">
                <a:latin typeface="Arial" panose="020B0604020202020204" pitchFamily="34" charset="0"/>
              </a:rPr>
              <a:t>ore rigid than cardboard</a:t>
            </a:r>
          </a:p>
          <a:p>
            <a:pPr lvl="1"/>
            <a:r>
              <a:rPr lang="en-US" dirty="0"/>
              <a:t>P</a:t>
            </a:r>
            <a:r>
              <a:rPr lang="en-US" b="0" i="0" u="none" strike="noStrike" baseline="0" dirty="0">
                <a:latin typeface="Arial" panose="020B0604020202020204" pitchFamily="34" charset="0"/>
              </a:rPr>
              <a:t>rovide very effective immobilization</a:t>
            </a:r>
            <a:endParaRPr lang="en-US" dirty="0"/>
          </a:p>
          <a:p>
            <a:pPr lvl="1"/>
            <a:r>
              <a:rPr lang="en-US" dirty="0"/>
              <a:t>Commonly used to immobilize long bones (radius, ulna, humerus, tibia, and fibula) and joints (elbow, knee, and wrist)</a:t>
            </a:r>
          </a:p>
          <a:p>
            <a:pPr lvl="1"/>
            <a:endParaRPr lang="en-US" b="0" i="0" u="none" strike="noStrike" baseline="0" dirty="0">
              <a:latin typeface="Arial" panose="020B0604020202020204" pitchFamily="34" charset="0"/>
            </a:endParaRPr>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8" name="TextBox 7"/>
          <p:cNvSpPr txBox="1"/>
          <p:nvPr/>
        </p:nvSpPr>
        <p:spPr>
          <a:xfrm>
            <a:off x="10472018" y="877455"/>
            <a:ext cx="1339273" cy="461665"/>
          </a:xfrm>
          <a:prstGeom prst="rect">
            <a:avLst/>
          </a:prstGeom>
          <a:noFill/>
        </p:spPr>
        <p:txBody>
          <a:bodyPr wrap="square" rtlCol="0">
            <a:spAutoFit/>
          </a:bodyPr>
          <a:lstStyle/>
          <a:p>
            <a:pPr algn="ctr"/>
            <a:r>
              <a:rPr lang="en-US" sz="2400" b="1" dirty="0"/>
              <a:t>20.3-2</a:t>
            </a:r>
          </a:p>
        </p:txBody>
      </p:sp>
    </p:spTree>
    <p:extLst>
      <p:ext uri="{BB962C8B-B14F-4D97-AF65-F5344CB8AC3E}">
        <p14:creationId xmlns:p14="http://schemas.microsoft.com/office/powerpoint/2010/main" val="399691930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50764C-3277-4556-9948-D1417B72011E}"/>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Management:</a:t>
            </a:r>
            <a:r>
              <a:rPr lang="en-US" b="1" i="0" u="none" strike="noStrike" kern="1600" dirty="0"/>
              <a:t> Quick Splint</a:t>
            </a:r>
            <a:endParaRPr lang="en-US" b="1" i="0" u="none" strike="noStrike" kern="1600" baseline="0" dirty="0"/>
          </a:p>
        </p:txBody>
      </p:sp>
      <p:sp>
        <p:nvSpPr>
          <p:cNvPr id="3" name="Text Placeholder 2">
            <a:extLst>
              <a:ext uri="{FF2B5EF4-FFF2-40B4-BE49-F238E27FC236}">
                <a16:creationId xmlns="" xmlns:a16="http://schemas.microsoft.com/office/drawing/2014/main" id="{4AC96FA0-D6C9-4655-9DE0-6FEF7B1EC083}"/>
              </a:ext>
            </a:extLst>
          </p:cNvPr>
          <p:cNvSpPr>
            <a:spLocks noGrp="1"/>
          </p:cNvSpPr>
          <p:nvPr>
            <p:ph sz="half" idx="1"/>
          </p:nvPr>
        </p:nvSpPr>
        <p:spPr>
          <a:xfrm>
            <a:off x="790575" y="1754403"/>
            <a:ext cx="4855464" cy="4729436"/>
          </a:xfrm>
        </p:spPr>
        <p:txBody>
          <a:bodyPr>
            <a:normAutofit/>
          </a:bodyPr>
          <a:lstStyle/>
          <a:p>
            <a:pPr>
              <a:lnSpc>
                <a:spcPct val="90000"/>
              </a:lnSpc>
            </a:pPr>
            <a:r>
              <a:rPr lang="en-US" sz="2000" b="0" i="0" u="none" strike="noStrike" baseline="0" dirty="0"/>
              <a:t>The Quick Splint has been used by ski patrols for many years.</a:t>
            </a:r>
            <a:r>
              <a:rPr lang="en-US" sz="2000" dirty="0"/>
              <a:t> </a:t>
            </a:r>
          </a:p>
          <a:p>
            <a:pPr lvl="1">
              <a:lnSpc>
                <a:spcPct val="90000"/>
              </a:lnSpc>
            </a:pPr>
            <a:r>
              <a:rPr lang="en-US" sz="1800" dirty="0"/>
              <a:t>Mainstay of care for lower leg injuries </a:t>
            </a:r>
            <a:endParaRPr lang="en-US" sz="2000" b="0" i="0" u="none" strike="noStrike" baseline="0" dirty="0"/>
          </a:p>
          <a:p>
            <a:pPr marR="0" lvl="0" rtl="0">
              <a:lnSpc>
                <a:spcPct val="90000"/>
              </a:lnSpc>
            </a:pPr>
            <a:r>
              <a:rPr lang="en-US" sz="2000" b="0" i="0" u="none" strike="noStrike" baseline="0" dirty="0"/>
              <a:t>Made of lightweight plastic or plywood</a:t>
            </a:r>
          </a:p>
          <a:p>
            <a:pPr marR="0" lvl="0" rtl="0">
              <a:lnSpc>
                <a:spcPct val="90000"/>
              </a:lnSpc>
            </a:pPr>
            <a:r>
              <a:rPr lang="en-US" sz="2000" dirty="0"/>
              <a:t>E</a:t>
            </a:r>
            <a:r>
              <a:rPr lang="en-US" sz="2000" b="0" i="0" u="none" strike="noStrike" baseline="0" dirty="0"/>
              <a:t>ffective for knee, tibia, or fibula injuries</a:t>
            </a:r>
          </a:p>
          <a:p>
            <a:pPr marR="0" lvl="0" rtl="0">
              <a:lnSpc>
                <a:spcPct val="90000"/>
              </a:lnSpc>
            </a:pPr>
            <a:r>
              <a:rPr lang="en-US" sz="2000" dirty="0"/>
              <a:t>E</a:t>
            </a:r>
            <a:r>
              <a:rPr lang="en-US" sz="2000" b="0" i="0" u="none" strike="noStrike" baseline="0" dirty="0"/>
              <a:t>asy to use and may be applied rapidly by one or two people</a:t>
            </a:r>
          </a:p>
          <a:p>
            <a:pPr marR="0" lvl="0" rtl="0">
              <a:lnSpc>
                <a:spcPct val="90000"/>
              </a:lnSpc>
            </a:pPr>
            <a:r>
              <a:rPr lang="en-US" sz="2000" b="0" i="0" u="none" strike="noStrike" baseline="0" dirty="0"/>
              <a:t>Its compact design allows it to easily fit on a fully loaded toboggan.</a:t>
            </a:r>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9" name="TextBox 8"/>
          <p:cNvSpPr txBox="1"/>
          <p:nvPr/>
        </p:nvSpPr>
        <p:spPr>
          <a:xfrm>
            <a:off x="10472018" y="877455"/>
            <a:ext cx="1339273" cy="461665"/>
          </a:xfrm>
          <a:prstGeom prst="rect">
            <a:avLst/>
          </a:prstGeom>
          <a:noFill/>
        </p:spPr>
        <p:txBody>
          <a:bodyPr wrap="square" rtlCol="0">
            <a:spAutoFit/>
          </a:bodyPr>
          <a:lstStyle/>
          <a:p>
            <a:pPr algn="ctr"/>
            <a:r>
              <a:rPr lang="en-US" sz="2400" b="1" dirty="0"/>
              <a:t>20.3-2</a:t>
            </a:r>
          </a:p>
        </p:txBody>
      </p:sp>
      <p:pic>
        <p:nvPicPr>
          <p:cNvPr id="2050" name="Picture 2" descr="Photo shows a quick splint, two short pieces of plywood with straps attached to 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228" y="2175641"/>
            <a:ext cx="4409256" cy="275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07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B9DFB6-27B6-4CAE-B3F2-288A775D8010}"/>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Traction Splint</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B8D87AA1-D823-437F-B440-9CAA04B6734F}"/>
              </a:ext>
            </a:extLst>
          </p:cNvPr>
          <p:cNvSpPr>
            <a:spLocks noGrp="1"/>
          </p:cNvSpPr>
          <p:nvPr>
            <p:ph type="body" idx="1"/>
          </p:nvPr>
        </p:nvSpPr>
        <p:spPr/>
        <p:txBody>
          <a:bodyPr>
            <a:normAutofit/>
          </a:bodyPr>
          <a:lstStyle/>
          <a:p>
            <a:pPr marL="0" marR="0" lvl="0" indent="0" rtl="0">
              <a:buNone/>
            </a:pPr>
            <a:r>
              <a:rPr lang="en-US" b="1" i="0" u="none" strike="noStrike" baseline="0" dirty="0">
                <a:latin typeface="Arial" panose="020B0604020202020204" pitchFamily="34" charset="0"/>
              </a:rPr>
              <a:t>Traction Splints </a:t>
            </a:r>
          </a:p>
          <a:p>
            <a:pPr marR="0" lvl="0" rtl="0"/>
            <a:r>
              <a:rPr lang="en-US" b="0" i="0" u="none" strike="noStrike" baseline="0" dirty="0">
                <a:latin typeface="Arial" panose="020B0604020202020204" pitchFamily="34" charset="0"/>
              </a:rPr>
              <a:t>A device that applies longitudinal traction to a fractured femur </a:t>
            </a:r>
          </a:p>
          <a:p>
            <a:pPr lvl="1"/>
            <a:r>
              <a:rPr lang="en-US" dirty="0"/>
              <a:t>A</a:t>
            </a:r>
            <a:r>
              <a:rPr lang="en-US" b="0" i="0" u="none" strike="noStrike" baseline="0" dirty="0">
                <a:latin typeface="Arial" panose="020B0604020202020204" pitchFamily="34" charset="0"/>
              </a:rPr>
              <a:t> safe mechanism for immobilizing a broken bone</a:t>
            </a:r>
          </a:p>
          <a:p>
            <a:pPr lvl="1"/>
            <a:r>
              <a:rPr lang="en-US" b="0" i="0" u="none" strike="noStrike" baseline="0" dirty="0">
                <a:latin typeface="Arial" panose="020B0604020202020204" pitchFamily="34" charset="0"/>
              </a:rPr>
              <a:t>Traction is the placement of an in-line force to a fractured long bone in the direction of its normal alignment for the purpose of regaining bone length and reducing pain. </a:t>
            </a:r>
          </a:p>
          <a:p>
            <a:pPr lvl="1"/>
            <a:r>
              <a:rPr lang="en-US" dirty="0"/>
              <a:t>A</a:t>
            </a:r>
            <a:r>
              <a:rPr lang="en-US" b="0" i="0" u="none" strike="noStrike" baseline="0" dirty="0">
                <a:latin typeface="Arial" panose="020B0604020202020204" pitchFamily="34" charset="0"/>
              </a:rPr>
              <a:t>ligns the limb in a more anatomically neutral position, preventing further soft-tissue damage</a:t>
            </a:r>
          </a:p>
          <a:p>
            <a:r>
              <a:rPr lang="en-US" dirty="0"/>
              <a:t>A traction splint does not reduce a fracture, but it does align the fractured bone in a more anatomically favorable position, allowing transportation to be easier.</a:t>
            </a:r>
          </a:p>
          <a:p>
            <a:pPr lvl="1"/>
            <a:endParaRPr lang="en-US" b="0" i="0" u="none" strike="noStrike" baseline="0" dirty="0">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10474315" y="440311"/>
            <a:ext cx="1359526" cy="1365622"/>
          </a:xfrm>
          <a:prstGeom prst="rect">
            <a:avLst/>
          </a:prstGeom>
        </p:spPr>
      </p:pic>
      <p:sp>
        <p:nvSpPr>
          <p:cNvPr id="7" name="TextBox 6"/>
          <p:cNvSpPr txBox="1"/>
          <p:nvPr/>
        </p:nvSpPr>
        <p:spPr>
          <a:xfrm>
            <a:off x="10472018" y="877455"/>
            <a:ext cx="1339273" cy="461665"/>
          </a:xfrm>
          <a:prstGeom prst="rect">
            <a:avLst/>
          </a:prstGeom>
          <a:noFill/>
        </p:spPr>
        <p:txBody>
          <a:bodyPr wrap="square" rtlCol="0">
            <a:spAutoFit/>
          </a:bodyPr>
          <a:lstStyle/>
          <a:p>
            <a:pPr algn="ctr"/>
            <a:r>
              <a:rPr lang="en-US" sz="2400" b="1" dirty="0"/>
              <a:t>20.3-2</a:t>
            </a:r>
          </a:p>
        </p:txBody>
      </p:sp>
    </p:spTree>
    <p:extLst>
      <p:ext uri="{BB962C8B-B14F-4D97-AF65-F5344CB8AC3E}">
        <p14:creationId xmlns:p14="http://schemas.microsoft.com/office/powerpoint/2010/main" val="18818175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EA65F9-22C7-4AD2-883F-6FE80114BCFD}"/>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Management:</a:t>
            </a:r>
            <a:r>
              <a:rPr lang="en-US" b="1" i="0" u="none" strike="noStrike" kern="1600" dirty="0"/>
              <a:t> Types of Traction Splints</a:t>
            </a:r>
            <a:endParaRPr lang="en-US" b="1" i="0" u="none" strike="noStrike" kern="1600" baseline="0" dirty="0"/>
          </a:p>
        </p:txBody>
      </p:sp>
      <p:sp>
        <p:nvSpPr>
          <p:cNvPr id="3" name="Text Placeholder 2">
            <a:extLst>
              <a:ext uri="{FF2B5EF4-FFF2-40B4-BE49-F238E27FC236}">
                <a16:creationId xmlns="" xmlns:a16="http://schemas.microsoft.com/office/drawing/2014/main" id="{E7012C69-F0F5-47FD-80DF-FEC7B076F139}"/>
              </a:ext>
            </a:extLst>
          </p:cNvPr>
          <p:cNvSpPr>
            <a:spLocks noGrp="1"/>
          </p:cNvSpPr>
          <p:nvPr>
            <p:ph sz="half" idx="1"/>
          </p:nvPr>
        </p:nvSpPr>
        <p:spPr>
          <a:xfrm>
            <a:off x="914400" y="2318326"/>
            <a:ext cx="4855464" cy="3872161"/>
          </a:xfrm>
        </p:spPr>
        <p:txBody>
          <a:bodyPr>
            <a:normAutofit/>
          </a:bodyPr>
          <a:lstStyle/>
          <a:p>
            <a:pPr marR="0" lvl="0" rtl="0"/>
            <a:r>
              <a:rPr lang="en-US" sz="2400" b="0" i="0" u="none" strike="noStrike" baseline="0" dirty="0"/>
              <a:t>Many different types of femoral traction splints are commercially available, including splints made by:</a:t>
            </a:r>
          </a:p>
          <a:p>
            <a:pPr lvl="1"/>
            <a:r>
              <a:rPr lang="en-US" sz="2400" b="0" i="0" u="none" strike="noStrike" baseline="0" dirty="0"/>
              <a:t>Sager</a:t>
            </a:r>
          </a:p>
          <a:p>
            <a:pPr lvl="1"/>
            <a:r>
              <a:rPr lang="en-US" sz="2400" b="0" i="0" u="none" strike="noStrike" baseline="0" dirty="0"/>
              <a:t>Slishman</a:t>
            </a:r>
          </a:p>
          <a:p>
            <a:pPr lvl="1"/>
            <a:r>
              <a:rPr lang="en-US" sz="2400" b="0" i="0" u="none" strike="noStrike" baseline="0" dirty="0"/>
              <a:t>Kendrick </a:t>
            </a:r>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9" name="TextBox 8"/>
          <p:cNvSpPr txBox="1"/>
          <p:nvPr/>
        </p:nvSpPr>
        <p:spPr>
          <a:xfrm>
            <a:off x="10472018" y="877455"/>
            <a:ext cx="1339273" cy="461665"/>
          </a:xfrm>
          <a:prstGeom prst="rect">
            <a:avLst/>
          </a:prstGeom>
          <a:noFill/>
        </p:spPr>
        <p:txBody>
          <a:bodyPr wrap="square" rtlCol="0">
            <a:spAutoFit/>
          </a:bodyPr>
          <a:lstStyle/>
          <a:p>
            <a:pPr algn="ctr"/>
            <a:r>
              <a:rPr lang="en-US" sz="2400" b="1" dirty="0"/>
              <a:t>20.3-2</a:t>
            </a:r>
          </a:p>
        </p:txBody>
      </p:sp>
      <p:pic>
        <p:nvPicPr>
          <p:cNvPr id="55298" name="Picture 2" descr="Photo shows three O E C technicians applying a Kendrick traction splint to the injured leg of a patient lying on her back. The splint has a long thin rod attached to the side of the injured leg with str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084" y="2587558"/>
            <a:ext cx="4041702" cy="258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92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32DDAC-352D-487F-998B-C866C7514151}"/>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Traction Splints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ABFCC71E-0AE3-4CBD-990E-7335658D24B9}"/>
              </a:ext>
            </a:extLst>
          </p:cNvPr>
          <p:cNvSpPr>
            <a:spLocks noGrp="1"/>
          </p:cNvSpPr>
          <p:nvPr>
            <p:ph type="body" idx="1"/>
          </p:nvPr>
        </p:nvSpPr>
        <p:spPr/>
        <p:txBody>
          <a:bodyPr>
            <a:normAutofit/>
          </a:bodyPr>
          <a:lstStyle/>
          <a:p>
            <a:pPr marR="0" lvl="0" rtl="0"/>
            <a:r>
              <a:rPr lang="en-US" sz="2400" b="0" i="0" u="none" strike="noStrike" baseline="0" dirty="0">
                <a:latin typeface="Arial" panose="020B0604020202020204" pitchFamily="34" charset="0"/>
              </a:rPr>
              <a:t>Traction splints are used primarily for fractures involving the middle third of the femur. </a:t>
            </a:r>
          </a:p>
          <a:p>
            <a:pPr marR="0" lvl="0" rtl="0"/>
            <a:r>
              <a:rPr lang="en-US" sz="2400" b="0" i="0" u="none" strike="noStrike" baseline="0" dirty="0">
                <a:latin typeface="Arial" panose="020B0604020202020204" pitchFamily="34" charset="0"/>
              </a:rPr>
              <a:t>Some EMS programs and traction splint manufacturers (Sager) have advocated the use of these devices, using tension, for proximal femur fractures, including classical hip fractures.</a:t>
            </a:r>
          </a:p>
          <a:p>
            <a:pPr lvl="1"/>
            <a:r>
              <a:rPr lang="en-US" sz="2200" b="0" i="0" u="none" strike="noStrike" baseline="0" dirty="0">
                <a:latin typeface="Arial" panose="020B0604020202020204" pitchFamily="34" charset="0"/>
              </a:rPr>
              <a:t>Generally, hip fractures can be immobilized well with the use of a backboard and straps used as a litter. </a:t>
            </a:r>
          </a:p>
        </p:txBody>
      </p:sp>
      <p:pic>
        <p:nvPicPr>
          <p:cNvPr id="6" name="Picture 5"/>
          <p:cNvPicPr>
            <a:picLocks noChangeAspect="1"/>
          </p:cNvPicPr>
          <p:nvPr/>
        </p:nvPicPr>
        <p:blipFill>
          <a:blip r:embed="rId2"/>
          <a:stretch>
            <a:fillRect/>
          </a:stretch>
        </p:blipFill>
        <p:spPr>
          <a:xfrm>
            <a:off x="10474315" y="440311"/>
            <a:ext cx="1359526" cy="1365622"/>
          </a:xfrm>
          <a:prstGeom prst="rect">
            <a:avLst/>
          </a:prstGeom>
        </p:spPr>
      </p:pic>
      <p:sp>
        <p:nvSpPr>
          <p:cNvPr id="7" name="TextBox 6"/>
          <p:cNvSpPr txBox="1"/>
          <p:nvPr/>
        </p:nvSpPr>
        <p:spPr>
          <a:xfrm>
            <a:off x="10472018" y="877455"/>
            <a:ext cx="1339273" cy="461665"/>
          </a:xfrm>
          <a:prstGeom prst="rect">
            <a:avLst/>
          </a:prstGeom>
          <a:noFill/>
        </p:spPr>
        <p:txBody>
          <a:bodyPr wrap="square" rtlCol="0">
            <a:spAutoFit/>
          </a:bodyPr>
          <a:lstStyle/>
          <a:p>
            <a:pPr algn="ctr"/>
            <a:r>
              <a:rPr lang="en-US" sz="2400" b="1" dirty="0"/>
              <a:t>20.3-2</a:t>
            </a:r>
          </a:p>
        </p:txBody>
      </p:sp>
    </p:spTree>
    <p:extLst>
      <p:ext uri="{BB962C8B-B14F-4D97-AF65-F5344CB8AC3E}">
        <p14:creationId xmlns:p14="http://schemas.microsoft.com/office/powerpoint/2010/main" val="24744690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Traction vs. Tension</a:t>
            </a:r>
          </a:p>
        </p:txBody>
      </p:sp>
      <p:sp>
        <p:nvSpPr>
          <p:cNvPr id="3" name="Text Placeholder 2"/>
          <p:cNvSpPr>
            <a:spLocks noGrp="1"/>
          </p:cNvSpPr>
          <p:nvPr>
            <p:ph type="body" idx="1"/>
          </p:nvPr>
        </p:nvSpPr>
        <p:spPr>
          <a:xfrm>
            <a:off x="878205" y="2003209"/>
            <a:ext cx="10435590" cy="3986213"/>
          </a:xfrm>
        </p:spPr>
        <p:txBody>
          <a:bodyPr/>
          <a:lstStyle/>
          <a:p>
            <a:r>
              <a:rPr lang="en-US" dirty="0"/>
              <a:t>Traction is required for Midshaft Femur Fractures.</a:t>
            </a:r>
          </a:p>
          <a:p>
            <a:pPr lvl="1"/>
            <a:r>
              <a:rPr lang="en-US" dirty="0"/>
              <a:t>Requires pulling on the foot with about 15 pounds of force.</a:t>
            </a:r>
          </a:p>
          <a:p>
            <a:pPr lvl="1"/>
            <a:r>
              <a:rPr lang="en-US" dirty="0"/>
              <a:t>The force of traction should be no more than 10% of the total body weight.</a:t>
            </a:r>
          </a:p>
          <a:p>
            <a:pPr lvl="1"/>
            <a:endParaRPr lang="en-US" dirty="0"/>
          </a:p>
          <a:p>
            <a:r>
              <a:rPr lang="en-US" dirty="0"/>
              <a:t>Tension is used to align other long-bone fractures when necessary.</a:t>
            </a:r>
          </a:p>
          <a:p>
            <a:pPr lvl="1"/>
            <a:r>
              <a:rPr lang="en-US" dirty="0"/>
              <a:t>Involves pulling with less force, generally 7-8 pounds</a:t>
            </a:r>
          </a:p>
          <a:p>
            <a:pPr lvl="1"/>
            <a:r>
              <a:rPr lang="en-US" dirty="0"/>
              <a:t>Pulling with only enough force to align the bone</a:t>
            </a:r>
          </a:p>
          <a:p>
            <a:pPr lvl="1"/>
            <a:endParaRPr lang="en-US" dirty="0"/>
          </a:p>
          <a:p>
            <a:r>
              <a:rPr lang="en-US" dirty="0"/>
              <a:t>After proper application of traction or tension, generally the injured limb feels “better.”</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20.3-3</a:t>
            </a:r>
          </a:p>
        </p:txBody>
      </p:sp>
      <p:sp>
        <p:nvSpPr>
          <p:cNvPr id="8" name="TextBox 7"/>
          <p:cNvSpPr txBox="1"/>
          <p:nvPr/>
        </p:nvSpPr>
        <p:spPr>
          <a:xfrm>
            <a:off x="3817257" y="87745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04585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EDF64D-20E6-40C8-8DA5-E313B73687C9}"/>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Management: Traction Splints</a:t>
            </a:r>
          </a:p>
        </p:txBody>
      </p:sp>
      <p:sp>
        <p:nvSpPr>
          <p:cNvPr id="3" name="Text Placeholder 2">
            <a:extLst>
              <a:ext uri="{FF2B5EF4-FFF2-40B4-BE49-F238E27FC236}">
                <a16:creationId xmlns="" xmlns:a16="http://schemas.microsoft.com/office/drawing/2014/main" id="{BE653073-8ACF-430D-A549-5B341E9CA3E8}"/>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Traction splints are contraindicated in fractures of the:</a:t>
            </a:r>
          </a:p>
          <a:p>
            <a:pPr lvl="1"/>
            <a:r>
              <a:rPr lang="en-US" b="0" i="0" u="none" strike="noStrike" baseline="0" dirty="0"/>
              <a:t>Distal third of the femur</a:t>
            </a:r>
          </a:p>
          <a:p>
            <a:pPr lvl="1"/>
            <a:r>
              <a:rPr lang="en-US" b="0" i="0" u="none" strike="noStrike" baseline="0" dirty="0"/>
              <a:t>Any upper extremity fracture</a:t>
            </a:r>
          </a:p>
        </p:txBody>
      </p:sp>
      <p:pic>
        <p:nvPicPr>
          <p:cNvPr id="9" name="Picture 8"/>
          <p:cNvPicPr>
            <a:picLocks noChangeAspect="1"/>
          </p:cNvPicPr>
          <p:nvPr/>
        </p:nvPicPr>
        <p:blipFill>
          <a:blip r:embed="rId2"/>
          <a:stretch>
            <a:fillRect/>
          </a:stretch>
        </p:blipFill>
        <p:spPr>
          <a:xfrm>
            <a:off x="10474315" y="440311"/>
            <a:ext cx="1359526" cy="1365622"/>
          </a:xfrm>
          <a:prstGeom prst="rect">
            <a:avLst/>
          </a:prstGeom>
        </p:spPr>
      </p:pic>
      <p:sp>
        <p:nvSpPr>
          <p:cNvPr id="10" name="TextBox 9"/>
          <p:cNvSpPr txBox="1"/>
          <p:nvPr/>
        </p:nvSpPr>
        <p:spPr>
          <a:xfrm>
            <a:off x="10472018" y="877455"/>
            <a:ext cx="1339273" cy="461665"/>
          </a:xfrm>
          <a:prstGeom prst="rect">
            <a:avLst/>
          </a:prstGeom>
          <a:noFill/>
        </p:spPr>
        <p:txBody>
          <a:bodyPr wrap="square" rtlCol="0">
            <a:spAutoFit/>
          </a:bodyPr>
          <a:lstStyle/>
          <a:p>
            <a:pPr algn="ctr"/>
            <a:r>
              <a:rPr lang="en-US" sz="2400" b="1" dirty="0"/>
              <a:t>20.3-2</a:t>
            </a:r>
          </a:p>
        </p:txBody>
      </p:sp>
      <p:pic>
        <p:nvPicPr>
          <p:cNvPr id="56322" name="Picture 2" descr="Photo shows a leg with a hare traction splint, two long thin rods on either side of the legs are attached with several stra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5217" y="2188630"/>
            <a:ext cx="3764960" cy="2853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56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Principles of Splinting</a:t>
            </a:r>
          </a:p>
        </p:txBody>
      </p:sp>
    </p:spTree>
    <p:extLst>
      <p:ext uri="{BB962C8B-B14F-4D97-AF65-F5344CB8AC3E}">
        <p14:creationId xmlns:p14="http://schemas.microsoft.com/office/powerpoint/2010/main" val="428995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6067E5-C4E0-4537-98D2-DCBE807ACCA8}"/>
              </a:ext>
            </a:extLst>
          </p:cNvPr>
          <p:cNvSpPr>
            <a:spLocks noGrp="1"/>
          </p:cNvSpPr>
          <p:nvPr>
            <p:ph type="title"/>
          </p:nvPr>
        </p:nvSpPr>
        <p:spPr/>
        <p:txBody>
          <a:bodyPr/>
          <a:lstStyle/>
          <a:p>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a:t>
            </a:r>
            <a:r>
              <a:rPr lang="en-US" dirty="0"/>
              <a:t>Principles of Splinting</a:t>
            </a:r>
            <a:endParaRPr lang="en-US" i="0" u="none" strike="noStrike" kern="1600" baseline="0" dirty="0"/>
          </a:p>
        </p:txBody>
      </p:sp>
      <p:sp>
        <p:nvSpPr>
          <p:cNvPr id="3" name="Text Placeholder 2">
            <a:extLst>
              <a:ext uri="{FF2B5EF4-FFF2-40B4-BE49-F238E27FC236}">
                <a16:creationId xmlns="" xmlns:a16="http://schemas.microsoft.com/office/drawing/2014/main" id="{55B1F241-3376-4A2D-8A53-993098E67FCC}"/>
              </a:ext>
            </a:extLst>
          </p:cNvPr>
          <p:cNvSpPr>
            <a:spLocks noGrp="1"/>
          </p:cNvSpPr>
          <p:nvPr>
            <p:ph type="body" idx="1"/>
          </p:nvPr>
        </p:nvSpPr>
        <p:spPr/>
        <p:txBody>
          <a:bodyPr>
            <a:normAutofit/>
          </a:bodyPr>
          <a:lstStyle/>
          <a:p>
            <a:pPr marR="0" lvl="0" rtl="0"/>
            <a:r>
              <a:rPr lang="en-US" sz="2400" dirty="0"/>
              <a:t>S</a:t>
            </a:r>
            <a:r>
              <a:rPr lang="en-US" sz="2400" b="0" i="0" u="none" strike="noStrike" baseline="0" dirty="0"/>
              <a:t>plint an injured extremity before moving patient. </a:t>
            </a:r>
          </a:p>
          <a:p>
            <a:pPr lvl="1"/>
            <a:r>
              <a:rPr lang="en-US" sz="2400" dirty="0"/>
              <a:t>E</a:t>
            </a:r>
            <a:r>
              <a:rPr lang="en-US" sz="2400" b="0" i="0" u="none" strike="noStrike" baseline="0" dirty="0"/>
              <a:t>xceptions: </a:t>
            </a:r>
          </a:p>
          <a:p>
            <a:pPr lvl="2"/>
            <a:r>
              <a:rPr lang="en-US" sz="2000" b="0" i="0" u="none" strike="noStrike" baseline="0" dirty="0">
                <a:latin typeface="Arial" panose="020B0604020202020204" pitchFamily="34" charset="0"/>
              </a:rPr>
              <a:t>An immediate hazard to patient or rescuer</a:t>
            </a:r>
          </a:p>
          <a:p>
            <a:pPr lvl="2"/>
            <a:r>
              <a:rPr lang="en-US" sz="2000" b="0" i="0" u="none" strike="noStrike" baseline="0" dirty="0">
                <a:latin typeface="Arial" panose="020B0604020202020204" pitchFamily="34" charset="0"/>
              </a:rPr>
              <a:t>Patient’s general condition demands immediate care and/or rapid transport for a life-threatening condition</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20.3-4</a:t>
            </a:r>
          </a:p>
        </p:txBody>
      </p:sp>
    </p:spTree>
    <p:extLst>
      <p:ext uri="{BB962C8B-B14F-4D97-AF65-F5344CB8AC3E}">
        <p14:creationId xmlns:p14="http://schemas.microsoft.com/office/powerpoint/2010/main" val="4289855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25FACE-3EFB-4627-A726-C62AEECB598C}"/>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Anatomy and Physiology:</a:t>
            </a:r>
            <a:r>
              <a:rPr lang="en-US" b="1" i="0" u="none" strike="noStrike" kern="1600" dirty="0"/>
              <a:t> The Skeleton</a:t>
            </a:r>
            <a:endParaRPr lang="en-US" b="1" i="0" u="none" strike="noStrike" kern="1600" baseline="0" dirty="0"/>
          </a:p>
        </p:txBody>
      </p:sp>
      <p:sp>
        <p:nvSpPr>
          <p:cNvPr id="3" name="Text Placeholder 2">
            <a:extLst>
              <a:ext uri="{FF2B5EF4-FFF2-40B4-BE49-F238E27FC236}">
                <a16:creationId xmlns="" xmlns:a16="http://schemas.microsoft.com/office/drawing/2014/main" id="{2FEF25EF-5C09-41AB-8C3A-B23A3643E6AE}"/>
              </a:ext>
            </a:extLst>
          </p:cNvPr>
          <p:cNvSpPr>
            <a:spLocks noGrp="1"/>
          </p:cNvSpPr>
          <p:nvPr>
            <p:ph sz="half" idx="1"/>
          </p:nvPr>
        </p:nvSpPr>
        <p:spPr>
          <a:xfrm>
            <a:off x="914400" y="2198254"/>
            <a:ext cx="4855464" cy="3992233"/>
          </a:xfrm>
        </p:spPr>
        <p:txBody>
          <a:bodyPr>
            <a:normAutofit/>
          </a:bodyPr>
          <a:lstStyle/>
          <a:p>
            <a:pPr marR="0" lvl="0" rtl="0">
              <a:lnSpc>
                <a:spcPct val="90000"/>
              </a:lnSpc>
            </a:pPr>
            <a:r>
              <a:rPr lang="en-US" sz="2400" b="0" i="0" u="none" strike="noStrike" baseline="0" dirty="0"/>
              <a:t>The skeleton has seven areas:</a:t>
            </a:r>
          </a:p>
          <a:p>
            <a:pPr lvl="1">
              <a:lnSpc>
                <a:spcPct val="90000"/>
              </a:lnSpc>
            </a:pPr>
            <a:r>
              <a:rPr lang="en-US" sz="2200" b="0" i="0" u="none" strike="noStrike" baseline="0" dirty="0"/>
              <a:t>Head, skull, facial bones</a:t>
            </a:r>
          </a:p>
          <a:p>
            <a:pPr lvl="1">
              <a:lnSpc>
                <a:spcPct val="90000"/>
              </a:lnSpc>
            </a:pPr>
            <a:r>
              <a:rPr lang="en-US" sz="2200" b="0" i="0" u="none" strike="noStrike" baseline="0" dirty="0"/>
              <a:t>Spine</a:t>
            </a:r>
          </a:p>
          <a:p>
            <a:pPr lvl="1">
              <a:lnSpc>
                <a:spcPct val="90000"/>
              </a:lnSpc>
            </a:pPr>
            <a:r>
              <a:rPr lang="en-US" sz="2200" b="0" i="0" u="none" strike="noStrike" baseline="0" dirty="0"/>
              <a:t>Shoulder</a:t>
            </a:r>
          </a:p>
          <a:p>
            <a:pPr lvl="1">
              <a:lnSpc>
                <a:spcPct val="90000"/>
              </a:lnSpc>
            </a:pPr>
            <a:r>
              <a:rPr lang="en-US" sz="2200" b="0" i="0" u="none" strike="noStrike" baseline="0" dirty="0"/>
              <a:t>Upper extremities (arms)</a:t>
            </a:r>
          </a:p>
          <a:p>
            <a:pPr lvl="1">
              <a:lnSpc>
                <a:spcPct val="90000"/>
              </a:lnSpc>
            </a:pPr>
            <a:r>
              <a:rPr lang="en-US" sz="2200" b="0" i="0" u="none" strike="noStrike" baseline="0" dirty="0"/>
              <a:t>Rib cage (thorax)</a:t>
            </a:r>
          </a:p>
          <a:p>
            <a:pPr lvl="1">
              <a:lnSpc>
                <a:spcPct val="90000"/>
              </a:lnSpc>
            </a:pPr>
            <a:r>
              <a:rPr lang="en-US" sz="2200" b="0" i="0" u="none" strike="noStrike" baseline="0" dirty="0"/>
              <a:t>Pelvis</a:t>
            </a:r>
          </a:p>
          <a:p>
            <a:pPr lvl="1">
              <a:lnSpc>
                <a:spcPct val="90000"/>
              </a:lnSpc>
            </a:pPr>
            <a:r>
              <a:rPr lang="en-US" sz="2200" b="0" i="0" u="none" strike="noStrike" baseline="0" dirty="0"/>
              <a:t>Lower extremities (legs)</a:t>
            </a:r>
          </a:p>
        </p:txBody>
      </p:sp>
      <p:pic>
        <p:nvPicPr>
          <p:cNvPr id="5" name="Picture 4"/>
          <p:cNvPicPr>
            <a:picLocks noChangeAspect="1"/>
          </p:cNvPicPr>
          <p:nvPr/>
        </p:nvPicPr>
        <p:blipFill>
          <a:blip r:embed="rId2"/>
          <a:stretch>
            <a:fillRect/>
          </a:stretch>
        </p:blipFill>
        <p:spPr>
          <a:xfrm>
            <a:off x="10291606" y="440311"/>
            <a:ext cx="1359526" cy="1365622"/>
          </a:xfrm>
          <a:prstGeom prst="rect">
            <a:avLst/>
          </a:prstGeom>
        </p:spPr>
      </p:pic>
      <p:sp>
        <p:nvSpPr>
          <p:cNvPr id="6" name="TextBox 5"/>
          <p:cNvSpPr txBox="1"/>
          <p:nvPr/>
        </p:nvSpPr>
        <p:spPr>
          <a:xfrm>
            <a:off x="10289309" y="877455"/>
            <a:ext cx="1339273" cy="461665"/>
          </a:xfrm>
          <a:prstGeom prst="rect">
            <a:avLst/>
          </a:prstGeom>
          <a:noFill/>
        </p:spPr>
        <p:txBody>
          <a:bodyPr wrap="square" rtlCol="0">
            <a:spAutoFit/>
          </a:bodyPr>
          <a:lstStyle/>
          <a:p>
            <a:pPr algn="ctr"/>
            <a:r>
              <a:rPr lang="en-US" sz="2400" b="1" dirty="0"/>
              <a:t>20.1-1</a:t>
            </a:r>
          </a:p>
        </p:txBody>
      </p:sp>
      <p:pic>
        <p:nvPicPr>
          <p:cNvPr id="1026" name="Picture 2" descr="The skull, the shoulder girdle with the clavicle and scapula, the sternum between the ribs, the thorax (ribs), the Upper extremity made of the Humerus (arm), Ulna (forearm), Radius (forearm), the Vertebral column, pelvis, the Lower extremity made of Femur, Patella, Tibia (leg), and Fibula (leg) are shown." title="Illustration shows a human skeleton with its parts label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7676" y="1648770"/>
            <a:ext cx="2892425" cy="446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0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6067E5-C4E0-4537-98D2-DCBE807ACCA8}"/>
              </a:ext>
            </a:extLst>
          </p:cNvPr>
          <p:cNvSpPr>
            <a:spLocks noGrp="1"/>
          </p:cNvSpPr>
          <p:nvPr>
            <p:ph type="title"/>
          </p:nvPr>
        </p:nvSpPr>
        <p:spPr/>
        <p:txBody>
          <a:bodyPr/>
          <a:lstStyle/>
          <a:p>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a:t>
            </a:r>
            <a:r>
              <a:rPr lang="en-US" dirty="0"/>
              <a:t>Principles of Splinting</a:t>
            </a:r>
            <a:endParaRPr lang="en-US" i="0" u="none" strike="noStrike" kern="1600" baseline="0" dirty="0"/>
          </a:p>
        </p:txBody>
      </p:sp>
      <p:sp>
        <p:nvSpPr>
          <p:cNvPr id="3" name="Text Placeholder 2">
            <a:extLst>
              <a:ext uri="{FF2B5EF4-FFF2-40B4-BE49-F238E27FC236}">
                <a16:creationId xmlns="" xmlns:a16="http://schemas.microsoft.com/office/drawing/2014/main" id="{55B1F241-3376-4A2D-8A53-993098E67FCC}"/>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If hypovolemic shock: </a:t>
            </a:r>
          </a:p>
          <a:p>
            <a:pPr lvl="1"/>
            <a:r>
              <a:rPr lang="en-US" dirty="0"/>
              <a:t>F</a:t>
            </a:r>
            <a:r>
              <a:rPr lang="en-US" b="0" i="0" u="none" strike="noStrike" baseline="0" dirty="0">
                <a:latin typeface="Arial" panose="020B0604020202020204" pitchFamily="34" charset="0"/>
              </a:rPr>
              <a:t>irst control bleeding.</a:t>
            </a:r>
          </a:p>
          <a:p>
            <a:pPr lvl="1"/>
            <a:r>
              <a:rPr lang="en-US" dirty="0"/>
              <a:t>C</a:t>
            </a:r>
            <a:r>
              <a:rPr lang="en-US" b="0" i="0" u="none" strike="noStrike" baseline="0" dirty="0">
                <a:latin typeface="Arial" panose="020B0604020202020204" pitchFamily="34" charset="0"/>
              </a:rPr>
              <a:t>arefully attempt to align the injured limb(s) as close to normal anatomic position as possible (for ease of transport). </a:t>
            </a:r>
          </a:p>
          <a:p>
            <a:pPr lvl="2"/>
            <a:r>
              <a:rPr lang="en-US" dirty="0"/>
              <a:t>Place an injured arm to the chest and splint it anatomically.</a:t>
            </a:r>
          </a:p>
          <a:p>
            <a:pPr lvl="2"/>
            <a:r>
              <a:rPr lang="en-US" dirty="0"/>
              <a:t>Place an injured leg to the other leg.</a:t>
            </a:r>
          </a:p>
          <a:p>
            <a:pPr lvl="1"/>
            <a:r>
              <a:rPr lang="en-US" dirty="0"/>
              <a:t>Put patient on transport device such as a toboggan.</a:t>
            </a:r>
          </a:p>
          <a:p>
            <a:pPr lvl="1"/>
            <a:r>
              <a:rPr lang="en-US" dirty="0"/>
              <a:t>Then treat for shock and provide rapid transport. </a:t>
            </a:r>
          </a:p>
          <a:p>
            <a:pPr lvl="1"/>
            <a:endParaRPr lang="en-US" b="0" i="0" u="none" strike="noStrike" baseline="0" dirty="0">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10474315" y="440311"/>
            <a:ext cx="1359526" cy="1365622"/>
          </a:xfrm>
          <a:prstGeom prst="rect">
            <a:avLst/>
          </a:prstGeom>
        </p:spPr>
      </p:pic>
      <p:sp>
        <p:nvSpPr>
          <p:cNvPr id="7" name="TextBox 6"/>
          <p:cNvSpPr txBox="1"/>
          <p:nvPr/>
        </p:nvSpPr>
        <p:spPr>
          <a:xfrm>
            <a:off x="10472018" y="877455"/>
            <a:ext cx="1339273" cy="461665"/>
          </a:xfrm>
          <a:prstGeom prst="rect">
            <a:avLst/>
          </a:prstGeom>
          <a:noFill/>
        </p:spPr>
        <p:txBody>
          <a:bodyPr wrap="square" rtlCol="0">
            <a:spAutoFit/>
          </a:bodyPr>
          <a:lstStyle/>
          <a:p>
            <a:pPr algn="ctr"/>
            <a:r>
              <a:rPr lang="en-US" sz="2400" b="1" dirty="0"/>
              <a:t>20.3-4</a:t>
            </a:r>
          </a:p>
        </p:txBody>
      </p:sp>
    </p:spTree>
    <p:extLst>
      <p:ext uri="{BB962C8B-B14F-4D97-AF65-F5344CB8AC3E}">
        <p14:creationId xmlns:p14="http://schemas.microsoft.com/office/powerpoint/2010/main" val="2196528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18EA13-0A29-4B71-80E4-239AA5C9BDE3}"/>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Management: Key Principles of Splinting</a:t>
            </a:r>
          </a:p>
        </p:txBody>
      </p:sp>
      <p:sp>
        <p:nvSpPr>
          <p:cNvPr id="3" name="Text Placeholder 2">
            <a:extLst>
              <a:ext uri="{FF2B5EF4-FFF2-40B4-BE49-F238E27FC236}">
                <a16:creationId xmlns="" xmlns:a16="http://schemas.microsoft.com/office/drawing/2014/main" id="{A4D45A86-2D57-48E8-BEF5-250723A2D4A0}"/>
              </a:ext>
            </a:extLst>
          </p:cNvPr>
          <p:cNvSpPr>
            <a:spLocks noGrp="1"/>
          </p:cNvSpPr>
          <p:nvPr>
            <p:ph sz="half" idx="1"/>
          </p:nvPr>
        </p:nvSpPr>
        <p:spPr>
          <a:xfrm>
            <a:off x="914400" y="1461052"/>
            <a:ext cx="4855464" cy="4729436"/>
          </a:xfrm>
        </p:spPr>
        <p:txBody>
          <a:bodyPr>
            <a:normAutofit/>
          </a:bodyPr>
          <a:lstStyle/>
          <a:p>
            <a:pPr marR="0" lvl="0" rtl="0">
              <a:lnSpc>
                <a:spcPct val="90000"/>
              </a:lnSpc>
            </a:pPr>
            <a:r>
              <a:rPr lang="en-US" sz="2400" b="0" i="0" u="none" strike="noStrike" baseline="0" dirty="0"/>
              <a:t>The key principles of splinting:</a:t>
            </a:r>
          </a:p>
          <a:p>
            <a:pPr marL="457200" marR="0" lvl="0" indent="-457200" rtl="0">
              <a:lnSpc>
                <a:spcPct val="90000"/>
              </a:lnSpc>
              <a:buFont typeface="+mj-lt"/>
              <a:buAutoNum type="arabicPeriod"/>
            </a:pPr>
            <a:r>
              <a:rPr lang="en-US" sz="2400" b="0" i="0" u="none" strike="noStrike" baseline="0" dirty="0"/>
              <a:t>Check distal CMS before splinting.</a:t>
            </a:r>
          </a:p>
          <a:p>
            <a:pPr lvl="1">
              <a:lnSpc>
                <a:spcPct val="90000"/>
              </a:lnSpc>
            </a:pPr>
            <a:r>
              <a:rPr lang="en-US" sz="2200" dirty="0"/>
              <a:t>Document.</a:t>
            </a:r>
            <a:endParaRPr lang="en-US" sz="2200" b="0" i="0" u="none" strike="noStrike" baseline="0" dirty="0"/>
          </a:p>
          <a:p>
            <a:pPr marL="457200" lvl="0" indent="-457200">
              <a:lnSpc>
                <a:spcPct val="90000"/>
              </a:lnSpc>
              <a:buFont typeface="+mj-lt"/>
              <a:buAutoNum type="arabicPeriod"/>
            </a:pPr>
            <a:r>
              <a:rPr lang="en-US" sz="2400" dirty="0"/>
              <a:t>Manually stabilize the injury in the position it was found until a splint can be applied. </a:t>
            </a:r>
          </a:p>
          <a:p>
            <a:pPr lvl="1">
              <a:lnSpc>
                <a:spcPct val="90000"/>
              </a:lnSpc>
            </a:pPr>
            <a:r>
              <a:rPr lang="en-US" dirty="0"/>
              <a:t>Gently hold the bones above and below the suspected injury site.</a:t>
            </a:r>
          </a:p>
          <a:p>
            <a:pPr lvl="1">
              <a:lnSpc>
                <a:spcPct val="90000"/>
              </a:lnSpc>
            </a:pPr>
            <a:r>
              <a:rPr lang="en-US" dirty="0"/>
              <a:t>“Proximal to and distal to”</a:t>
            </a:r>
          </a:p>
          <a:p>
            <a:pPr marL="457200" lvl="0" indent="-457200">
              <a:lnSpc>
                <a:spcPct val="90000"/>
              </a:lnSpc>
              <a:buFont typeface="+mj-lt"/>
              <a:buAutoNum type="arabicPeriod"/>
            </a:pPr>
            <a:r>
              <a:rPr lang="en-US" sz="2400" dirty="0"/>
              <a:t>Select an appropriate splint.</a:t>
            </a:r>
          </a:p>
          <a:p>
            <a:pPr marL="457200" marR="0" lvl="0" indent="-457200" rtl="0">
              <a:lnSpc>
                <a:spcPct val="90000"/>
              </a:lnSpc>
              <a:buFont typeface="+mj-lt"/>
              <a:buAutoNum type="arabicPeriod"/>
            </a:pPr>
            <a:endParaRPr lang="en-US" sz="1900" b="0" i="0" u="none" strike="noStrike" baseline="0" dirty="0"/>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9" name="TextBox 8"/>
          <p:cNvSpPr txBox="1"/>
          <p:nvPr/>
        </p:nvSpPr>
        <p:spPr>
          <a:xfrm>
            <a:off x="10472018" y="877455"/>
            <a:ext cx="1339273" cy="461665"/>
          </a:xfrm>
          <a:prstGeom prst="rect">
            <a:avLst/>
          </a:prstGeom>
          <a:noFill/>
        </p:spPr>
        <p:txBody>
          <a:bodyPr wrap="square" rtlCol="0">
            <a:spAutoFit/>
          </a:bodyPr>
          <a:lstStyle/>
          <a:p>
            <a:pPr algn="ctr"/>
            <a:r>
              <a:rPr lang="en-US" sz="2400" b="1" dirty="0"/>
              <a:t>20.3-4</a:t>
            </a:r>
          </a:p>
        </p:txBody>
      </p:sp>
      <p:pic>
        <p:nvPicPr>
          <p:cNvPr id="57346" name="Picture 2" descr="Photo A shows an O E C technician checking the distal C M S after removing the footwear of the patient in one leg. " title="Photo a through e presents the key principles of splinting."/>
          <p:cNvPicPr>
            <a:picLocks noChangeAspect="1" noChangeArrowheads="1"/>
          </p:cNvPicPr>
          <p:nvPr/>
        </p:nvPicPr>
        <p:blipFill rotWithShape="1">
          <a:blip r:embed="rId3">
            <a:extLst>
              <a:ext uri="{28A0092B-C50C-407E-A947-70E740481C1C}">
                <a14:useLocalDpi xmlns:a14="http://schemas.microsoft.com/office/drawing/2010/main" val="0"/>
              </a:ext>
            </a:extLst>
          </a:blip>
          <a:srcRect l="2111" t="1538" r="50000" b="65758"/>
          <a:stretch/>
        </p:blipFill>
        <p:spPr bwMode="auto">
          <a:xfrm>
            <a:off x="6793170" y="2279684"/>
            <a:ext cx="3573574" cy="288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66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4CBA9E-C4AB-428F-A7F9-34C11134B783}"/>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Management:</a:t>
            </a:r>
            <a:r>
              <a:rPr lang="en-US" b="1" i="0" u="none" strike="noStrike" kern="1600" dirty="0"/>
              <a:t> Key Principles of Splinting</a:t>
            </a:r>
            <a:endParaRPr lang="en-US" b="1" i="0" u="none" strike="noStrike" kern="1600" baseline="0" dirty="0"/>
          </a:p>
        </p:txBody>
      </p:sp>
      <p:sp>
        <p:nvSpPr>
          <p:cNvPr id="3" name="Text Placeholder 2">
            <a:extLst>
              <a:ext uri="{FF2B5EF4-FFF2-40B4-BE49-F238E27FC236}">
                <a16:creationId xmlns="" xmlns:a16="http://schemas.microsoft.com/office/drawing/2014/main" id="{B18294FF-490D-4A1E-9AF5-B8378BD49AFE}"/>
              </a:ext>
            </a:extLst>
          </p:cNvPr>
          <p:cNvSpPr>
            <a:spLocks noGrp="1"/>
          </p:cNvSpPr>
          <p:nvPr>
            <p:ph sz="half" idx="1"/>
          </p:nvPr>
        </p:nvSpPr>
        <p:spPr>
          <a:xfrm>
            <a:off x="914400" y="1461052"/>
            <a:ext cx="4855464" cy="4729436"/>
          </a:xfrm>
        </p:spPr>
        <p:txBody>
          <a:bodyPr>
            <a:noAutofit/>
          </a:bodyPr>
          <a:lstStyle/>
          <a:p>
            <a:pPr marL="342900" marR="0" lvl="0" indent="-342900" rtl="0">
              <a:lnSpc>
                <a:spcPct val="90000"/>
              </a:lnSpc>
              <a:buFont typeface="+mj-lt"/>
              <a:buAutoNum type="arabicPeriod" startAt="4"/>
            </a:pPr>
            <a:r>
              <a:rPr lang="en-US" sz="2400" b="0" i="0" u="none" strike="noStrike" baseline="0" dirty="0"/>
              <a:t>Properly size the splint.</a:t>
            </a:r>
          </a:p>
          <a:p>
            <a:pPr lvl="1">
              <a:lnSpc>
                <a:spcPct val="90000"/>
              </a:lnSpc>
            </a:pPr>
            <a:r>
              <a:rPr lang="en-US" dirty="0"/>
              <a:t>S</a:t>
            </a:r>
            <a:r>
              <a:rPr lang="en-US" b="0" i="0" u="none" strike="noStrike" baseline="0" dirty="0"/>
              <a:t>hould span the joint above and the joint below the injury</a:t>
            </a:r>
          </a:p>
          <a:p>
            <a:pPr lvl="1">
              <a:lnSpc>
                <a:spcPct val="90000"/>
              </a:lnSpc>
            </a:pPr>
            <a:r>
              <a:rPr lang="en-US" b="0" i="0" u="none" strike="noStrike" baseline="0" dirty="0"/>
              <a:t>If involves a long bone, size the splint using the uninjured extremity as a guide. </a:t>
            </a:r>
          </a:p>
          <a:p>
            <a:pPr lvl="1">
              <a:lnSpc>
                <a:spcPct val="90000"/>
              </a:lnSpc>
            </a:pPr>
            <a:r>
              <a:rPr lang="en-US" b="0" i="0" u="none" strike="noStrike" baseline="0" dirty="0"/>
              <a:t>Malleable splints should be shaped to match the injured extremity.</a:t>
            </a:r>
          </a:p>
          <a:p>
            <a:pPr lvl="1">
              <a:lnSpc>
                <a:spcPct val="90000"/>
              </a:lnSpc>
            </a:pPr>
            <a:r>
              <a:rPr lang="en-US" dirty="0"/>
              <a:t>Make all adjustments away from the injury so as not to accidently move the injured area.</a:t>
            </a:r>
            <a:endParaRPr lang="en-US" b="0" i="0" u="none" strike="noStrike" baseline="0" dirty="0"/>
          </a:p>
          <a:p>
            <a:pPr marL="342900" marR="0" lvl="0" indent="-342900" rtl="0">
              <a:lnSpc>
                <a:spcPct val="90000"/>
              </a:lnSpc>
              <a:buFont typeface="+mj-lt"/>
              <a:buAutoNum type="arabicPeriod" startAt="4"/>
            </a:pPr>
            <a:r>
              <a:rPr lang="en-US" sz="2400" b="0" i="0" u="none" strike="noStrike" baseline="0" dirty="0"/>
              <a:t>Pad the splint (if needed) to maximize patient’s comfort. </a:t>
            </a:r>
          </a:p>
          <a:p>
            <a:pPr lvl="1">
              <a:lnSpc>
                <a:spcPct val="90000"/>
              </a:lnSpc>
            </a:pPr>
            <a:r>
              <a:rPr lang="en-US" dirty="0"/>
              <a:t>I</a:t>
            </a:r>
            <a:r>
              <a:rPr lang="en-US" b="0" i="0" u="none" strike="noStrike" baseline="0" dirty="0"/>
              <a:t>mportant if transporting over rough or uneven terrain</a:t>
            </a:r>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9" name="TextBox 8"/>
          <p:cNvSpPr txBox="1"/>
          <p:nvPr/>
        </p:nvSpPr>
        <p:spPr>
          <a:xfrm>
            <a:off x="10472018" y="877455"/>
            <a:ext cx="1339273" cy="461665"/>
          </a:xfrm>
          <a:prstGeom prst="rect">
            <a:avLst/>
          </a:prstGeom>
          <a:noFill/>
        </p:spPr>
        <p:txBody>
          <a:bodyPr wrap="square" rtlCol="0">
            <a:spAutoFit/>
          </a:bodyPr>
          <a:lstStyle/>
          <a:p>
            <a:pPr algn="ctr"/>
            <a:r>
              <a:rPr lang="en-US" sz="2400" b="1" dirty="0"/>
              <a:t>20.3-4</a:t>
            </a:r>
          </a:p>
        </p:txBody>
      </p:sp>
      <p:pic>
        <p:nvPicPr>
          <p:cNvPr id="58370" name="Picture 2" descr="Photo B shows an O E C technician crouching near the leg and holding the bones above and below (proximal to and distal to) the right leg. "/>
          <p:cNvPicPr>
            <a:picLocks noChangeAspect="1" noChangeArrowheads="1"/>
          </p:cNvPicPr>
          <p:nvPr/>
        </p:nvPicPr>
        <p:blipFill rotWithShape="1">
          <a:blip r:embed="rId3">
            <a:extLst>
              <a:ext uri="{28A0092B-C50C-407E-A947-70E740481C1C}">
                <a14:useLocalDpi xmlns:a14="http://schemas.microsoft.com/office/drawing/2010/main" val="0"/>
              </a:ext>
            </a:extLst>
          </a:blip>
          <a:srcRect l="1831" t="33865" r="50000" b="33067"/>
          <a:stretch/>
        </p:blipFill>
        <p:spPr bwMode="auto">
          <a:xfrm>
            <a:off x="6742177" y="2514397"/>
            <a:ext cx="3732138" cy="3027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67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891576-C640-4DD4-B8F7-2422AEE740FE}"/>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Management: </a:t>
            </a:r>
            <a:r>
              <a:rPr lang="en-US" kern="1600" dirty="0"/>
              <a:t>Key Principles of Splinting</a:t>
            </a:r>
            <a:endParaRPr lang="en-US" b="1" i="0" u="none" strike="noStrike" kern="1600" baseline="0" dirty="0"/>
          </a:p>
        </p:txBody>
      </p:sp>
      <p:sp>
        <p:nvSpPr>
          <p:cNvPr id="3" name="Text Placeholder 2">
            <a:extLst>
              <a:ext uri="{FF2B5EF4-FFF2-40B4-BE49-F238E27FC236}">
                <a16:creationId xmlns="" xmlns:a16="http://schemas.microsoft.com/office/drawing/2014/main" id="{7FA3C856-B9C0-49D1-92E0-6D1E28377B32}"/>
              </a:ext>
            </a:extLst>
          </p:cNvPr>
          <p:cNvSpPr>
            <a:spLocks noGrp="1"/>
          </p:cNvSpPr>
          <p:nvPr>
            <p:ph sz="half" idx="1"/>
          </p:nvPr>
        </p:nvSpPr>
        <p:spPr>
          <a:xfrm>
            <a:off x="914400" y="1461052"/>
            <a:ext cx="4855464" cy="4729436"/>
          </a:xfrm>
        </p:spPr>
        <p:txBody>
          <a:bodyPr>
            <a:normAutofit/>
          </a:bodyPr>
          <a:lstStyle/>
          <a:p>
            <a:pPr marL="457200" marR="0" lvl="0" indent="-457200" rtl="0">
              <a:buFont typeface="+mj-lt"/>
              <a:buAutoNum type="arabicPeriod" startAt="6"/>
            </a:pPr>
            <a:r>
              <a:rPr lang="en-US" b="0" i="0" u="none" strike="noStrike" baseline="0" dirty="0"/>
              <a:t>Check distal CMS after splinting.</a:t>
            </a:r>
            <a:endParaRPr lang="en-US" dirty="0"/>
          </a:p>
          <a:p>
            <a:pPr lvl="1"/>
            <a:r>
              <a:rPr lang="en-US" dirty="0"/>
              <a:t>D</a:t>
            </a:r>
            <a:r>
              <a:rPr lang="en-US" b="0" i="0" u="none" strike="noStrike" baseline="0" dirty="0"/>
              <a:t>ocument.</a:t>
            </a:r>
          </a:p>
          <a:p>
            <a:pPr marL="457200" marR="0" lvl="0" indent="-457200" rtl="0">
              <a:buFont typeface="+mj-lt"/>
              <a:buAutoNum type="arabicPeriod" startAt="6"/>
            </a:pPr>
            <a:r>
              <a:rPr lang="en-US" b="0" i="0" u="none" strike="noStrike" baseline="0" dirty="0"/>
              <a:t>Position the splint. </a:t>
            </a:r>
          </a:p>
          <a:p>
            <a:pPr lvl="1"/>
            <a:r>
              <a:rPr lang="en-US" b="0" i="0" u="none" strike="noStrike" baseline="0" dirty="0"/>
              <a:t>Place next to the injured area or slide under or around the extremity.</a:t>
            </a:r>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9" name="TextBox 8"/>
          <p:cNvSpPr txBox="1"/>
          <p:nvPr/>
        </p:nvSpPr>
        <p:spPr>
          <a:xfrm>
            <a:off x="10472018" y="877455"/>
            <a:ext cx="1339273" cy="461665"/>
          </a:xfrm>
          <a:prstGeom prst="rect">
            <a:avLst/>
          </a:prstGeom>
          <a:noFill/>
        </p:spPr>
        <p:txBody>
          <a:bodyPr wrap="square" rtlCol="0">
            <a:spAutoFit/>
          </a:bodyPr>
          <a:lstStyle/>
          <a:p>
            <a:pPr algn="ctr"/>
            <a:r>
              <a:rPr lang="en-US" sz="2400" b="1" dirty="0"/>
              <a:t>20.3-4</a:t>
            </a:r>
          </a:p>
        </p:txBody>
      </p:sp>
      <p:pic>
        <p:nvPicPr>
          <p:cNvPr id="10" name="Picture 2" descr="Photo C shows a technician sizing the splint by placing it against the left leg. "/>
          <p:cNvPicPr>
            <a:picLocks noChangeAspect="1" noChangeArrowheads="1"/>
          </p:cNvPicPr>
          <p:nvPr/>
        </p:nvPicPr>
        <p:blipFill rotWithShape="1">
          <a:blip r:embed="rId3">
            <a:extLst>
              <a:ext uri="{28A0092B-C50C-407E-A947-70E740481C1C}">
                <a14:useLocalDpi xmlns:a14="http://schemas.microsoft.com/office/drawing/2010/main" val="0"/>
              </a:ext>
            </a:extLst>
          </a:blip>
          <a:srcRect l="2346" t="65697" r="50000" b="1599"/>
          <a:stretch/>
        </p:blipFill>
        <p:spPr bwMode="auto">
          <a:xfrm>
            <a:off x="6640321" y="2371060"/>
            <a:ext cx="3592896" cy="291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7EB6EC-C97C-4309-8D9F-5301943EB42B}"/>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Management: </a:t>
            </a:r>
            <a:r>
              <a:rPr lang="en-US" kern="1600" dirty="0"/>
              <a:t>Key Principles of Splinting</a:t>
            </a:r>
            <a:endParaRPr lang="en-US" b="1" i="0" u="none" strike="noStrike" kern="1600" baseline="0" dirty="0"/>
          </a:p>
        </p:txBody>
      </p:sp>
      <p:sp>
        <p:nvSpPr>
          <p:cNvPr id="3" name="Text Placeholder 2">
            <a:extLst>
              <a:ext uri="{FF2B5EF4-FFF2-40B4-BE49-F238E27FC236}">
                <a16:creationId xmlns="" xmlns:a16="http://schemas.microsoft.com/office/drawing/2014/main" id="{E909FB64-783A-4ADC-A85C-7927C2FD4A4A}"/>
              </a:ext>
            </a:extLst>
          </p:cNvPr>
          <p:cNvSpPr>
            <a:spLocks noGrp="1"/>
          </p:cNvSpPr>
          <p:nvPr>
            <p:ph sz="half" idx="1"/>
          </p:nvPr>
        </p:nvSpPr>
        <p:spPr>
          <a:xfrm>
            <a:off x="914400" y="1461052"/>
            <a:ext cx="4855464" cy="4729436"/>
          </a:xfrm>
        </p:spPr>
        <p:txBody>
          <a:bodyPr>
            <a:normAutofit/>
          </a:bodyPr>
          <a:lstStyle/>
          <a:p>
            <a:pPr marL="457200" marR="0" lvl="0" indent="-457200" rtl="0">
              <a:buFont typeface="+mj-lt"/>
              <a:buAutoNum type="arabicPeriod" startAt="8"/>
            </a:pPr>
            <a:r>
              <a:rPr lang="en-US" b="0" i="0" u="none" strike="noStrike" baseline="0" dirty="0"/>
              <a:t>Secure the splint. </a:t>
            </a:r>
          </a:p>
          <a:p>
            <a:pPr lvl="1"/>
            <a:r>
              <a:rPr lang="en-US" b="0" i="0" u="none" strike="noStrike" baseline="0" dirty="0"/>
              <a:t>Use roller gauze, or cravats, to secure the injured body part(s) to the splint. </a:t>
            </a:r>
          </a:p>
          <a:p>
            <a:pPr lvl="1"/>
            <a:r>
              <a:rPr lang="en-US" b="0" i="0" u="none" strike="noStrike" baseline="0" dirty="0"/>
              <a:t>Not too tight or may affect distal neurovascular status</a:t>
            </a:r>
          </a:p>
          <a:p>
            <a:pPr marL="457200" indent="-457200">
              <a:buFont typeface="+mj-lt"/>
              <a:buAutoNum type="arabicPeriod" startAt="9"/>
            </a:pPr>
            <a:r>
              <a:rPr lang="en-US" b="0" i="0" u="none" strike="noStrike" baseline="0" dirty="0"/>
              <a:t>Reassess CMS.</a:t>
            </a:r>
          </a:p>
          <a:p>
            <a:pPr lvl="1"/>
            <a:r>
              <a:rPr lang="en-US" dirty="0"/>
              <a:t>A</a:t>
            </a:r>
            <a:r>
              <a:rPr lang="en-US" b="0" i="0" u="none" strike="noStrike" baseline="0" dirty="0"/>
              <a:t>djust the splint if now compromised. </a:t>
            </a:r>
          </a:p>
          <a:p>
            <a:pPr lvl="1"/>
            <a:r>
              <a:rPr lang="en-US" b="0" i="0" u="none" strike="noStrike" baseline="0" dirty="0"/>
              <a:t>Record your findings.</a:t>
            </a:r>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9" name="TextBox 8"/>
          <p:cNvSpPr txBox="1"/>
          <p:nvPr/>
        </p:nvSpPr>
        <p:spPr>
          <a:xfrm>
            <a:off x="10472018" y="877455"/>
            <a:ext cx="1339273" cy="461665"/>
          </a:xfrm>
          <a:prstGeom prst="rect">
            <a:avLst/>
          </a:prstGeom>
          <a:noFill/>
        </p:spPr>
        <p:txBody>
          <a:bodyPr wrap="square" rtlCol="0">
            <a:spAutoFit/>
          </a:bodyPr>
          <a:lstStyle/>
          <a:p>
            <a:pPr algn="ctr"/>
            <a:r>
              <a:rPr lang="en-US" sz="2400" b="1" dirty="0"/>
              <a:t>20.3-4</a:t>
            </a:r>
          </a:p>
        </p:txBody>
      </p:sp>
      <p:pic>
        <p:nvPicPr>
          <p:cNvPr id="10" name="Picture 2" descr="Photo e shows the leg secured on the splint with four bandages and one technician checking the distal pulse again."/>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48254" b="17080"/>
          <a:stretch/>
        </p:blipFill>
        <p:spPr bwMode="auto">
          <a:xfrm>
            <a:off x="6433511" y="2408669"/>
            <a:ext cx="3763112" cy="3082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42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3C20B9-0133-433A-B01F-36049458F747}"/>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 Difficult Splinting Positions</a:t>
            </a:r>
          </a:p>
        </p:txBody>
      </p:sp>
      <p:sp>
        <p:nvSpPr>
          <p:cNvPr id="3" name="Text Placeholder 2">
            <a:extLst>
              <a:ext uri="{FF2B5EF4-FFF2-40B4-BE49-F238E27FC236}">
                <a16:creationId xmlns="" xmlns:a16="http://schemas.microsoft.com/office/drawing/2014/main" id="{CAF4C274-F64E-4ECE-8243-E8298831693A}"/>
              </a:ext>
            </a:extLst>
          </p:cNvPr>
          <p:cNvSpPr>
            <a:spLocks noGrp="1"/>
          </p:cNvSpPr>
          <p:nvPr>
            <p:ph type="body" idx="1"/>
          </p:nvPr>
        </p:nvSpPr>
        <p:spPr>
          <a:xfrm>
            <a:off x="878205" y="2095542"/>
            <a:ext cx="10435590" cy="3986213"/>
          </a:xfrm>
        </p:spPr>
        <p:txBody>
          <a:bodyPr>
            <a:normAutofit/>
          </a:bodyPr>
          <a:lstStyle/>
          <a:p>
            <a:pPr marR="0" lvl="0" rtl="0"/>
            <a:r>
              <a:rPr lang="en-US" b="0" i="0" u="none" strike="noStrike" baseline="0" dirty="0">
                <a:latin typeface="Arial" panose="020B0604020202020204" pitchFamily="34" charset="0"/>
              </a:rPr>
              <a:t>Placing an injured extremity into anatomic position before splinting may be difficult or impossible. </a:t>
            </a:r>
          </a:p>
          <a:p>
            <a:pPr lvl="1"/>
            <a:r>
              <a:rPr lang="en-US" dirty="0"/>
              <a:t>O</a:t>
            </a:r>
            <a:r>
              <a:rPr lang="en-US" b="0" i="0" u="none" strike="noStrike" baseline="0" dirty="0">
                <a:latin typeface="Arial" panose="020B0604020202020204" pitchFamily="34" charset="0"/>
              </a:rPr>
              <a:t>pen fractures</a:t>
            </a:r>
          </a:p>
          <a:p>
            <a:pPr lvl="1"/>
            <a:r>
              <a:rPr lang="en-US" dirty="0"/>
              <a:t>S</a:t>
            </a:r>
            <a:r>
              <a:rPr lang="en-US" b="0" i="0" u="none" strike="noStrike" baseline="0" dirty="0">
                <a:latin typeface="Arial" panose="020B0604020202020204" pitchFamily="34" charset="0"/>
              </a:rPr>
              <a:t>everely angulated fractures</a:t>
            </a:r>
          </a:p>
          <a:p>
            <a:pPr lvl="1"/>
            <a:r>
              <a:rPr lang="en-US" dirty="0"/>
              <a:t>D</a:t>
            </a:r>
            <a:r>
              <a:rPr lang="en-US" b="0" i="0" u="none" strike="noStrike" baseline="0" dirty="0">
                <a:latin typeface="Arial" panose="020B0604020202020204" pitchFamily="34" charset="0"/>
              </a:rPr>
              <a:t>islocations</a:t>
            </a:r>
          </a:p>
          <a:p>
            <a:pPr lvl="1"/>
            <a:r>
              <a:rPr lang="en-US" b="0" i="0" u="none" strike="noStrike" baseline="0" dirty="0">
                <a:latin typeface="Arial" panose="020B0604020202020204" pitchFamily="34" charset="0"/>
              </a:rPr>
              <a:t>Fracture–dislocations close to a joint (elbow, shoulder, hip, knee)</a:t>
            </a:r>
          </a:p>
          <a:p>
            <a:pPr lvl="1"/>
            <a:r>
              <a:rPr lang="en-US" dirty="0"/>
              <a:t>P</a:t>
            </a:r>
            <a:r>
              <a:rPr lang="en-US" b="0" i="0" u="none" strike="noStrike" baseline="0" dirty="0">
                <a:latin typeface="Arial" panose="020B0604020202020204" pitchFamily="34" charset="0"/>
              </a:rPr>
              <a:t>atients or children who will not let you move the injured limb</a:t>
            </a:r>
          </a:p>
          <a:p>
            <a:pPr lvl="1"/>
            <a:r>
              <a:rPr lang="en-US" dirty="0"/>
              <a:t>P</a:t>
            </a:r>
            <a:r>
              <a:rPr lang="en-US" b="0" i="0" u="none" strike="noStrike" baseline="0" dirty="0">
                <a:latin typeface="Arial" panose="020B0604020202020204" pitchFamily="34" charset="0"/>
              </a:rPr>
              <a:t>atients with an impaled object in the injured extremity</a:t>
            </a:r>
          </a:p>
          <a:p>
            <a:r>
              <a:rPr lang="en-US" dirty="0"/>
              <a:t>P</a:t>
            </a:r>
            <a:r>
              <a:rPr lang="en-US" b="0" i="0" u="none" strike="noStrike" baseline="0" dirty="0">
                <a:latin typeface="Arial" panose="020B0604020202020204" pitchFamily="34" charset="0"/>
              </a:rPr>
              <a:t>lace the limb in the most comfortable, best immobilized position possible.</a:t>
            </a:r>
          </a:p>
          <a:p>
            <a:pPr lvl="1"/>
            <a:r>
              <a:rPr lang="en-US" dirty="0"/>
              <a:t>C</a:t>
            </a:r>
            <a:r>
              <a:rPr lang="en-US" b="0" i="0" u="none" strike="noStrike" baseline="0" dirty="0">
                <a:latin typeface="Arial" panose="020B0604020202020204" pitchFamily="34" charset="0"/>
              </a:rPr>
              <a:t>heck CMS before and after splinting, and transport patient.</a:t>
            </a:r>
          </a:p>
        </p:txBody>
      </p:sp>
      <p:pic>
        <p:nvPicPr>
          <p:cNvPr id="6" name="Picture 5"/>
          <p:cNvPicPr>
            <a:picLocks noChangeAspect="1"/>
          </p:cNvPicPr>
          <p:nvPr/>
        </p:nvPicPr>
        <p:blipFill>
          <a:blip r:embed="rId2"/>
          <a:stretch>
            <a:fillRect/>
          </a:stretch>
        </p:blipFill>
        <p:spPr>
          <a:xfrm>
            <a:off x="10474315" y="440311"/>
            <a:ext cx="1359526" cy="1365622"/>
          </a:xfrm>
          <a:prstGeom prst="rect">
            <a:avLst/>
          </a:prstGeom>
        </p:spPr>
      </p:pic>
      <p:sp>
        <p:nvSpPr>
          <p:cNvPr id="7" name="TextBox 6"/>
          <p:cNvSpPr txBox="1"/>
          <p:nvPr/>
        </p:nvSpPr>
        <p:spPr>
          <a:xfrm>
            <a:off x="10472018" y="877455"/>
            <a:ext cx="1339273" cy="461665"/>
          </a:xfrm>
          <a:prstGeom prst="rect">
            <a:avLst/>
          </a:prstGeom>
          <a:noFill/>
        </p:spPr>
        <p:txBody>
          <a:bodyPr wrap="square" rtlCol="0">
            <a:spAutoFit/>
          </a:bodyPr>
          <a:lstStyle/>
          <a:p>
            <a:pPr algn="ctr"/>
            <a:r>
              <a:rPr lang="en-US" sz="2400" b="1" dirty="0"/>
              <a:t>20.3-4</a:t>
            </a:r>
          </a:p>
        </p:txBody>
      </p:sp>
    </p:spTree>
    <p:extLst>
      <p:ext uri="{BB962C8B-B14F-4D97-AF65-F5344CB8AC3E}">
        <p14:creationId xmlns:p14="http://schemas.microsoft.com/office/powerpoint/2010/main" val="2178406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81BF64-2D6C-43B1-926D-CB2F86F6661D}"/>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 </a:t>
            </a:r>
          </a:p>
        </p:txBody>
      </p:sp>
      <p:sp>
        <p:nvSpPr>
          <p:cNvPr id="3" name="Text Placeholder 2">
            <a:extLst>
              <a:ext uri="{FF2B5EF4-FFF2-40B4-BE49-F238E27FC236}">
                <a16:creationId xmlns="" xmlns:a16="http://schemas.microsoft.com/office/drawing/2014/main" id="{E8053B09-F482-4006-A2C1-C7458E292397}"/>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Do not attempt to set (reduce) a fracture nor force exposed bone fragments of an open fracture back into their normal anatomic alignment, especially when the injury involves the femur.</a:t>
            </a:r>
          </a:p>
          <a:p>
            <a:pPr lvl="1"/>
            <a:r>
              <a:rPr lang="en-US" dirty="0"/>
              <a:t>Often,</a:t>
            </a:r>
            <a:r>
              <a:rPr lang="en-US" b="0" i="0" u="none" strike="noStrike" baseline="0" dirty="0">
                <a:latin typeface="Arial" panose="020B0604020202020204" pitchFamily="34" charset="0"/>
              </a:rPr>
              <a:t> bone ends will go back into the wound below the skin</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with the proper application of a traction splint.</a:t>
            </a:r>
          </a:p>
          <a:p>
            <a:pPr lvl="1"/>
            <a:r>
              <a:rPr lang="en-US" dirty="0"/>
              <a:t>L</a:t>
            </a:r>
            <a:r>
              <a:rPr lang="en-US" b="0" i="0" u="none" strike="noStrike" baseline="0" dirty="0">
                <a:latin typeface="Arial" panose="020B0604020202020204" pitchFamily="34" charset="0"/>
              </a:rPr>
              <a:t>eave the bones where they are, bandage the wound, and communicate to the EMS personnel that the fracture was open.</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20.3-1</a:t>
            </a:r>
          </a:p>
        </p:txBody>
      </p:sp>
    </p:spTree>
    <p:extLst>
      <p:ext uri="{BB962C8B-B14F-4D97-AF65-F5344CB8AC3E}">
        <p14:creationId xmlns:p14="http://schemas.microsoft.com/office/powerpoint/2010/main" val="337439836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0533AD-6ABC-4716-A015-939CB7800E0B}"/>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p>
        </p:txBody>
      </p:sp>
      <p:sp>
        <p:nvSpPr>
          <p:cNvPr id="3" name="Text Placeholder 2">
            <a:extLst>
              <a:ext uri="{FF2B5EF4-FFF2-40B4-BE49-F238E27FC236}">
                <a16:creationId xmlns="" xmlns:a16="http://schemas.microsoft.com/office/drawing/2014/main" id="{8AB48DBF-A2F4-4E31-A279-AD77570C1DE2}"/>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If significant pain:</a:t>
            </a:r>
          </a:p>
          <a:p>
            <a:pPr lvl="1"/>
            <a:r>
              <a:rPr lang="en-US" dirty="0"/>
              <a:t>A</a:t>
            </a:r>
            <a:r>
              <a:rPr lang="en-US" b="0" i="0" u="none" strike="noStrike" baseline="0" dirty="0">
                <a:latin typeface="Arial" panose="020B0604020202020204" pitchFamily="34" charset="0"/>
              </a:rPr>
              <a:t>pply cold packs or ice or snow in a plastic bag.</a:t>
            </a:r>
          </a:p>
          <a:p>
            <a:pPr lvl="1"/>
            <a:r>
              <a:rPr lang="en-US" b="0" i="0" u="none" strike="noStrike" baseline="0" dirty="0">
                <a:latin typeface="Arial" panose="020B0604020202020204" pitchFamily="34" charset="0"/>
              </a:rPr>
              <a:t>Be sure to place a cloth or bandage between the ice and skin to avoid local cold injury. </a:t>
            </a:r>
          </a:p>
          <a:p>
            <a:pPr marR="0" lvl="0" rtl="0"/>
            <a:r>
              <a:rPr lang="en-US" b="0" i="0" u="none" strike="noStrike" baseline="0" dirty="0">
                <a:latin typeface="Arial" panose="020B0604020202020204" pitchFamily="34" charset="0"/>
              </a:rPr>
              <a:t>Make patient as comfortable as possible during transport, especially when an immobilized extremity is in an unusual position.</a:t>
            </a:r>
          </a:p>
          <a:p>
            <a:pPr marR="0" lvl="0" rtl="0"/>
            <a:r>
              <a:rPr lang="en-US" b="0" i="0" u="none" strike="noStrike" baseline="0" dirty="0">
                <a:latin typeface="Arial" panose="020B0604020202020204" pitchFamily="34" charset="0"/>
              </a:rPr>
              <a:t>Reassess neurovascular status of the limb frequently.</a:t>
            </a:r>
          </a:p>
          <a:p>
            <a:pPr lvl="1"/>
            <a:r>
              <a:rPr lang="en-US" dirty="0"/>
              <a:t>I</a:t>
            </a:r>
            <a:r>
              <a:rPr lang="en-US" b="0" i="0" u="none" strike="noStrike" baseline="0" dirty="0">
                <a:latin typeface="Arial" panose="020B0604020202020204" pitchFamily="34" charset="0"/>
              </a:rPr>
              <a:t>f it worsens, readjust bandages, splints, or other dressings as needed.</a:t>
            </a:r>
          </a:p>
          <a:p>
            <a:pPr marR="0" lvl="0" rtl="0"/>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20.3-1</a:t>
            </a:r>
          </a:p>
        </p:txBody>
      </p:sp>
    </p:spTree>
    <p:extLst>
      <p:ext uri="{BB962C8B-B14F-4D97-AF65-F5344CB8AC3E}">
        <p14:creationId xmlns:p14="http://schemas.microsoft.com/office/powerpoint/2010/main" val="235653577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Management of Upper Extremity Injuries</a:t>
            </a:r>
          </a:p>
        </p:txBody>
      </p:sp>
    </p:spTree>
    <p:extLst>
      <p:ext uri="{BB962C8B-B14F-4D97-AF65-F5344CB8AC3E}">
        <p14:creationId xmlns:p14="http://schemas.microsoft.com/office/powerpoint/2010/main" val="16863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48D23D-272E-4657-9C3F-EF40B4F471F3}"/>
              </a:ext>
            </a:extLst>
          </p:cNvPr>
          <p:cNvSpPr>
            <a:spLocks noGrp="1"/>
          </p:cNvSpPr>
          <p:nvPr>
            <p:ph type="title"/>
          </p:nvPr>
        </p:nvSpPr>
        <p:spPr/>
        <p:txBody>
          <a:bodyPr/>
          <a:lstStyle/>
          <a:p>
            <a:pPr lvl="0"/>
            <a:r>
              <a:rPr lang="en-US" i="0" u="none" strike="noStrike" kern="1600" baseline="0" dirty="0">
                <a:latin typeface="Arial" panose="020B0604020202020204" pitchFamily="34" charset="0"/>
              </a:rPr>
              <a:t>Management:</a:t>
            </a:r>
            <a:r>
              <a:rPr lang="en-US" i="0" u="none" strike="noStrike" kern="1600" dirty="0">
                <a:latin typeface="Arial" panose="020B0604020202020204" pitchFamily="34" charset="0"/>
              </a:rPr>
              <a:t> </a:t>
            </a:r>
            <a:r>
              <a:rPr lang="en-US" dirty="0"/>
              <a:t>Shoulder, Clavicle, and Scapula Injuries </a:t>
            </a:r>
            <a:endParaRPr lang="en-US"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7446801B-FB33-4550-8643-5ACC5FFD2520}"/>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Nearly all can be treated with a sling and swathe. </a:t>
            </a:r>
          </a:p>
          <a:p>
            <a:pPr marR="0" lvl="0" rtl="0"/>
            <a:r>
              <a:rPr lang="en-US" b="0" i="0" u="none" strike="noStrike" baseline="0" dirty="0">
                <a:latin typeface="Arial" panose="020B0604020202020204" pitchFamily="34" charset="0"/>
              </a:rPr>
              <a:t>During transport, patients may wish to remain partially sitting or may prefer lying on the unaffected side.</a:t>
            </a:r>
          </a:p>
        </p:txBody>
      </p:sp>
      <p:pic>
        <p:nvPicPr>
          <p:cNvPr id="4" name="Picture 3"/>
          <p:cNvPicPr>
            <a:picLocks noChangeAspect="1"/>
          </p:cNvPicPr>
          <p:nvPr/>
        </p:nvPicPr>
        <p:blipFill>
          <a:blip r:embed="rId2"/>
          <a:stretch>
            <a:fillRect/>
          </a:stretch>
        </p:blipFill>
        <p:spPr>
          <a:xfrm>
            <a:off x="10472018" y="548310"/>
            <a:ext cx="1359526" cy="1365622"/>
          </a:xfrm>
          <a:prstGeom prst="rect">
            <a:avLst/>
          </a:prstGeom>
        </p:spPr>
      </p:pic>
      <p:sp>
        <p:nvSpPr>
          <p:cNvPr id="5" name="TextBox 4"/>
          <p:cNvSpPr txBox="1"/>
          <p:nvPr/>
        </p:nvSpPr>
        <p:spPr>
          <a:xfrm>
            <a:off x="10472018" y="951229"/>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624439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E60548-1FE9-47D7-AB58-33EDC02A9962}"/>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Anatomy and Physiology:</a:t>
            </a:r>
            <a:r>
              <a:rPr lang="en-US" b="1" i="0" u="none" strike="noStrike" kern="1600" dirty="0">
                <a:latin typeface="Arial" panose="020B0604020202020204" pitchFamily="34" charset="0"/>
              </a:rPr>
              <a:t> Bones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58061A95-3200-401A-B886-E99CD3E8F9FA}"/>
              </a:ext>
            </a:extLst>
          </p:cNvPr>
          <p:cNvSpPr>
            <a:spLocks noGrp="1"/>
          </p:cNvSpPr>
          <p:nvPr>
            <p:ph type="body" idx="1"/>
          </p:nvPr>
        </p:nvSpPr>
        <p:spPr/>
        <p:txBody>
          <a:bodyPr/>
          <a:lstStyle/>
          <a:p>
            <a:pPr lvl="0"/>
            <a:r>
              <a:rPr lang="en-US" u="dbl" dirty="0">
                <a:solidFill>
                  <a:srgbClr val="C00000"/>
                </a:solidFill>
              </a:rPr>
              <a:t>Articular cartilage</a:t>
            </a:r>
            <a:r>
              <a:rPr lang="en-US" dirty="0"/>
              <a:t>:</a:t>
            </a:r>
          </a:p>
          <a:p>
            <a:pPr lvl="1"/>
            <a:r>
              <a:rPr lang="en-US" dirty="0"/>
              <a:t>Covers bone </a:t>
            </a:r>
            <a:r>
              <a:rPr lang="en-US" b="0" i="0" u="none" strike="noStrike" baseline="0" dirty="0">
                <a:latin typeface="Arial" panose="020B0604020202020204" pitchFamily="34" charset="0"/>
              </a:rPr>
              <a:t>ends </a:t>
            </a:r>
          </a:p>
          <a:p>
            <a:pPr lvl="1"/>
            <a:r>
              <a:rPr lang="en-US" dirty="0"/>
              <a:t>P</a:t>
            </a:r>
            <a:r>
              <a:rPr lang="en-US" b="0" i="0" u="none" strike="noStrike" baseline="0" dirty="0">
                <a:latin typeface="Arial" panose="020B0604020202020204" pitchFamily="34" charset="0"/>
              </a:rPr>
              <a:t>rovides a nearly friction-free surface</a:t>
            </a:r>
          </a:p>
          <a:p>
            <a:pPr lvl="2"/>
            <a:r>
              <a:rPr lang="en-US" b="0" i="0" u="none" strike="noStrike" baseline="0" dirty="0">
                <a:latin typeface="Arial" panose="020B0604020202020204" pitchFamily="34" charset="0"/>
              </a:rPr>
              <a:t>Allowing bone ends to move smoothly against one another</a:t>
            </a:r>
          </a:p>
          <a:p>
            <a:pPr marR="0" lvl="0" rtl="0"/>
            <a:r>
              <a:rPr lang="en-US" b="0" i="0" u="none" strike="noStrike" baseline="0" dirty="0">
                <a:latin typeface="Arial" panose="020B0604020202020204" pitchFamily="34" charset="0"/>
              </a:rPr>
              <a:t>Children’s bones grow longer near the ends, along the growth plate. </a:t>
            </a:r>
          </a:p>
          <a:p>
            <a:pPr lvl="1"/>
            <a:r>
              <a:rPr lang="en-US" b="0" i="0" u="none" strike="noStrike" baseline="0" dirty="0">
                <a:latin typeface="Arial" panose="020B0604020202020204" pitchFamily="34" charset="0"/>
              </a:rPr>
              <a:t>Fractures in the growth plate can damage the cells needed for bone growth, creating abnormal bone growth and deformity.</a:t>
            </a:r>
          </a:p>
        </p:txBody>
      </p:sp>
      <p:pic>
        <p:nvPicPr>
          <p:cNvPr id="4" name="Picture 3"/>
          <p:cNvPicPr>
            <a:picLocks noChangeAspect="1"/>
          </p:cNvPicPr>
          <p:nvPr/>
        </p:nvPicPr>
        <p:blipFill>
          <a:blip r:embed="rId2"/>
          <a:stretch>
            <a:fillRect/>
          </a:stretch>
        </p:blipFill>
        <p:spPr>
          <a:xfrm>
            <a:off x="10291606" y="440311"/>
            <a:ext cx="1359526" cy="1365622"/>
          </a:xfrm>
          <a:prstGeom prst="rect">
            <a:avLst/>
          </a:prstGeom>
        </p:spPr>
      </p:pic>
      <p:sp>
        <p:nvSpPr>
          <p:cNvPr id="5" name="TextBox 4"/>
          <p:cNvSpPr txBox="1"/>
          <p:nvPr/>
        </p:nvSpPr>
        <p:spPr>
          <a:xfrm>
            <a:off x="10289309" y="877455"/>
            <a:ext cx="1339273" cy="461665"/>
          </a:xfrm>
          <a:prstGeom prst="rect">
            <a:avLst/>
          </a:prstGeom>
          <a:noFill/>
        </p:spPr>
        <p:txBody>
          <a:bodyPr wrap="square" rtlCol="0">
            <a:spAutoFit/>
          </a:bodyPr>
          <a:lstStyle/>
          <a:p>
            <a:pPr algn="ctr"/>
            <a:r>
              <a:rPr lang="en-US" sz="2400" b="1" dirty="0"/>
              <a:t>20.1-1</a:t>
            </a:r>
          </a:p>
        </p:txBody>
      </p:sp>
    </p:spTree>
    <p:extLst>
      <p:ext uri="{BB962C8B-B14F-4D97-AF65-F5344CB8AC3E}">
        <p14:creationId xmlns:p14="http://schemas.microsoft.com/office/powerpoint/2010/main" val="17988548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6F2327-19E3-4EA4-8834-4FDF2055D9DE}"/>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Management: Alternative Sling</a:t>
            </a:r>
            <a:r>
              <a:rPr lang="en-US" b="1" i="0" u="none" strike="noStrike" kern="1600" dirty="0"/>
              <a:t> and Swathe </a:t>
            </a:r>
            <a:endParaRPr lang="en-US" b="1" i="0" u="none" strike="noStrike" kern="1600" baseline="0" dirty="0"/>
          </a:p>
        </p:txBody>
      </p:sp>
      <p:sp>
        <p:nvSpPr>
          <p:cNvPr id="3" name="Text Placeholder 2">
            <a:extLst>
              <a:ext uri="{FF2B5EF4-FFF2-40B4-BE49-F238E27FC236}">
                <a16:creationId xmlns="" xmlns:a16="http://schemas.microsoft.com/office/drawing/2014/main" id="{191AF627-F360-4300-B91B-57C849ABFC4F}"/>
              </a:ext>
            </a:extLst>
          </p:cNvPr>
          <p:cNvSpPr>
            <a:spLocks noGrp="1"/>
          </p:cNvSpPr>
          <p:nvPr>
            <p:ph sz="half" idx="1"/>
          </p:nvPr>
        </p:nvSpPr>
        <p:spPr>
          <a:xfrm>
            <a:off x="742950" y="1805933"/>
            <a:ext cx="4855464" cy="4729436"/>
          </a:xfrm>
        </p:spPr>
        <p:txBody>
          <a:bodyPr>
            <a:normAutofit/>
          </a:bodyPr>
          <a:lstStyle/>
          <a:p>
            <a:pPr>
              <a:lnSpc>
                <a:spcPct val="90000"/>
              </a:lnSpc>
            </a:pPr>
            <a:r>
              <a:rPr lang="en-US" dirty="0"/>
              <a:t>A</a:t>
            </a:r>
            <a:r>
              <a:rPr lang="en-US" b="0" i="0" u="none" strike="noStrike" baseline="0" dirty="0"/>
              <a:t>lternative method avoids placing any pressure on the injured shoulder or a fractured clavicle. </a:t>
            </a:r>
          </a:p>
          <a:p>
            <a:pPr marL="914400" lvl="1" indent="-457200">
              <a:lnSpc>
                <a:spcPct val="90000"/>
              </a:lnSpc>
              <a:buFont typeface="+mj-lt"/>
              <a:buAutoNum type="arabicPeriod"/>
            </a:pPr>
            <a:r>
              <a:rPr lang="en-US" b="0" i="0" u="none" strike="noStrike" baseline="0" dirty="0"/>
              <a:t>Support patient’s elbow while it is bent to just under a 90-degree angle.</a:t>
            </a:r>
          </a:p>
          <a:p>
            <a:pPr marL="914400" lvl="1" indent="-457200">
              <a:lnSpc>
                <a:spcPct val="90000"/>
              </a:lnSpc>
              <a:buFont typeface="+mj-lt"/>
              <a:buAutoNum type="arabicPeriod"/>
            </a:pPr>
            <a:r>
              <a:rPr lang="en-US" b="0" i="0" u="none" strike="noStrike" baseline="0" dirty="0"/>
              <a:t>Lay the long corner of the triangle bandage across patient’s chest and over the uninjured shoulder in the midclavicular line, as before.</a:t>
            </a:r>
          </a:p>
          <a:p>
            <a:pPr marL="914400" lvl="1" indent="-457200">
              <a:lnSpc>
                <a:spcPct val="90000"/>
              </a:lnSpc>
              <a:buFont typeface="+mj-lt"/>
              <a:buAutoNum type="arabicPeriod"/>
            </a:pPr>
            <a:r>
              <a:rPr lang="en-US" dirty="0"/>
              <a:t>Bring the other corner of the sling up and around the forearm and under the near axilla (i.e., armpit of the injured side).</a:t>
            </a:r>
          </a:p>
          <a:p>
            <a:pPr marL="457200" lvl="1" indent="0">
              <a:lnSpc>
                <a:spcPct val="90000"/>
              </a:lnSpc>
              <a:buNone/>
            </a:pPr>
            <a:endParaRPr lang="en-US" b="0" i="0" u="none" strike="noStrike" baseline="0" dirty="0"/>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pic>
        <p:nvPicPr>
          <p:cNvPr id="59394" name="Picture 2" descr="Photo A shows one end of cravat put across the patient’s chest by a technician as they all stand against the backdrop of trees. "/>
          <p:cNvPicPr>
            <a:picLocks noChangeAspect="1" noChangeArrowheads="1"/>
          </p:cNvPicPr>
          <p:nvPr/>
        </p:nvPicPr>
        <p:blipFill rotWithShape="1">
          <a:blip r:embed="rId3">
            <a:extLst>
              <a:ext uri="{28A0092B-C50C-407E-A947-70E740481C1C}">
                <a14:useLocalDpi xmlns:a14="http://schemas.microsoft.com/office/drawing/2010/main" val="0"/>
              </a:ext>
            </a:extLst>
          </a:blip>
          <a:srcRect l="1473" t="4034" r="50000" b="3209"/>
          <a:stretch/>
        </p:blipFill>
        <p:spPr bwMode="auto">
          <a:xfrm>
            <a:off x="6252168" y="2154669"/>
            <a:ext cx="4103944" cy="332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14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52B095-7C3E-4E1B-87E0-6E47CFAC5348}"/>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Management: Alternative Sling and Swathe</a:t>
            </a:r>
          </a:p>
        </p:txBody>
      </p:sp>
      <p:sp>
        <p:nvSpPr>
          <p:cNvPr id="3" name="Text Placeholder 2">
            <a:extLst>
              <a:ext uri="{FF2B5EF4-FFF2-40B4-BE49-F238E27FC236}">
                <a16:creationId xmlns="" xmlns:a16="http://schemas.microsoft.com/office/drawing/2014/main" id="{E9A2550A-052B-4A8D-B278-21FF39F4EF5A}"/>
              </a:ext>
            </a:extLst>
          </p:cNvPr>
          <p:cNvSpPr>
            <a:spLocks noGrp="1"/>
          </p:cNvSpPr>
          <p:nvPr>
            <p:ph sz="half" idx="1"/>
          </p:nvPr>
        </p:nvSpPr>
        <p:spPr>
          <a:xfrm>
            <a:off x="914400" y="2207490"/>
            <a:ext cx="4855464" cy="3982997"/>
          </a:xfrm>
        </p:spPr>
        <p:txBody>
          <a:bodyPr>
            <a:normAutofit/>
          </a:bodyPr>
          <a:lstStyle/>
          <a:p>
            <a:pPr marL="457200" indent="-457200">
              <a:lnSpc>
                <a:spcPct val="90000"/>
              </a:lnSpc>
              <a:buFont typeface="+mj-lt"/>
              <a:buAutoNum type="arabicPeriod" startAt="4"/>
            </a:pPr>
            <a:r>
              <a:rPr lang="en-US" b="0" i="0" u="none" strike="noStrike" baseline="0" dirty="0"/>
              <a:t>Tie this corner to the opposite upper corner behind patient’s back to keep pressure off the injured clavicle.</a:t>
            </a:r>
          </a:p>
          <a:p>
            <a:pPr marL="457200" indent="-457200">
              <a:lnSpc>
                <a:spcPct val="90000"/>
              </a:lnSpc>
              <a:buFont typeface="+mj-lt"/>
              <a:buAutoNum type="arabicPeriod" startAt="4"/>
            </a:pPr>
            <a:r>
              <a:rPr lang="en-US" b="0" i="0" u="none" strike="noStrike" baseline="0" dirty="0"/>
              <a:t>Tie the swathe around patient’s chest and forearm rather than around the injured part of the upper arm.</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pic>
        <p:nvPicPr>
          <p:cNvPr id="7" name="Picture 2" descr="Photo B shows the other end of the cravat pulled up around the forearm and under the axilla and the corner is tied to the opposite upper corner behind the patient’s back."/>
          <p:cNvPicPr>
            <a:picLocks noChangeAspect="1" noChangeArrowheads="1"/>
          </p:cNvPicPr>
          <p:nvPr/>
        </p:nvPicPr>
        <p:blipFill rotWithShape="1">
          <a:blip r:embed="rId3">
            <a:extLst>
              <a:ext uri="{28A0092B-C50C-407E-A947-70E740481C1C}">
                <a14:useLocalDpi xmlns:a14="http://schemas.microsoft.com/office/drawing/2010/main" val="0"/>
              </a:ext>
            </a:extLst>
          </a:blip>
          <a:srcRect l="49853" t="3622" r="1240" b="3622"/>
          <a:stretch/>
        </p:blipFill>
        <p:spPr bwMode="auto">
          <a:xfrm>
            <a:off x="6338249" y="2292891"/>
            <a:ext cx="4136066" cy="332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91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415ABB-B5CE-46A4-AEB9-DCD2E2303726}"/>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 Anterior</a:t>
            </a:r>
            <a:r>
              <a:rPr lang="en-US" b="1" i="0" u="none" strike="noStrike" kern="1600" dirty="0">
                <a:latin typeface="Arial" panose="020B0604020202020204" pitchFamily="34" charset="0"/>
              </a:rPr>
              <a:t> Dislocated Shoulder</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8D405905-8936-413D-905E-AB74B8E7B9C1}"/>
              </a:ext>
            </a:extLst>
          </p:cNvPr>
          <p:cNvSpPr>
            <a:spLocks noGrp="1"/>
          </p:cNvSpPr>
          <p:nvPr>
            <p:ph type="body" idx="1"/>
          </p:nvPr>
        </p:nvSpPr>
        <p:spPr/>
        <p:txBody>
          <a:bodyPr>
            <a:normAutofit fontScale="92500" lnSpcReduction="10000"/>
          </a:bodyPr>
          <a:lstStyle/>
          <a:p>
            <a:r>
              <a:rPr lang="en-US" dirty="0"/>
              <a:t>Anterior dislocated shoulder requires creativity due to the position of comfort being away from the body.</a:t>
            </a:r>
          </a:p>
          <a:p>
            <a:pPr marR="0" lvl="0" rtl="0"/>
            <a:r>
              <a:rPr lang="en-US" b="0" i="0" u="none" strike="noStrike" baseline="0" dirty="0">
                <a:latin typeface="Arial" panose="020B0604020202020204" pitchFamily="34" charset="0"/>
              </a:rPr>
              <a:t>Do NOT attempt to reduce a dislocated shoulder.</a:t>
            </a:r>
          </a:p>
          <a:p>
            <a:pPr marR="0" lvl="0" rtl="0"/>
            <a:r>
              <a:rPr lang="en-US" b="0" i="0" u="none" strike="noStrike" baseline="0" dirty="0">
                <a:latin typeface="Arial" panose="020B0604020202020204" pitchFamily="34" charset="0"/>
              </a:rPr>
              <a:t>Immobilize:</a:t>
            </a:r>
            <a:r>
              <a:rPr lang="en-US" b="0" i="0" u="none" strike="noStrike" dirty="0">
                <a:latin typeface="Arial" panose="020B0604020202020204" pitchFamily="34" charset="0"/>
              </a:rPr>
              <a:t> </a:t>
            </a:r>
          </a:p>
          <a:p>
            <a:pPr lvl="1"/>
            <a:r>
              <a:rPr lang="en-US" dirty="0"/>
              <a:t>In</a:t>
            </a:r>
            <a:r>
              <a:rPr lang="en-US" b="0" i="0" u="none" strike="noStrike" baseline="0" dirty="0">
                <a:latin typeface="Arial" panose="020B0604020202020204" pitchFamily="34" charset="0"/>
              </a:rPr>
              <a:t> a position of comfort </a:t>
            </a:r>
          </a:p>
          <a:p>
            <a:pPr lvl="1"/>
            <a:r>
              <a:rPr lang="en-US" dirty="0"/>
              <a:t>U</a:t>
            </a:r>
            <a:r>
              <a:rPr lang="en-US" b="0" i="0" u="none" strike="noStrike" baseline="0" dirty="0">
                <a:latin typeface="Arial" panose="020B0604020202020204" pitchFamily="34" charset="0"/>
              </a:rPr>
              <a:t>se a blanket roll or airplane splint.</a:t>
            </a:r>
          </a:p>
          <a:p>
            <a:pPr lvl="1"/>
            <a:r>
              <a:rPr lang="en-US" dirty="0"/>
              <a:t>E</a:t>
            </a:r>
            <a:r>
              <a:rPr lang="en-US" b="0" i="0" u="none" strike="noStrike" baseline="0" dirty="0">
                <a:latin typeface="Arial" panose="020B0604020202020204" pitchFamily="34" charset="0"/>
              </a:rPr>
              <a:t>ncourage the person to seek medical attention for reduction.</a:t>
            </a:r>
          </a:p>
          <a:p>
            <a:pPr marR="0" lvl="0" rtl="0"/>
            <a:r>
              <a:rPr lang="en-US" b="0" i="0" u="none" strike="noStrike" baseline="0" dirty="0">
                <a:latin typeface="Arial" panose="020B0604020202020204" pitchFamily="34" charset="0"/>
              </a:rPr>
              <a:t>Rarely</a:t>
            </a:r>
            <a:r>
              <a:rPr lang="en-US" dirty="0"/>
              <a:t>, the arm</a:t>
            </a:r>
            <a:r>
              <a:rPr lang="en-US" b="0" i="0" u="none" strike="noStrike" baseline="0" dirty="0">
                <a:latin typeface="Arial" panose="020B0604020202020204" pitchFamily="34" charset="0"/>
              </a:rPr>
              <a:t> is unable to be brought down onto the blanket roll.</a:t>
            </a:r>
          </a:p>
          <a:p>
            <a:pPr lvl="1"/>
            <a:r>
              <a:rPr lang="en-US" dirty="0"/>
              <a:t>S</a:t>
            </a:r>
            <a:r>
              <a:rPr lang="en-US" b="0" i="0" u="none" strike="noStrike" baseline="0" dirty="0">
                <a:latin typeface="Arial" panose="020B0604020202020204" pitchFamily="34" charset="0"/>
              </a:rPr>
              <a:t>tabilize the injured arm with cravats to avoid movement. </a:t>
            </a:r>
          </a:p>
          <a:p>
            <a:pPr marR="0" lvl="0" rtl="0"/>
            <a:r>
              <a:rPr lang="en-US" b="0" i="0" u="none" strike="noStrike" baseline="0" dirty="0">
                <a:latin typeface="Arial" panose="020B0604020202020204" pitchFamily="34" charset="0"/>
              </a:rPr>
              <a:t>Transfer</a:t>
            </a:r>
            <a:r>
              <a:rPr lang="en-US" b="0" i="0" u="none" strike="noStrike" dirty="0">
                <a:latin typeface="Arial" panose="020B0604020202020204" pitchFamily="34" charset="0"/>
              </a:rPr>
              <a:t> in a transportation device </a:t>
            </a:r>
            <a:r>
              <a:rPr lang="en-US" b="0" i="0" u="none" strike="noStrike" baseline="0" dirty="0">
                <a:latin typeface="Arial" panose="020B0604020202020204" pitchFamily="34" charset="0"/>
              </a:rPr>
              <a:t>with patient in a semi-sitting position.</a:t>
            </a:r>
          </a:p>
          <a:p>
            <a:pPr marR="0" lvl="0" rtl="0"/>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68019"/>
            <a:ext cx="1359526" cy="1365622"/>
          </a:xfrm>
          <a:prstGeom prst="rect">
            <a:avLst/>
          </a:prstGeom>
        </p:spPr>
      </p:pic>
      <p:sp>
        <p:nvSpPr>
          <p:cNvPr id="5" name="TextBox 4"/>
          <p:cNvSpPr txBox="1"/>
          <p:nvPr/>
        </p:nvSpPr>
        <p:spPr>
          <a:xfrm>
            <a:off x="10472018" y="905163"/>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194687568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Humerus Fracture</a:t>
            </a:r>
          </a:p>
        </p:txBody>
      </p:sp>
      <p:sp>
        <p:nvSpPr>
          <p:cNvPr id="3" name="Content Placeholder 2"/>
          <p:cNvSpPr>
            <a:spLocks noGrp="1"/>
          </p:cNvSpPr>
          <p:nvPr>
            <p:ph sz="half" idx="1"/>
          </p:nvPr>
        </p:nvSpPr>
        <p:spPr>
          <a:xfrm>
            <a:off x="914400" y="2641600"/>
            <a:ext cx="10317018" cy="3548888"/>
          </a:xfrm>
        </p:spPr>
        <p:txBody>
          <a:bodyPr/>
          <a:lstStyle/>
          <a:p>
            <a:r>
              <a:rPr lang="en-US" dirty="0"/>
              <a:t>Fractures of the humerus shaft often require gentle longitudinal tension before splinting.</a:t>
            </a:r>
          </a:p>
          <a:p>
            <a:pPr lvl="1"/>
            <a:r>
              <a:rPr lang="en-US" dirty="0"/>
              <a:t>If patient resists or if too painful, splint in position found.</a:t>
            </a:r>
          </a:p>
          <a:p>
            <a:r>
              <a:rPr lang="en-US" dirty="0"/>
              <a:t>Ideally, place patient in a high-Fowler position or lying on uninjured side during transport.</a:t>
            </a:r>
          </a:p>
        </p:txBody>
      </p:sp>
      <p:pic>
        <p:nvPicPr>
          <p:cNvPr id="6" name="Picture 5"/>
          <p:cNvPicPr>
            <a:picLocks noChangeAspect="1"/>
          </p:cNvPicPr>
          <p:nvPr/>
        </p:nvPicPr>
        <p:blipFill>
          <a:blip r:embed="rId2"/>
          <a:stretch>
            <a:fillRect/>
          </a:stretch>
        </p:blipFill>
        <p:spPr>
          <a:xfrm>
            <a:off x="10345006" y="357183"/>
            <a:ext cx="1359526" cy="1365622"/>
          </a:xfrm>
          <a:prstGeom prst="rect">
            <a:avLst/>
          </a:prstGeom>
        </p:spPr>
      </p:pic>
      <p:sp>
        <p:nvSpPr>
          <p:cNvPr id="7" name="TextBox 6"/>
          <p:cNvSpPr txBox="1"/>
          <p:nvPr/>
        </p:nvSpPr>
        <p:spPr>
          <a:xfrm>
            <a:off x="10342709" y="794327"/>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45302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Elbow Injuries</a:t>
            </a:r>
          </a:p>
        </p:txBody>
      </p:sp>
      <p:sp>
        <p:nvSpPr>
          <p:cNvPr id="3" name="Content Placeholder 2"/>
          <p:cNvSpPr>
            <a:spLocks noGrp="1"/>
          </p:cNvSpPr>
          <p:nvPr>
            <p:ph sz="half" idx="1"/>
          </p:nvPr>
        </p:nvSpPr>
        <p:spPr>
          <a:xfrm>
            <a:off x="914400" y="1967344"/>
            <a:ext cx="10363200" cy="4223143"/>
          </a:xfrm>
        </p:spPr>
        <p:txBody>
          <a:bodyPr/>
          <a:lstStyle/>
          <a:p>
            <a:r>
              <a:rPr lang="en-US" dirty="0"/>
              <a:t>Due to the abundance of blood vessels and nerves in the area, it is best to splint in the position found.</a:t>
            </a:r>
          </a:p>
          <a:p>
            <a:r>
              <a:rPr lang="en-US" dirty="0"/>
              <a:t>If distal CMS is worsened with the splint, loosen and reapply with less pressure or extending the elbow slightly.</a:t>
            </a:r>
          </a:p>
          <a:p>
            <a:r>
              <a:rPr lang="en-US" dirty="0"/>
              <a:t>If injury has a CMS deficit, attempt to align once (if final definitive care is greater than 2 hours away).</a:t>
            </a:r>
          </a:p>
          <a:p>
            <a:pPr lvl="1"/>
            <a:r>
              <a:rPr lang="en-US" dirty="0"/>
              <a:t>Splint in position pulse restored.</a:t>
            </a:r>
          </a:p>
          <a:p>
            <a:pPr lvl="1"/>
            <a:r>
              <a:rPr lang="en-US" dirty="0"/>
              <a:t>Often, just past 90-degree extension.</a:t>
            </a:r>
          </a:p>
          <a:p>
            <a:r>
              <a:rPr lang="en-US" dirty="0"/>
              <a:t>Rapidly transport the patient to definitive care.</a:t>
            </a:r>
          </a:p>
          <a:p>
            <a:endParaRPr lang="en-US" dirty="0"/>
          </a:p>
        </p:txBody>
      </p:sp>
      <p:pic>
        <p:nvPicPr>
          <p:cNvPr id="6" name="Picture 5"/>
          <p:cNvPicPr>
            <a:picLocks noChangeAspect="1"/>
          </p:cNvPicPr>
          <p:nvPr/>
        </p:nvPicPr>
        <p:blipFill>
          <a:blip r:embed="rId2"/>
          <a:stretch>
            <a:fillRect/>
          </a:stretch>
        </p:blipFill>
        <p:spPr>
          <a:xfrm>
            <a:off x="10345006" y="357183"/>
            <a:ext cx="1359526" cy="1365622"/>
          </a:xfrm>
          <a:prstGeom prst="rect">
            <a:avLst/>
          </a:prstGeom>
        </p:spPr>
      </p:pic>
      <p:sp>
        <p:nvSpPr>
          <p:cNvPr id="7" name="TextBox 6"/>
          <p:cNvSpPr txBox="1"/>
          <p:nvPr/>
        </p:nvSpPr>
        <p:spPr>
          <a:xfrm>
            <a:off x="10342709" y="794327"/>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117532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Forearm Injuries</a:t>
            </a:r>
          </a:p>
        </p:txBody>
      </p:sp>
      <p:sp>
        <p:nvSpPr>
          <p:cNvPr id="3" name="Content Placeholder 2"/>
          <p:cNvSpPr>
            <a:spLocks noGrp="1"/>
          </p:cNvSpPr>
          <p:nvPr>
            <p:ph sz="half" idx="1"/>
          </p:nvPr>
        </p:nvSpPr>
        <p:spPr/>
        <p:txBody>
          <a:bodyPr/>
          <a:lstStyle/>
          <a:p>
            <a:r>
              <a:rPr lang="en-US" dirty="0"/>
              <a:t>Sugar tong splint or long arm splint is one of the best ways to care for this fracture.</a:t>
            </a:r>
          </a:p>
          <a:p>
            <a:pPr lvl="1"/>
            <a:r>
              <a:rPr lang="en-US" dirty="0"/>
              <a:t>Prevents rotation of the forearm at the elbow</a:t>
            </a:r>
          </a:p>
          <a:p>
            <a:pPr lvl="1"/>
            <a:r>
              <a:rPr lang="en-US" dirty="0"/>
              <a:t>Allows less movement at the fracture site and less pain</a:t>
            </a:r>
          </a:p>
          <a:p>
            <a:r>
              <a:rPr lang="en-US" dirty="0"/>
              <a:t>Sugar tong splint is made with a malleable splint wrapped around a joint and covering both sides of the extremity.</a:t>
            </a:r>
          </a:p>
        </p:txBody>
      </p:sp>
      <p:pic>
        <p:nvPicPr>
          <p:cNvPr id="60418" name="Picture 2" descr="Photo shows two O E C technicians applying a sugar tong splint onto the forearm of a female patient while all three are st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359" y="1820798"/>
            <a:ext cx="4719748" cy="318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32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Wrist Injuries</a:t>
            </a:r>
          </a:p>
        </p:txBody>
      </p:sp>
      <p:sp>
        <p:nvSpPr>
          <p:cNvPr id="3" name="Content Placeholder 2"/>
          <p:cNvSpPr>
            <a:spLocks noGrp="1"/>
          </p:cNvSpPr>
          <p:nvPr>
            <p:ph sz="half" idx="1"/>
          </p:nvPr>
        </p:nvSpPr>
        <p:spPr/>
        <p:txBody>
          <a:bodyPr/>
          <a:lstStyle/>
          <a:p>
            <a:r>
              <a:rPr lang="en-US" dirty="0"/>
              <a:t>Patients are most comfortable when an injured wrist and hand are placed in the “position of function.”</a:t>
            </a:r>
          </a:p>
          <a:p>
            <a:r>
              <a:rPr lang="en-US" dirty="0"/>
              <a:t>Wrist is slightly dorsiflexed (positioned upward) with the fingers slightly curled down.</a:t>
            </a:r>
          </a:p>
          <a:p>
            <a:r>
              <a:rPr lang="en-US" dirty="0"/>
              <a:t>Often achieved best by placing a soft roller bandage in the patient’s palm</a:t>
            </a:r>
          </a:p>
        </p:txBody>
      </p:sp>
      <p:pic>
        <p:nvPicPr>
          <p:cNvPr id="61442" name="Picture 2" descr="Photo shows the forearm of a patient splinted with the hand in position of function/comfort. The fingers are curled down around a roll of bandage against the edge of the spl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9850" y="3780272"/>
            <a:ext cx="3176168" cy="2137736"/>
          </a:xfrm>
          <a:prstGeom prst="rect">
            <a:avLst/>
          </a:prstGeom>
          <a:noFill/>
          <a:extLst>
            <a:ext uri="{909E8E84-426E-40DD-AFC4-6F175D3DCCD1}">
              <a14:hiddenFill xmlns:a14="http://schemas.microsoft.com/office/drawing/2010/main">
                <a:solidFill>
                  <a:srgbClr val="FFFFFF"/>
                </a:solidFill>
              </a14:hiddenFill>
            </a:ext>
          </a:extLst>
        </p:spPr>
      </p:pic>
      <p:pic>
        <p:nvPicPr>
          <p:cNvPr id="61443" name="Picture 3" descr="Photo shows a hand held in position of function. A small c is formed with the other fingers on top and the thumb on the bott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3492" y="1623873"/>
            <a:ext cx="3209216" cy="215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9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Hand and Finger Injuries</a:t>
            </a:r>
          </a:p>
        </p:txBody>
      </p:sp>
      <p:sp>
        <p:nvSpPr>
          <p:cNvPr id="3" name="Content Placeholder 2"/>
          <p:cNvSpPr>
            <a:spLocks noGrp="1"/>
          </p:cNvSpPr>
          <p:nvPr>
            <p:ph sz="half" idx="1"/>
          </p:nvPr>
        </p:nvSpPr>
        <p:spPr/>
        <p:txBody>
          <a:bodyPr/>
          <a:lstStyle/>
          <a:p>
            <a:r>
              <a:rPr lang="en-US" dirty="0"/>
              <a:t>Skier’s thumb:</a:t>
            </a:r>
          </a:p>
          <a:p>
            <a:pPr lvl="1"/>
            <a:r>
              <a:rPr lang="en-US" dirty="0"/>
              <a:t>Splint thumb from tip to base with a tongue blade and secure with roller gauze to prevent movement.</a:t>
            </a:r>
          </a:p>
          <a:p>
            <a:r>
              <a:rPr lang="en-US" dirty="0"/>
              <a:t>Finger fractures:</a:t>
            </a:r>
          </a:p>
          <a:p>
            <a:pPr lvl="1"/>
            <a:r>
              <a:rPr lang="en-US" dirty="0"/>
              <a:t>Splint using a tongue blade and tape.</a:t>
            </a:r>
          </a:p>
          <a:p>
            <a:pPr lvl="1"/>
            <a:r>
              <a:rPr lang="en-US" dirty="0"/>
              <a:t>Alternatively, tape the two fingers together with gauze in between.</a:t>
            </a:r>
          </a:p>
          <a:p>
            <a:r>
              <a:rPr lang="en-US" dirty="0"/>
              <a:t>Do not attempt to reduce dislocated fingers.</a:t>
            </a:r>
          </a:p>
        </p:txBody>
      </p:sp>
      <p:pic>
        <p:nvPicPr>
          <p:cNvPr id="6" name="Picture 5"/>
          <p:cNvPicPr>
            <a:picLocks noChangeAspect="1"/>
          </p:cNvPicPr>
          <p:nvPr/>
        </p:nvPicPr>
        <p:blipFill>
          <a:blip r:embed="rId2"/>
          <a:stretch>
            <a:fillRect/>
          </a:stretch>
        </p:blipFill>
        <p:spPr>
          <a:xfrm>
            <a:off x="10345006" y="357183"/>
            <a:ext cx="1359526" cy="1365622"/>
          </a:xfrm>
          <a:prstGeom prst="rect">
            <a:avLst/>
          </a:prstGeom>
        </p:spPr>
      </p:pic>
      <p:sp>
        <p:nvSpPr>
          <p:cNvPr id="7" name="TextBox 6"/>
          <p:cNvSpPr txBox="1"/>
          <p:nvPr/>
        </p:nvSpPr>
        <p:spPr>
          <a:xfrm>
            <a:off x="10342709" y="794327"/>
            <a:ext cx="1339273" cy="461665"/>
          </a:xfrm>
          <a:prstGeom prst="rect">
            <a:avLst/>
          </a:prstGeom>
          <a:noFill/>
        </p:spPr>
        <p:txBody>
          <a:bodyPr wrap="square" rtlCol="0">
            <a:spAutoFit/>
          </a:bodyPr>
          <a:lstStyle/>
          <a:p>
            <a:pPr algn="ctr"/>
            <a:r>
              <a:rPr lang="en-US" sz="2400" b="1" dirty="0"/>
              <a:t>20.3-6</a:t>
            </a:r>
          </a:p>
        </p:txBody>
      </p:sp>
      <p:pic>
        <p:nvPicPr>
          <p:cNvPr id="62466" name="Picture 2" descr=" Photo A shows the long finger splinted with a tongue depressor.&#10;Photo B shows a tongue blade used as a splint under the thumb. The hand and the wrist are bandaged with gauz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5357" y="2446339"/>
            <a:ext cx="60166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55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Management of Lower </a:t>
            </a:r>
          </a:p>
          <a:p>
            <a:r>
              <a:rPr lang="en-US" dirty="0"/>
              <a:t>Extremity Injuries</a:t>
            </a:r>
          </a:p>
        </p:txBody>
      </p:sp>
    </p:spTree>
    <p:extLst>
      <p:ext uri="{BB962C8B-B14F-4D97-AF65-F5344CB8AC3E}">
        <p14:creationId xmlns:p14="http://schemas.microsoft.com/office/powerpoint/2010/main" val="194417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BCDE6F-F96B-4702-9822-BAE82DE9FA1C}"/>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Pelvis Fractures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4462359B-B14F-4EEA-B794-4D2ADF5ACBC8}"/>
              </a:ext>
            </a:extLst>
          </p:cNvPr>
          <p:cNvSpPr>
            <a:spLocks noGrp="1"/>
          </p:cNvSpPr>
          <p:nvPr>
            <p:ph type="body" idx="1"/>
          </p:nvPr>
        </p:nvSpPr>
        <p:spPr/>
        <p:txBody>
          <a:bodyPr>
            <a:normAutofit/>
          </a:bodyPr>
          <a:lstStyle/>
          <a:p>
            <a:r>
              <a:rPr lang="en-US" b="0" i="0" u="none" strike="noStrike" baseline="0" dirty="0">
                <a:latin typeface="Arial" panose="020B0604020202020204" pitchFamily="34" charset="0"/>
              </a:rPr>
              <a:t>Do NOT logroll a patient with a suspected pelvic fracture. </a:t>
            </a:r>
          </a:p>
          <a:p>
            <a:pPr lvl="1"/>
            <a:r>
              <a:rPr lang="en-US" dirty="0"/>
              <a:t>U</a:t>
            </a:r>
            <a:r>
              <a:rPr lang="en-US" b="0" i="0" u="none" strike="noStrike" baseline="0" dirty="0">
                <a:latin typeface="Arial" panose="020B0604020202020204" pitchFamily="34" charset="0"/>
              </a:rPr>
              <a:t>se a bridge lift or another technique not involving rolling the patient. </a:t>
            </a:r>
          </a:p>
          <a:p>
            <a:r>
              <a:rPr lang="en-US" b="0" i="0" u="none" strike="noStrike" baseline="0" dirty="0">
                <a:latin typeface="Arial" panose="020B0604020202020204" pitchFamily="34" charset="0"/>
              </a:rPr>
              <a:t>Splint pelvic fractures using a pelvic binder, a sheet splint, or a SAM pelvic splint.</a:t>
            </a:r>
          </a:p>
          <a:p>
            <a:pPr marR="0" lvl="0" rtl="0"/>
            <a:r>
              <a:rPr lang="en-US" b="0" i="0" u="none" strike="noStrike" baseline="0" dirty="0">
                <a:latin typeface="Arial" panose="020B0604020202020204" pitchFamily="34" charset="0"/>
              </a:rPr>
              <a:t>Patient should then be immobilized using a long spine board or full-body vacuum splint. </a:t>
            </a:r>
          </a:p>
          <a:p>
            <a:pPr marR="0" lvl="0" rtl="0"/>
            <a:r>
              <a:rPr lang="en-US" dirty="0"/>
              <a:t>H</a:t>
            </a:r>
            <a:r>
              <a:rPr lang="en-US" b="0" i="0" u="none" strike="noStrike" baseline="0" dirty="0">
                <a:latin typeface="Arial" panose="020B0604020202020204" pitchFamily="34" charset="0"/>
              </a:rPr>
              <a:t>igh-flow oxygen is needed in the field.</a:t>
            </a:r>
          </a:p>
          <a:p>
            <a:pPr lvl="1"/>
            <a:r>
              <a:rPr lang="en-US" dirty="0"/>
              <a:t>Due to potential significant blood loss</a:t>
            </a:r>
          </a:p>
          <a:p>
            <a:pPr lvl="1"/>
            <a:r>
              <a:rPr lang="en-US" dirty="0"/>
              <a:t>L</a:t>
            </a:r>
            <a:r>
              <a:rPr lang="en-US" b="0" i="0" u="none" strike="noStrike" baseline="0" dirty="0">
                <a:latin typeface="Arial" panose="020B0604020202020204" pitchFamily="34" charset="0"/>
              </a:rPr>
              <a:t>ater titrated to an oxygen saturation of greater than or equal to 94%</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2334099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CD3450-F91F-49D4-9F09-512CE14E6AC8}"/>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Anatomy and Physiology:</a:t>
            </a:r>
            <a:r>
              <a:rPr lang="en-US" b="1" i="0" u="none" strike="noStrike" kern="1600" dirty="0"/>
              <a:t> Bones</a:t>
            </a:r>
            <a:endParaRPr lang="en-US" b="1" i="0" u="none" strike="noStrike" kern="1600" baseline="0" dirty="0"/>
          </a:p>
        </p:txBody>
      </p:sp>
      <p:sp>
        <p:nvSpPr>
          <p:cNvPr id="3" name="Text Placeholder 2">
            <a:extLst>
              <a:ext uri="{FF2B5EF4-FFF2-40B4-BE49-F238E27FC236}">
                <a16:creationId xmlns="" xmlns:a16="http://schemas.microsoft.com/office/drawing/2014/main" id="{81291538-F173-461E-9276-DA54E547814C}"/>
              </a:ext>
            </a:extLst>
          </p:cNvPr>
          <p:cNvSpPr>
            <a:spLocks noGrp="1"/>
          </p:cNvSpPr>
          <p:nvPr>
            <p:ph sz="half" idx="1"/>
          </p:nvPr>
        </p:nvSpPr>
        <p:spPr>
          <a:xfrm>
            <a:off x="914400" y="1461052"/>
            <a:ext cx="4855464" cy="4729436"/>
          </a:xfrm>
        </p:spPr>
        <p:txBody>
          <a:bodyPr>
            <a:normAutofit/>
          </a:bodyPr>
          <a:lstStyle/>
          <a:p>
            <a:pPr marR="0" lvl="0" rtl="0"/>
            <a:r>
              <a:rPr lang="en-US" sz="2000" b="0" i="0" u="none" strike="noStrike" baseline="0" dirty="0"/>
              <a:t>The dense vascular layer on the outside of a bone is the </a:t>
            </a:r>
            <a:r>
              <a:rPr lang="en-US" sz="2000" b="0" i="0" u="dbl" strike="noStrike" dirty="0">
                <a:solidFill>
                  <a:srgbClr val="C00000"/>
                </a:solidFill>
              </a:rPr>
              <a:t>periosteum</a:t>
            </a:r>
            <a:r>
              <a:rPr lang="en-US" sz="2000" b="0" i="0" u="none" strike="noStrike" baseline="0" dirty="0"/>
              <a:t>. </a:t>
            </a:r>
          </a:p>
          <a:p>
            <a:pPr marR="0" lvl="0" rtl="0"/>
            <a:r>
              <a:rPr lang="en-US" sz="2000" b="0" i="0" u="none" strike="noStrike" baseline="0" dirty="0"/>
              <a:t>Beneath the periosteum is the hard </a:t>
            </a:r>
            <a:r>
              <a:rPr lang="en-US" sz="2000" b="0" i="0" u="dbl" strike="noStrike" dirty="0">
                <a:solidFill>
                  <a:srgbClr val="C00000"/>
                </a:solidFill>
              </a:rPr>
              <a:t>cortex</a:t>
            </a:r>
            <a:r>
              <a:rPr lang="en-US" sz="2000" b="0" i="0" u="none" strike="noStrike" baseline="0" dirty="0"/>
              <a:t>. </a:t>
            </a:r>
          </a:p>
          <a:p>
            <a:pPr lvl="1"/>
            <a:r>
              <a:rPr lang="en-US" sz="1800" b="0" i="0" u="none" strike="noStrike" baseline="0" dirty="0"/>
              <a:t>Within is the bone marrow, a less-dense region where blood cells are made. </a:t>
            </a:r>
          </a:p>
          <a:p>
            <a:pPr lvl="1"/>
            <a:r>
              <a:rPr lang="en-US" sz="1800" b="0" i="0" u="none" strike="noStrike" baseline="0" dirty="0"/>
              <a:t>Bones are highly vascular and receive 10% to 20% of the blood pumped by the heart. </a:t>
            </a:r>
          </a:p>
          <a:p>
            <a:pPr lvl="1"/>
            <a:r>
              <a:rPr lang="en-US" sz="1800" b="0" i="0" u="none" strike="noStrike" baseline="0" dirty="0"/>
              <a:t>If the cortex of a bone breaks,</a:t>
            </a:r>
            <a:r>
              <a:rPr lang="en-US" sz="1800" b="0" i="0" u="none" strike="noStrike" dirty="0"/>
              <a:t> can</a:t>
            </a:r>
            <a:r>
              <a:rPr lang="en-US" sz="1800" b="0" i="0" u="none" strike="noStrike" baseline="0" dirty="0"/>
              <a:t> bleed severely</a:t>
            </a:r>
          </a:p>
        </p:txBody>
      </p:sp>
      <p:pic>
        <p:nvPicPr>
          <p:cNvPr id="5" name="Picture 4"/>
          <p:cNvPicPr>
            <a:picLocks noChangeAspect="1"/>
          </p:cNvPicPr>
          <p:nvPr/>
        </p:nvPicPr>
        <p:blipFill>
          <a:blip r:embed="rId2"/>
          <a:stretch>
            <a:fillRect/>
          </a:stretch>
        </p:blipFill>
        <p:spPr>
          <a:xfrm>
            <a:off x="10291606" y="440311"/>
            <a:ext cx="1359526" cy="1365622"/>
          </a:xfrm>
          <a:prstGeom prst="rect">
            <a:avLst/>
          </a:prstGeom>
        </p:spPr>
      </p:pic>
      <p:sp>
        <p:nvSpPr>
          <p:cNvPr id="6" name="TextBox 5"/>
          <p:cNvSpPr txBox="1"/>
          <p:nvPr/>
        </p:nvSpPr>
        <p:spPr>
          <a:xfrm>
            <a:off x="10289309" y="877455"/>
            <a:ext cx="1339273" cy="461665"/>
          </a:xfrm>
          <a:prstGeom prst="rect">
            <a:avLst/>
          </a:prstGeom>
          <a:noFill/>
        </p:spPr>
        <p:txBody>
          <a:bodyPr wrap="square" rtlCol="0">
            <a:spAutoFit/>
          </a:bodyPr>
          <a:lstStyle/>
          <a:p>
            <a:pPr algn="ctr"/>
            <a:r>
              <a:rPr lang="en-US" sz="2400" b="1" dirty="0"/>
              <a:t>20.1-1</a:t>
            </a:r>
          </a:p>
        </p:txBody>
      </p:sp>
      <p:pic>
        <p:nvPicPr>
          <p:cNvPr id="2050" name="Picture 2" descr="A: hyaline cartilage at the tip seated on the Epiphysis followed by the Metaphysis, the long Diaphysis followed by the Metaphysis and Epiphysis. B: the longitudinal section of the humerus shows spongy bone at the rounded tip, compact bone at the metaphysic, marrow activity, red marrow within the peristeum, and thin strands of nutrient vessels are labeled." title="Illustrations A and B show the components of a long bon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9083" y="1665217"/>
            <a:ext cx="3315402" cy="439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10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8D299D-7EE9-4454-B4DF-22302CE5B14D}"/>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Pelvis Fractures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5C05C42C-0E13-4C4F-A783-89B608AF589C}"/>
              </a:ext>
            </a:extLst>
          </p:cNvPr>
          <p:cNvSpPr>
            <a:spLocks noGrp="1"/>
          </p:cNvSpPr>
          <p:nvPr>
            <p:ph type="body" idx="1"/>
          </p:nvPr>
        </p:nvSpPr>
        <p:spPr/>
        <p:txBody>
          <a:bodyPr/>
          <a:lstStyle/>
          <a:p>
            <a:pPr marR="0" lvl="0" rtl="0"/>
            <a:r>
              <a:rPr lang="en-US" dirty="0"/>
              <a:t>A</a:t>
            </a:r>
            <a:r>
              <a:rPr lang="en-US" b="0" i="0" u="none" strike="noStrike" baseline="0" dirty="0">
                <a:latin typeface="Arial" panose="020B0604020202020204" pitchFamily="34" charset="0"/>
              </a:rPr>
              <a:t>ll patients with pelvic injuries should be transported to a hospital.</a:t>
            </a:r>
          </a:p>
          <a:p>
            <a:pPr lvl="1"/>
            <a:r>
              <a:rPr lang="en-US" dirty="0"/>
              <a:t>Highly vascular nature of the pelvis</a:t>
            </a:r>
          </a:p>
          <a:p>
            <a:pPr lvl="1"/>
            <a:r>
              <a:rPr lang="en-US" dirty="0"/>
              <a:t>Potential life-threatening bleeding</a:t>
            </a:r>
            <a:endParaRPr lang="en-US" b="0" i="0" u="none" strike="noStrike" baseline="0" dirty="0">
              <a:latin typeface="Arial" panose="020B0604020202020204" pitchFamily="34" charset="0"/>
            </a:endParaRPr>
          </a:p>
          <a:p>
            <a:pPr marR="0" lvl="0" rtl="0"/>
            <a:r>
              <a:rPr lang="en-US" b="0" i="0" u="none" strike="noStrike" baseline="0" dirty="0">
                <a:latin typeface="Arial" panose="020B0604020202020204" pitchFamily="34" charset="0"/>
              </a:rPr>
              <a:t>Be highly suspicious of possible spinal injuries. </a:t>
            </a:r>
          </a:p>
          <a:p>
            <a:pPr marR="0" lvl="0" rtl="0"/>
            <a:r>
              <a:rPr lang="en-US" dirty="0"/>
              <a:t>Spinal Motion Restriction with a cervical collar is recommended with this injury.</a:t>
            </a:r>
          </a:p>
          <a:p>
            <a:pPr lvl="1"/>
            <a:r>
              <a:rPr lang="en-US" b="0" i="0" u="none" strike="noStrike" baseline="0" dirty="0">
                <a:latin typeface="Arial" panose="020B0604020202020204" pitchFamily="34" charset="0"/>
              </a:rPr>
              <a:t>Is</a:t>
            </a:r>
            <a:r>
              <a:rPr lang="en-US" b="0" i="0" u="none" strike="noStrike" dirty="0">
                <a:latin typeface="Arial" panose="020B0604020202020204" pitchFamily="34" charset="0"/>
              </a:rPr>
              <a:t> a very painful distracting injury.</a:t>
            </a:r>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265704708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B8D50D-889D-43E2-A07D-CABB800E4B26}"/>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Hip Fractures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5700888E-2304-43D9-8A93-3E9C12ADCE9B}"/>
              </a:ext>
            </a:extLst>
          </p:cNvPr>
          <p:cNvSpPr>
            <a:spLocks noGrp="1"/>
          </p:cNvSpPr>
          <p:nvPr>
            <p:ph type="body" idx="1"/>
          </p:nvPr>
        </p:nvSpPr>
        <p:spPr/>
        <p:txBody>
          <a:bodyPr>
            <a:normAutofit/>
          </a:bodyPr>
          <a:lstStyle/>
          <a:p>
            <a:pPr lvl="0"/>
            <a:r>
              <a:rPr lang="en-US" dirty="0"/>
              <a:t>High-flow oxygen is needed.</a:t>
            </a:r>
          </a:p>
          <a:p>
            <a:pPr lvl="1"/>
            <a:r>
              <a:rPr lang="en-US" dirty="0"/>
              <a:t>Potential significant blood loss</a:t>
            </a:r>
          </a:p>
          <a:p>
            <a:pPr lvl="0"/>
            <a:r>
              <a:rPr lang="en-US" b="0" i="0" u="none" strike="noStrike" baseline="0" dirty="0">
                <a:latin typeface="Arial" panose="020B0604020202020204" pitchFamily="34" charset="0"/>
              </a:rPr>
              <a:t>Immobilize hip injuries</a:t>
            </a:r>
            <a:r>
              <a:rPr lang="en-US" b="0" i="0" u="none" strike="noStrike" dirty="0">
                <a:latin typeface="Arial" panose="020B0604020202020204" pitchFamily="34" charset="0"/>
              </a:rPr>
              <a:t> (</a:t>
            </a:r>
            <a:r>
              <a:rPr lang="en-US" dirty="0"/>
              <a:t>proximal femur fractures) using: </a:t>
            </a:r>
          </a:p>
          <a:p>
            <a:pPr lvl="1"/>
            <a:r>
              <a:rPr lang="en-US" b="0" i="0" u="none" strike="noStrike" baseline="0" dirty="0">
                <a:latin typeface="Arial" panose="020B0604020202020204" pitchFamily="34" charset="0"/>
              </a:rPr>
              <a:t>A long spine board</a:t>
            </a:r>
          </a:p>
          <a:p>
            <a:pPr lvl="1"/>
            <a:r>
              <a:rPr lang="en-US" b="0" i="0" u="none" strike="noStrike" baseline="0" dirty="0">
                <a:latin typeface="Arial" panose="020B0604020202020204" pitchFamily="34" charset="0"/>
              </a:rPr>
              <a:t>A full-body vacuum splint</a:t>
            </a:r>
          </a:p>
          <a:p>
            <a:pPr lvl="1"/>
            <a:r>
              <a:rPr lang="en-US" b="0" i="0" u="none" strike="noStrike" baseline="0" dirty="0">
                <a:latin typeface="Arial" panose="020B0604020202020204" pitchFamily="34" charset="0"/>
              </a:rPr>
              <a:t>A double-pole splint (hare)</a:t>
            </a:r>
          </a:p>
          <a:p>
            <a:pPr lvl="1"/>
            <a:r>
              <a:rPr lang="en-US" b="0" i="0" u="none" strike="noStrike" baseline="0" dirty="0">
                <a:latin typeface="Arial" panose="020B0604020202020204" pitchFamily="34" charset="0"/>
              </a:rPr>
              <a:t>A single-pole splint approved for hip fractures (Sager)</a:t>
            </a:r>
          </a:p>
          <a:p>
            <a:pPr lvl="0"/>
            <a:r>
              <a:rPr lang="en-US" dirty="0"/>
              <a:t>Most common: place patient gently on a long spine board, padding voids (especially the one under the knee) and strapping patient to the board.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413601124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F631D3-1497-4F1D-BDAB-E742E884C149}"/>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Hip Fracture</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547B29B2-96B3-42DD-B2E6-EB0709D56298}"/>
              </a:ext>
            </a:extLst>
          </p:cNvPr>
          <p:cNvSpPr>
            <a:spLocks noGrp="1"/>
          </p:cNvSpPr>
          <p:nvPr>
            <p:ph type="body" idx="1"/>
          </p:nvPr>
        </p:nvSpPr>
        <p:spPr/>
        <p:txBody>
          <a:bodyPr/>
          <a:lstStyle/>
          <a:p>
            <a:r>
              <a:rPr lang="en-US" sz="2400" dirty="0"/>
              <a:t>Alternatives:</a:t>
            </a:r>
          </a:p>
          <a:p>
            <a:pPr marL="914400" lvl="1" indent="-457200">
              <a:buFont typeface="+mj-lt"/>
              <a:buAutoNum type="arabicPeriod"/>
            </a:pPr>
            <a:r>
              <a:rPr lang="en-US" sz="2400" dirty="0"/>
              <a:t>Place a full-body vacuum splint under patient, wrap it around the torso, pelvis, and legs, and remove the air to form a rigid structure.</a:t>
            </a:r>
          </a:p>
          <a:p>
            <a:pPr marL="914400" lvl="1" indent="-457200">
              <a:buFont typeface="+mj-lt"/>
              <a:buAutoNum type="arabicPeriod"/>
            </a:pPr>
            <a:r>
              <a:rPr lang="en-US" sz="2400" b="0" i="0" u="none" strike="noStrike" baseline="0" dirty="0">
                <a:latin typeface="Arial" panose="020B0604020202020204" pitchFamily="34" charset="0"/>
              </a:rPr>
              <a:t>A single or double-pole femur splint approved for hip immobilization may be used for a hip fracture.</a:t>
            </a:r>
          </a:p>
          <a:p>
            <a:pPr lvl="2"/>
            <a:r>
              <a:rPr lang="en-US" sz="2000" dirty="0"/>
              <a:t>Hare and Sager</a:t>
            </a:r>
          </a:p>
          <a:p>
            <a:pPr lvl="2"/>
            <a:r>
              <a:rPr lang="en-US" sz="2000" dirty="0"/>
              <a:t>A</a:t>
            </a:r>
            <a:r>
              <a:rPr lang="en-US" sz="2000" b="0" i="0" u="none" strike="noStrike" baseline="0" dirty="0"/>
              <a:t>pplying approximately 7 to 10 pounds of longitudinal </a:t>
            </a:r>
            <a:r>
              <a:rPr lang="en-US" sz="2000" b="0" i="1" u="none" strike="noStrike" baseline="0" dirty="0"/>
              <a:t>tension</a:t>
            </a:r>
            <a:endParaRPr lang="en-US" sz="2000" dirty="0"/>
          </a:p>
          <a:p>
            <a:pPr lvl="3"/>
            <a:r>
              <a:rPr lang="en-US" sz="2000" b="0" i="0" u="none" strike="noStrike" baseline="0" dirty="0">
                <a:latin typeface="Arial" panose="020B0604020202020204" pitchFamily="34" charset="0"/>
              </a:rPr>
              <a:t>Less than is used for a midshaft femur fracture</a:t>
            </a:r>
          </a:p>
          <a:p>
            <a:pPr lvl="2"/>
            <a:r>
              <a:rPr lang="en-US" sz="2000" b="0" i="0" u="none" strike="noStrike" baseline="0" dirty="0">
                <a:latin typeface="Arial" panose="020B0604020202020204" pitchFamily="34" charset="0"/>
              </a:rPr>
              <a:t>Place patient on a long spine board for lifting and transport. </a:t>
            </a:r>
          </a:p>
          <a:p>
            <a:pPr lvl="2"/>
            <a:r>
              <a:rPr lang="en-US" sz="2000" b="0" i="0" u="none" strike="noStrike" baseline="0" dirty="0">
                <a:latin typeface="Arial" panose="020B0604020202020204" pitchFamily="34" charset="0"/>
              </a:rPr>
              <a:t>Recheck CMS.</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10896584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538AF1-E490-4638-A4ED-C3EADCDE295F}"/>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Hip Fracture</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C08E6A7E-44A2-4A25-88D7-03B5F6C4B0B6}"/>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Ideally,</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logroll patient onto the board with the possible fractured hip side up. </a:t>
            </a:r>
          </a:p>
          <a:p>
            <a:pPr lvl="1"/>
            <a:r>
              <a:rPr lang="en-US" dirty="0"/>
              <a:t>H</a:t>
            </a:r>
            <a:r>
              <a:rPr lang="en-US" b="0" i="0" u="none" strike="noStrike" baseline="0" dirty="0">
                <a:latin typeface="Arial" panose="020B0604020202020204" pitchFamily="34" charset="0"/>
              </a:rPr>
              <a:t>ave several people available. </a:t>
            </a:r>
          </a:p>
          <a:p>
            <a:pPr lvl="1"/>
            <a:r>
              <a:rPr lang="en-US" dirty="0"/>
              <a:t>Minimize movement of the </a:t>
            </a:r>
            <a:r>
              <a:rPr lang="en-US" b="0" i="0" u="none" strike="noStrike" baseline="0" dirty="0">
                <a:latin typeface="Arial" panose="020B0604020202020204" pitchFamily="34" charset="0"/>
              </a:rPr>
              <a:t>fracture site.</a:t>
            </a:r>
          </a:p>
          <a:p>
            <a:pPr marR="0" lvl="0" rtl="0"/>
            <a:r>
              <a:rPr lang="en-US" b="0" i="0" u="none" strike="noStrike" baseline="0" dirty="0">
                <a:latin typeface="Arial" panose="020B0604020202020204" pitchFamily="34" charset="0"/>
              </a:rPr>
              <a:t>Rolling a prone patient with a fractured hip can be very difficult and takes some ingenuity. </a:t>
            </a:r>
          </a:p>
          <a:p>
            <a:pPr lvl="0"/>
            <a:r>
              <a:rPr lang="en-US" dirty="0"/>
              <a:t>Full spinal motion restriction for an isolated hip fracture is not needed.</a:t>
            </a:r>
          </a:p>
          <a:p>
            <a:pPr lvl="1"/>
            <a:r>
              <a:rPr lang="en-US" dirty="0"/>
              <a:t>Unless it is a distracting injury</a:t>
            </a:r>
            <a:endParaRPr lang="en-US" b="0" i="0" u="none" strike="noStrike" baseline="0" dirty="0">
              <a:latin typeface="Arial" panose="020B0604020202020204" pitchFamily="34" charset="0"/>
            </a:endParaRPr>
          </a:p>
          <a:p>
            <a:pPr marR="0" lvl="0" rtl="0"/>
            <a:r>
              <a:rPr lang="en-US" b="0" i="0" u="none" strike="noStrike" baseline="0" dirty="0">
                <a:latin typeface="Arial" panose="020B0604020202020204" pitchFamily="34" charset="0"/>
              </a:rPr>
              <a:t>Transport with EMS is always needed for a possible hip fracture.</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371619572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7411D8-6C0A-44E8-A152-5013468DC39B}"/>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Hip Dislocation</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940B20A6-227A-496F-860A-8439214FAFAF}"/>
              </a:ext>
            </a:extLst>
          </p:cNvPr>
          <p:cNvSpPr>
            <a:spLocks noGrp="1"/>
          </p:cNvSpPr>
          <p:nvPr>
            <p:ph type="body" idx="1"/>
          </p:nvPr>
        </p:nvSpPr>
        <p:spPr/>
        <p:txBody>
          <a:bodyPr>
            <a:normAutofit/>
          </a:bodyPr>
          <a:lstStyle/>
          <a:p>
            <a:pPr marR="0" lvl="0" rtl="0"/>
            <a:r>
              <a:rPr lang="en-US" dirty="0"/>
              <a:t>F</a:t>
            </a:r>
            <a:r>
              <a:rPr lang="en-US" b="0" i="0" u="none" strike="noStrike" baseline="0" dirty="0">
                <a:latin typeface="Arial" panose="020B0604020202020204" pitchFamily="34" charset="0"/>
              </a:rPr>
              <a:t>ocus on stabilizing the affected leg, gently lifting or rolling and transferring patient to a long spine board.</a:t>
            </a:r>
          </a:p>
          <a:p>
            <a:r>
              <a:rPr lang="en-US" b="0" i="0" u="none" strike="noStrike" baseline="0" dirty="0">
                <a:latin typeface="Arial" panose="020B0604020202020204" pitchFamily="34" charset="0"/>
              </a:rPr>
              <a:t>Splint the hip in the position found by stabilizing the affected hip (and leg) with rolled blankets, pillows, etc. </a:t>
            </a:r>
          </a:p>
          <a:p>
            <a:pPr lvl="1"/>
            <a:r>
              <a:rPr lang="en-US" dirty="0"/>
              <a:t>Do not try to reduce the hip; most patients will not let you move it. </a:t>
            </a:r>
            <a:endParaRPr lang="en-US" b="0" i="0" u="none" strike="noStrike" baseline="0" dirty="0">
              <a:latin typeface="Arial" panose="020B0604020202020204" pitchFamily="34" charset="0"/>
            </a:endParaRPr>
          </a:p>
          <a:p>
            <a:pPr marR="0" lvl="0" rtl="0"/>
            <a:r>
              <a:rPr lang="en-US" b="0" i="0" u="none" strike="noStrike" baseline="0" dirty="0">
                <a:latin typeface="Arial" panose="020B0604020202020204" pitchFamily="34" charset="0"/>
              </a:rPr>
              <a:t>Secure patient to the long spine board. </a:t>
            </a:r>
          </a:p>
          <a:p>
            <a:pPr marR="0" lvl="0" rtl="0"/>
            <a:r>
              <a:rPr lang="en-US" b="0" i="0" u="none" strike="noStrike" baseline="0" dirty="0">
                <a:latin typeface="Arial" panose="020B0604020202020204" pitchFamily="34" charset="0"/>
              </a:rPr>
              <a:t>Recheck CMS. </a:t>
            </a:r>
            <a:endParaRPr lang="en-US" dirty="0"/>
          </a:p>
          <a:p>
            <a:pPr marL="0" marR="0" lvl="0" indent="0" rtl="0">
              <a:buNone/>
            </a:pPr>
            <a:r>
              <a:rPr lang="en-US" b="0" i="0" u="none" strike="noStrike" baseline="0" dirty="0">
                <a:latin typeface="Arial" panose="020B0604020202020204" pitchFamily="34" charset="0"/>
              </a:rPr>
              <a:t>*Hip dislocations can occur more commonly in people with an artificial hip joint.*</a:t>
            </a:r>
          </a:p>
        </p:txBody>
      </p:sp>
      <p:pic>
        <p:nvPicPr>
          <p:cNvPr id="4" name="Picture 3"/>
          <p:cNvPicPr>
            <a:picLocks noChangeAspect="1"/>
          </p:cNvPicPr>
          <p:nvPr/>
        </p:nvPicPr>
        <p:blipFill>
          <a:blip r:embed="rId2"/>
          <a:stretch>
            <a:fillRect/>
          </a:stretch>
        </p:blipFill>
        <p:spPr>
          <a:xfrm>
            <a:off x="10474315" y="458783"/>
            <a:ext cx="1359526" cy="1365622"/>
          </a:xfrm>
          <a:prstGeom prst="rect">
            <a:avLst/>
          </a:prstGeom>
        </p:spPr>
      </p:pic>
      <p:sp>
        <p:nvSpPr>
          <p:cNvPr id="5" name="TextBox 4"/>
          <p:cNvSpPr txBox="1"/>
          <p:nvPr/>
        </p:nvSpPr>
        <p:spPr>
          <a:xfrm>
            <a:off x="10472018" y="895927"/>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10063108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Midshaft Femur Fracture </a:t>
            </a:r>
          </a:p>
        </p:txBody>
      </p:sp>
      <p:sp>
        <p:nvSpPr>
          <p:cNvPr id="3" name="Text Placeholder 2"/>
          <p:cNvSpPr>
            <a:spLocks noGrp="1"/>
          </p:cNvSpPr>
          <p:nvPr>
            <p:ph type="body" idx="1"/>
          </p:nvPr>
        </p:nvSpPr>
        <p:spPr/>
        <p:txBody>
          <a:bodyPr/>
          <a:lstStyle/>
          <a:p>
            <a:r>
              <a:rPr lang="en-US" dirty="0"/>
              <a:t>Immobilize midshaft femur fractures with a traction splint unless patient is rapidly deteriorating.</a:t>
            </a:r>
          </a:p>
          <a:p>
            <a:r>
              <a:rPr lang="en-US" dirty="0"/>
              <a:t>If a Load-and-Go situation:</a:t>
            </a:r>
          </a:p>
          <a:p>
            <a:pPr lvl="1"/>
            <a:r>
              <a:rPr lang="en-US" dirty="0"/>
              <a:t>Place a Quick Splint reversed between the legs, and tie the legs together using several cravats.</a:t>
            </a:r>
          </a:p>
          <a:p>
            <a:pPr lvl="1"/>
            <a:r>
              <a:rPr lang="en-US" dirty="0"/>
              <a:t>Place the patient on a long board.</a:t>
            </a:r>
          </a:p>
          <a:p>
            <a:pPr lvl="1"/>
            <a:r>
              <a:rPr lang="en-US" dirty="0"/>
              <a:t>Consider transport the top priority.</a:t>
            </a:r>
          </a:p>
          <a:p>
            <a:pPr lvl="1"/>
            <a:r>
              <a:rPr lang="en-US" dirty="0"/>
              <a:t>Anticipate shock.</a:t>
            </a:r>
          </a:p>
          <a:p>
            <a:pPr lvl="2"/>
            <a:r>
              <a:rPr lang="en-US" dirty="0"/>
              <a:t>Large amount of blood can bleed into the thigh (1,000 to 1,500 mL).</a:t>
            </a:r>
          </a:p>
          <a:p>
            <a:pPr lvl="1"/>
            <a:r>
              <a:rPr lang="en-US" dirty="0"/>
              <a:t>Provide High-Flow Oxygen.</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8693838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Midshaft Femur Fracture Manual Traction</a:t>
            </a:r>
          </a:p>
        </p:txBody>
      </p:sp>
      <p:sp>
        <p:nvSpPr>
          <p:cNvPr id="3" name="Text Placeholder 2"/>
          <p:cNvSpPr>
            <a:spLocks noGrp="1"/>
          </p:cNvSpPr>
          <p:nvPr>
            <p:ph type="body" idx="1"/>
          </p:nvPr>
        </p:nvSpPr>
        <p:spPr/>
        <p:txBody>
          <a:bodyPr/>
          <a:lstStyle/>
          <a:p>
            <a:r>
              <a:rPr lang="en-US" dirty="0"/>
              <a:t>Application of in-line traction is very tiring; it should be performed for as short a time as possible.</a:t>
            </a:r>
          </a:p>
          <a:p>
            <a:pPr lvl="1"/>
            <a:r>
              <a:rPr lang="en-US" dirty="0"/>
              <a:t>Leave ski/board in place until ready.</a:t>
            </a:r>
          </a:p>
          <a:p>
            <a:pPr lvl="1"/>
            <a:r>
              <a:rPr lang="en-US" dirty="0"/>
              <a:t>Have adequate personnel.</a:t>
            </a:r>
          </a:p>
          <a:p>
            <a:pPr lvl="2"/>
            <a:r>
              <a:rPr lang="en-US" dirty="0"/>
              <a:t>Ideally, two or more rescuers should be used to apply traction.</a:t>
            </a:r>
          </a:p>
          <a:p>
            <a:pPr lvl="2"/>
            <a:r>
              <a:rPr lang="en-US" dirty="0"/>
              <a:t>If on a slope, may need additional rescuers to stabilize the patient by grasping beneath both armpits.</a:t>
            </a:r>
          </a:p>
          <a:p>
            <a:pPr lvl="1"/>
            <a:r>
              <a:rPr lang="en-US" dirty="0"/>
              <a:t>Expose site.</a:t>
            </a:r>
          </a:p>
          <a:p>
            <a:pPr lvl="1"/>
            <a:r>
              <a:rPr lang="en-US" dirty="0"/>
              <a:t>Have equipment out, measured and ready to apply.</a:t>
            </a:r>
          </a:p>
          <a:p>
            <a:r>
              <a:rPr lang="en-US" dirty="0"/>
              <a:t>Apply the appropriate hitch first, then manual traction.</a:t>
            </a:r>
          </a:p>
        </p:txBody>
      </p:sp>
      <p:pic>
        <p:nvPicPr>
          <p:cNvPr id="4" name="Picture 3"/>
          <p:cNvPicPr>
            <a:picLocks noChangeAspect="1"/>
          </p:cNvPicPr>
          <p:nvPr/>
        </p:nvPicPr>
        <p:blipFill>
          <a:blip r:embed="rId2"/>
          <a:stretch>
            <a:fillRect/>
          </a:stretch>
        </p:blipFill>
        <p:spPr>
          <a:xfrm>
            <a:off x="10647367" y="838082"/>
            <a:ext cx="1359526" cy="1365622"/>
          </a:xfrm>
          <a:prstGeom prst="rect">
            <a:avLst/>
          </a:prstGeom>
        </p:spPr>
      </p:pic>
      <p:sp>
        <p:nvSpPr>
          <p:cNvPr id="5" name="TextBox 4"/>
          <p:cNvSpPr txBox="1"/>
          <p:nvPr/>
        </p:nvSpPr>
        <p:spPr>
          <a:xfrm>
            <a:off x="10645070" y="1275226"/>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7871280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Midshaft Femur Fracture</a:t>
            </a:r>
          </a:p>
        </p:txBody>
      </p:sp>
      <p:sp>
        <p:nvSpPr>
          <p:cNvPr id="3" name="Text Placeholder 2"/>
          <p:cNvSpPr>
            <a:spLocks noGrp="1"/>
          </p:cNvSpPr>
          <p:nvPr>
            <p:ph type="body" idx="1"/>
          </p:nvPr>
        </p:nvSpPr>
        <p:spPr/>
        <p:txBody>
          <a:bodyPr/>
          <a:lstStyle/>
          <a:p>
            <a:r>
              <a:rPr lang="en-US" dirty="0"/>
              <a:t>Apply the traction splint according to manufacturer’s directions.</a:t>
            </a:r>
          </a:p>
          <a:p>
            <a:r>
              <a:rPr lang="en-US" dirty="0"/>
              <a:t>Logroll the patient onto the uninjured side or gently lift the patient onto the long board.</a:t>
            </a:r>
          </a:p>
          <a:p>
            <a:pPr lvl="1"/>
            <a:r>
              <a:rPr lang="en-US" dirty="0"/>
              <a:t>This step immobilizes the hip.</a:t>
            </a:r>
          </a:p>
          <a:p>
            <a:pPr lvl="1"/>
            <a:r>
              <a:rPr lang="en-US" dirty="0"/>
              <a:t>Do NOT let the patient sit up after applying the traction splint as it will become ineffective.</a:t>
            </a:r>
          </a:p>
          <a:p>
            <a:r>
              <a:rPr lang="en-US" dirty="0"/>
              <a:t>Place a folded blanket under the knee of the uninjured leg to keep it slightly flexed to relieve muscle tension on the injured side of the body.</a:t>
            </a:r>
          </a:p>
          <a:p>
            <a:pPr lvl="1"/>
            <a:endParaRPr lang="en-US" dirty="0"/>
          </a:p>
          <a:p>
            <a:endParaRPr lang="en-US" dirty="0"/>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237788275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Bilateral Midshaft Femur Fractures</a:t>
            </a:r>
          </a:p>
        </p:txBody>
      </p:sp>
      <p:sp>
        <p:nvSpPr>
          <p:cNvPr id="3" name="Text Placeholder 2"/>
          <p:cNvSpPr>
            <a:spLocks noGrp="1"/>
          </p:cNvSpPr>
          <p:nvPr>
            <p:ph type="body" idx="1"/>
          </p:nvPr>
        </p:nvSpPr>
        <p:spPr/>
        <p:txBody>
          <a:bodyPr/>
          <a:lstStyle/>
          <a:p>
            <a:r>
              <a:rPr lang="en-US" dirty="0"/>
              <a:t>If a patient has both femurs broken in the mid-shaft, do not take the time to put on two traction splints.</a:t>
            </a:r>
          </a:p>
          <a:p>
            <a:pPr lvl="1"/>
            <a:r>
              <a:rPr lang="en-US" dirty="0"/>
              <a:t>Blood loss can be life threatening.</a:t>
            </a:r>
          </a:p>
          <a:p>
            <a:r>
              <a:rPr lang="en-US" dirty="0"/>
              <a:t>If significant shock:</a:t>
            </a:r>
          </a:p>
          <a:p>
            <a:pPr lvl="1"/>
            <a:r>
              <a:rPr lang="en-US" dirty="0"/>
              <a:t>Place inside-out Quick Splint high between legs.</a:t>
            </a:r>
          </a:p>
          <a:p>
            <a:pPr lvl="1"/>
            <a:r>
              <a:rPr lang="en-US" dirty="0"/>
              <a:t>Tie both legs together.</a:t>
            </a:r>
          </a:p>
          <a:p>
            <a:pPr lvl="1"/>
            <a:r>
              <a:rPr lang="en-US" dirty="0"/>
              <a:t>Secure the patient to a long spine board.</a:t>
            </a:r>
          </a:p>
          <a:p>
            <a:pPr lvl="1"/>
            <a:r>
              <a:rPr lang="en-US" dirty="0"/>
              <a:t>Rapidly transport.</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6847586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F6028B-3843-43D9-8457-A1149469411A}"/>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Knee Injuries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E8C8AD2E-FE0C-46A9-87C6-E162ADB98184}"/>
              </a:ext>
            </a:extLst>
          </p:cNvPr>
          <p:cNvSpPr>
            <a:spLocks noGrp="1"/>
          </p:cNvSpPr>
          <p:nvPr>
            <p:ph type="body" idx="1"/>
          </p:nvPr>
        </p:nvSpPr>
        <p:spPr/>
        <p:txBody>
          <a:bodyPr>
            <a:normAutofit fontScale="92500" lnSpcReduction="20000"/>
          </a:bodyPr>
          <a:lstStyle/>
          <a:p>
            <a:pPr marR="0" lvl="0" rtl="0"/>
            <a:r>
              <a:rPr lang="en-US" b="0" i="0" u="none" strike="noStrike" baseline="0" dirty="0">
                <a:latin typeface="Arial" panose="020B0604020202020204" pitchFamily="34" charset="0"/>
              </a:rPr>
              <a:t>Knee injuries are usually splinted in the position found. </a:t>
            </a:r>
          </a:p>
          <a:p>
            <a:pPr lvl="1"/>
            <a:r>
              <a:rPr lang="en-US" dirty="0"/>
              <a:t>P</a:t>
            </a:r>
            <a:r>
              <a:rPr lang="en-US" b="0" i="0" u="none" strike="noStrike" baseline="0" dirty="0">
                <a:latin typeface="Arial" panose="020B0604020202020204" pitchFamily="34" charset="0"/>
              </a:rPr>
              <a:t>atient will usually not want to straighten the knee.</a:t>
            </a:r>
          </a:p>
          <a:p>
            <a:pPr marR="0" lvl="0" rtl="0"/>
            <a:r>
              <a:rPr lang="en-US" b="0" i="0" u="none" strike="noStrike" baseline="0" dirty="0">
                <a:latin typeface="Arial" panose="020B0604020202020204" pitchFamily="34" charset="0"/>
              </a:rPr>
              <a:t>If patient will straighten the knee out some, allow patient to do so.</a:t>
            </a:r>
            <a:endParaRPr lang="en-US" dirty="0"/>
          </a:p>
          <a:p>
            <a:pPr lvl="1"/>
            <a:r>
              <a:rPr lang="en-US" b="0" i="0" u="none" strike="noStrike" baseline="0" dirty="0">
                <a:latin typeface="Arial" panose="020B0604020202020204" pitchFamily="34" charset="0"/>
              </a:rPr>
              <a:t>This makes immobilization easier. </a:t>
            </a:r>
          </a:p>
          <a:p>
            <a:pPr marR="0" lvl="0" rtl="0"/>
            <a:r>
              <a:rPr lang="en-US" b="0" i="0" u="none" strike="noStrike" baseline="0" dirty="0">
                <a:latin typeface="Arial" panose="020B0604020202020204" pitchFamily="34" charset="0"/>
              </a:rPr>
              <a:t>Splint the knee using either:</a:t>
            </a:r>
          </a:p>
          <a:p>
            <a:pPr lvl="1"/>
            <a:r>
              <a:rPr lang="en-US" b="0" i="0" u="none" strike="noStrike" baseline="0" dirty="0">
                <a:latin typeface="Arial" panose="020B0604020202020204" pitchFamily="34" charset="0"/>
              </a:rPr>
              <a:t>A Quick Splint (with or without a properly angled airplane splint or rolled blanket under the knee)</a:t>
            </a:r>
          </a:p>
          <a:p>
            <a:pPr lvl="1"/>
            <a:r>
              <a:rPr lang="en-US" b="0" i="0" u="none" strike="noStrike" baseline="0" dirty="0">
                <a:latin typeface="Arial" panose="020B0604020202020204" pitchFamily="34" charset="0"/>
              </a:rPr>
              <a:t>Two rigid board splints placed on each side of the knee with cravats </a:t>
            </a:r>
          </a:p>
          <a:p>
            <a:pPr lvl="1"/>
            <a:r>
              <a:rPr lang="en-US" b="0" i="0" u="none" strike="noStrike" baseline="0" dirty="0">
                <a:latin typeface="Arial" panose="020B0604020202020204" pitchFamily="34" charset="0"/>
              </a:rPr>
              <a:t>A wire/ladder splint</a:t>
            </a:r>
          </a:p>
          <a:p>
            <a:pPr marR="0" lvl="0" rtl="0"/>
            <a:r>
              <a:rPr lang="en-US" b="0" i="0" u="none" strike="noStrike" baseline="0" dirty="0">
                <a:latin typeface="Arial" panose="020B0604020202020204" pitchFamily="34" charset="0"/>
              </a:rPr>
              <a:t>If severe angulation is present, may need to use various types of padding and straps or cravats to immobilize the leg on a long spine board.</a:t>
            </a:r>
          </a:p>
          <a:p>
            <a:pPr lvl="1"/>
            <a:r>
              <a:rPr lang="en-US" b="0" i="0" u="none" strike="noStrike" baseline="0" dirty="0">
                <a:latin typeface="Arial" panose="020B0604020202020204" pitchFamily="34" charset="0"/>
              </a:rPr>
              <a:t> Angulated knee injuries may also be immobilized using a vacuum splint or blanket roll.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3667746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5A703B-D552-421E-A84E-0FABABFCF3E2}"/>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Anatomy and Physiology:</a:t>
            </a:r>
            <a:r>
              <a:rPr lang="en-US" b="1" i="0" u="none" strike="noStrike" kern="1600" dirty="0">
                <a:latin typeface="Arial" panose="020B0604020202020204" pitchFamily="34" charset="0"/>
              </a:rPr>
              <a:t> Joints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12ED767F-05E7-4807-9909-D56A58B8AE92}"/>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Joints </a:t>
            </a:r>
          </a:p>
          <a:p>
            <a:pPr lvl="1"/>
            <a:r>
              <a:rPr lang="en-US" b="0" i="0" u="none" strike="noStrike" baseline="0" dirty="0">
                <a:latin typeface="Arial" panose="020B0604020202020204" pitchFamily="34" charset="0"/>
              </a:rPr>
              <a:t>The site at which two or more bones make contact is known as a joint.</a:t>
            </a:r>
          </a:p>
          <a:p>
            <a:pPr lvl="1"/>
            <a:r>
              <a:rPr lang="en-US" dirty="0"/>
              <a:t>E</a:t>
            </a:r>
            <a:r>
              <a:rPr lang="en-US" b="0" i="0" u="none" strike="noStrike" baseline="0" dirty="0">
                <a:latin typeface="Arial" panose="020B0604020202020204" pitchFamily="34" charset="0"/>
              </a:rPr>
              <a:t>nables all body movements, including bending and straightening</a:t>
            </a:r>
          </a:p>
          <a:p>
            <a:r>
              <a:rPr lang="en-US" u="dbl" dirty="0">
                <a:solidFill>
                  <a:srgbClr val="C00000"/>
                </a:solidFill>
              </a:rPr>
              <a:t>Joint Capsule</a:t>
            </a:r>
          </a:p>
          <a:p>
            <a:pPr lvl="1"/>
            <a:r>
              <a:rPr lang="en-US" dirty="0"/>
              <a:t>C</a:t>
            </a:r>
            <a:r>
              <a:rPr lang="en-US" b="0" i="0" u="none" strike="noStrike" baseline="0" dirty="0">
                <a:latin typeface="Arial" panose="020B0604020202020204" pitchFamily="34" charset="0"/>
              </a:rPr>
              <a:t>onnective tissue that surrounds, stabilizes, and supports the joint</a:t>
            </a:r>
          </a:p>
          <a:p>
            <a:pPr lvl="1"/>
            <a:r>
              <a:rPr lang="en-US" dirty="0"/>
              <a:t>The </a:t>
            </a:r>
            <a:r>
              <a:rPr lang="en-US" u="dbl" dirty="0">
                <a:solidFill>
                  <a:srgbClr val="C00000"/>
                </a:solidFill>
              </a:rPr>
              <a:t>synovium</a:t>
            </a:r>
            <a:r>
              <a:rPr lang="en-US" dirty="0"/>
              <a:t> is the lining of the joint.</a:t>
            </a:r>
          </a:p>
          <a:p>
            <a:pPr lvl="2"/>
            <a:r>
              <a:rPr lang="en-US" b="0" i="0" u="none" strike="noStrike" baseline="0" dirty="0">
                <a:latin typeface="Arial" panose="020B0604020202020204" pitchFamily="34" charset="0"/>
              </a:rPr>
              <a:t>Creates</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a slippery lubricant, known as synovial fluid</a:t>
            </a:r>
          </a:p>
          <a:p>
            <a:pPr lvl="2"/>
            <a:r>
              <a:rPr lang="en-US" dirty="0"/>
              <a:t>A</a:t>
            </a:r>
            <a:r>
              <a:rPr lang="en-US" b="0" i="0" u="none" strike="noStrike" baseline="0" dirty="0">
                <a:latin typeface="Arial" panose="020B0604020202020204" pitchFamily="34" charset="0"/>
              </a:rPr>
              <a:t>llows the bones to move freely within the joint capsule</a:t>
            </a:r>
          </a:p>
        </p:txBody>
      </p:sp>
      <p:pic>
        <p:nvPicPr>
          <p:cNvPr id="4" name="Picture 3"/>
          <p:cNvPicPr>
            <a:picLocks noChangeAspect="1"/>
          </p:cNvPicPr>
          <p:nvPr/>
        </p:nvPicPr>
        <p:blipFill>
          <a:blip r:embed="rId2"/>
          <a:stretch>
            <a:fillRect/>
          </a:stretch>
        </p:blipFill>
        <p:spPr>
          <a:xfrm>
            <a:off x="10291606" y="440311"/>
            <a:ext cx="1359526" cy="1365622"/>
          </a:xfrm>
          <a:prstGeom prst="rect">
            <a:avLst/>
          </a:prstGeom>
        </p:spPr>
      </p:pic>
      <p:sp>
        <p:nvSpPr>
          <p:cNvPr id="5" name="TextBox 4"/>
          <p:cNvSpPr txBox="1"/>
          <p:nvPr/>
        </p:nvSpPr>
        <p:spPr>
          <a:xfrm>
            <a:off x="10289309" y="877455"/>
            <a:ext cx="1339273" cy="461665"/>
          </a:xfrm>
          <a:prstGeom prst="rect">
            <a:avLst/>
          </a:prstGeom>
          <a:noFill/>
        </p:spPr>
        <p:txBody>
          <a:bodyPr wrap="square" rtlCol="0">
            <a:spAutoFit/>
          </a:bodyPr>
          <a:lstStyle/>
          <a:p>
            <a:pPr algn="ctr"/>
            <a:r>
              <a:rPr lang="en-US" sz="2400" b="1" dirty="0"/>
              <a:t>20.1-1</a:t>
            </a:r>
          </a:p>
        </p:txBody>
      </p:sp>
    </p:spTree>
    <p:extLst>
      <p:ext uri="{BB962C8B-B14F-4D97-AF65-F5344CB8AC3E}">
        <p14:creationId xmlns:p14="http://schemas.microsoft.com/office/powerpoint/2010/main" val="8128462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5E1BFC-474B-4AE0-A47E-511BA758D28A}"/>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Patella Dislocation</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D40977A4-180F-452E-832B-F54E00635BEE}"/>
              </a:ext>
            </a:extLst>
          </p:cNvPr>
          <p:cNvSpPr>
            <a:spLocks noGrp="1"/>
          </p:cNvSpPr>
          <p:nvPr>
            <p:ph type="body" idx="1"/>
          </p:nvPr>
        </p:nvSpPr>
        <p:spPr/>
        <p:txBody>
          <a:bodyPr/>
          <a:lstStyle/>
          <a:p>
            <a:r>
              <a:rPr lang="en-US" dirty="0"/>
              <a:t>Splint patella dislocations in the position found. </a:t>
            </a:r>
            <a:endParaRPr lang="en-US" b="0" i="0" u="none" strike="noStrike" baseline="0" dirty="0">
              <a:latin typeface="Arial" panose="020B0604020202020204" pitchFamily="34" charset="0"/>
            </a:endParaRPr>
          </a:p>
          <a:p>
            <a:pPr lvl="1"/>
            <a:r>
              <a:rPr lang="en-US" b="0" i="0" u="none" strike="noStrike" baseline="0" dirty="0">
                <a:latin typeface="Arial" panose="020B0604020202020204" pitchFamily="34" charset="0"/>
              </a:rPr>
              <a:t>Some patients may straighten out the knee themselves, reducing the dislocation.</a:t>
            </a:r>
          </a:p>
          <a:p>
            <a:pPr marR="0" lvl="0" rtl="0"/>
            <a:r>
              <a:rPr lang="en-US" dirty="0"/>
              <a:t>E</a:t>
            </a:r>
            <a:r>
              <a:rPr lang="en-US" b="0" i="0" u="none" strike="noStrike" baseline="0" dirty="0">
                <a:latin typeface="Arial" panose="020B0604020202020204" pitchFamily="34" charset="0"/>
              </a:rPr>
              <a:t>ven if the patella spontaneously reduces itself, splint the extremity and encourage patient to go to the hospital for follow-up care.</a:t>
            </a:r>
          </a:p>
          <a:p>
            <a:pPr lvl="1"/>
            <a:r>
              <a:rPr lang="en-US" b="0" i="0" u="none" strike="noStrike" baseline="0" dirty="0">
                <a:latin typeface="Arial" panose="020B0604020202020204" pitchFamily="34" charset="0"/>
              </a:rPr>
              <a:t>Inform receiving emergency personnel that the patella reduced spontaneously.</a:t>
            </a:r>
          </a:p>
          <a:p>
            <a:pPr marR="0" lvl="0" rtl="0"/>
            <a:r>
              <a:rPr lang="en-US" dirty="0"/>
              <a:t>A</a:t>
            </a:r>
            <a:r>
              <a:rPr lang="en-US" b="0" i="0" u="none" strike="noStrike" baseline="0" dirty="0">
                <a:latin typeface="Arial" panose="020B0604020202020204" pitchFamily="34" charset="0"/>
              </a:rPr>
              <a:t>pply intermittent cold packs to this injury because significant pain can occur.</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72796961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876CFA-3A62-4D8C-B282-8D9050FFCD48}"/>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Dislocated Knee</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1F6EA992-C5A5-4E5E-9DBF-6D3E6002B4FE}"/>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A dislocated knee that has a distal pulse should also be splinted in the position in which it was found.</a:t>
            </a:r>
          </a:p>
          <a:p>
            <a:pPr lvl="1"/>
            <a:r>
              <a:rPr lang="en-US" dirty="0"/>
              <a:t>M</a:t>
            </a:r>
            <a:r>
              <a:rPr lang="en-US" b="0" i="0" u="none" strike="noStrike" baseline="0" dirty="0">
                <a:latin typeface="Arial" panose="020B0604020202020204" pitchFamily="34" charset="0"/>
              </a:rPr>
              <a:t>oving the joint could cause sudden distal neurovascular compromise. </a:t>
            </a:r>
          </a:p>
          <a:p>
            <a:pPr lvl="1"/>
            <a:r>
              <a:rPr lang="en-US" dirty="0"/>
              <a:t>M</a:t>
            </a:r>
            <a:r>
              <a:rPr lang="en-US" b="0" i="0" u="none" strike="noStrike" baseline="0" dirty="0">
                <a:latin typeface="Arial" panose="020B0604020202020204" pitchFamily="34" charset="0"/>
              </a:rPr>
              <a:t>ost notably, interruption of the blood supply to the foot</a:t>
            </a:r>
          </a:p>
          <a:p>
            <a:pPr marR="0" lvl="0" rtl="0"/>
            <a:r>
              <a:rPr lang="en-US" b="0" i="0" u="none" strike="noStrike" baseline="0" dirty="0">
                <a:latin typeface="Arial" panose="020B0604020202020204" pitchFamily="34" charset="0"/>
              </a:rPr>
              <a:t>If no distal pulse and gross deformity, perform one attempt to axially align the knee joint.</a:t>
            </a:r>
          </a:p>
          <a:p>
            <a:pPr lvl="1"/>
            <a:r>
              <a:rPr lang="en-US" b="0" i="0" u="none" strike="noStrike" baseline="0" dirty="0">
                <a:latin typeface="Arial" panose="020B0604020202020204" pitchFamily="34" charset="0"/>
              </a:rPr>
              <a:t>If transport time to an aid room is short:</a:t>
            </a:r>
          </a:p>
          <a:p>
            <a:pPr lvl="2"/>
            <a:r>
              <a:rPr lang="en-US" b="0" i="0" u="none" strike="noStrike" baseline="0" dirty="0">
                <a:latin typeface="Arial" panose="020B0604020202020204" pitchFamily="34" charset="0"/>
              </a:rPr>
              <a:t>Spend a brief time splinting the leg outdoors. </a:t>
            </a:r>
          </a:p>
          <a:p>
            <a:pPr lvl="2"/>
            <a:r>
              <a:rPr lang="en-US" b="0" i="0" u="none" strike="noStrike" baseline="0" dirty="0">
                <a:latin typeface="Arial" panose="020B0604020202020204" pitchFamily="34" charset="0"/>
              </a:rPr>
              <a:t>Then attempt alignment indoors with two OEC technicians.</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326406072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F04D60-A865-43A7-A8F6-9C4F56F3F8DE}"/>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 Axially Align a Knee Joint</a:t>
            </a:r>
          </a:p>
        </p:txBody>
      </p:sp>
      <p:sp>
        <p:nvSpPr>
          <p:cNvPr id="3" name="Text Placeholder 2">
            <a:extLst>
              <a:ext uri="{FF2B5EF4-FFF2-40B4-BE49-F238E27FC236}">
                <a16:creationId xmlns="" xmlns:a16="http://schemas.microsoft.com/office/drawing/2014/main" id="{58E9F15D-5512-47DC-8050-38C95033404D}"/>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To</a:t>
            </a:r>
            <a:r>
              <a:rPr lang="en-US" b="0" i="0" u="none" strike="noStrike" dirty="0">
                <a:latin typeface="Arial" panose="020B0604020202020204" pitchFamily="34" charset="0"/>
              </a:rPr>
              <a:t> axially align a knee joint:</a:t>
            </a:r>
          </a:p>
          <a:p>
            <a:pPr lvl="1"/>
            <a:r>
              <a:rPr lang="en-US" b="0" i="0" u="none" strike="noStrike" baseline="0" dirty="0">
                <a:latin typeface="Arial" panose="020B0604020202020204" pitchFamily="34" charset="0"/>
              </a:rPr>
              <a:t>One individual should apply manual stabilization above the knee. </a:t>
            </a:r>
          </a:p>
          <a:p>
            <a:pPr lvl="1"/>
            <a:r>
              <a:rPr lang="en-US" dirty="0"/>
              <a:t>S</a:t>
            </a:r>
            <a:r>
              <a:rPr lang="en-US" b="0" i="0" u="none" strike="noStrike" baseline="0" dirty="0">
                <a:latin typeface="Arial" panose="020B0604020202020204" pitchFamily="34" charset="0"/>
              </a:rPr>
              <a:t>econd individual moves the limb slowly with gentle traction, extending the knee. </a:t>
            </a:r>
          </a:p>
          <a:p>
            <a:pPr lvl="1"/>
            <a:r>
              <a:rPr lang="en-US" dirty="0"/>
              <a:t>A</a:t>
            </a:r>
            <a:r>
              <a:rPr lang="en-US" b="0" i="0" u="none" strike="noStrike" baseline="0" dirty="0">
                <a:latin typeface="Arial" panose="020B0604020202020204" pitchFamily="34" charset="0"/>
              </a:rPr>
              <a:t>ssess the pulse on a bare foot as you move the leg. </a:t>
            </a:r>
          </a:p>
          <a:p>
            <a:pPr lvl="1"/>
            <a:r>
              <a:rPr lang="en-US" b="0" i="0" u="none" strike="noStrike" baseline="0" dirty="0">
                <a:latin typeface="Arial" panose="020B0604020202020204" pitchFamily="34" charset="0"/>
              </a:rPr>
              <a:t>Stop as soon as you palpate a pulse in the foot and splint the leg in that position. </a:t>
            </a:r>
            <a:endParaRPr lang="en-US" dirty="0"/>
          </a:p>
          <a:p>
            <a:pPr lvl="2"/>
            <a:r>
              <a:rPr lang="en-US" dirty="0"/>
              <a:t>U</a:t>
            </a:r>
            <a:r>
              <a:rPr lang="en-US" b="0" i="0" u="none" strike="noStrike" baseline="0" dirty="0">
                <a:latin typeface="Arial" panose="020B0604020202020204" pitchFamily="34" charset="0"/>
              </a:rPr>
              <a:t>sually straight in the frontal plane, with slight knee flexion</a:t>
            </a:r>
          </a:p>
          <a:p>
            <a:pPr lvl="1"/>
            <a:r>
              <a:rPr lang="en-US" b="0" i="0" u="none" strike="noStrike" baseline="0" dirty="0">
                <a:latin typeface="Arial" panose="020B0604020202020204" pitchFamily="34" charset="0"/>
              </a:rPr>
              <a:t>If the foot remains pulseless after alignment, splint the extremity and transport.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351095863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9768EC-4D6C-4CBD-94EB-851790EF4587}"/>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Dislocated Knee</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CE3EE2F6-4EB6-46EC-A1C8-8B0287B18345}"/>
              </a:ext>
            </a:extLst>
          </p:cNvPr>
          <p:cNvSpPr>
            <a:spLocks noGrp="1"/>
          </p:cNvSpPr>
          <p:nvPr>
            <p:ph type="body" idx="1"/>
          </p:nvPr>
        </p:nvSpPr>
        <p:spPr/>
        <p:txBody>
          <a:bodyPr>
            <a:normAutofit fontScale="92500" lnSpcReduction="10000"/>
          </a:bodyPr>
          <a:lstStyle/>
          <a:p>
            <a:r>
              <a:rPr lang="en-US" dirty="0"/>
              <a:t>Splinting a bent knee in a Quick Splint without straightening it: </a:t>
            </a:r>
          </a:p>
          <a:p>
            <a:pPr lvl="1"/>
            <a:r>
              <a:rPr lang="en-US" dirty="0"/>
              <a:t>Put the airplane splint behind the knee.</a:t>
            </a:r>
          </a:p>
          <a:p>
            <a:pPr lvl="1"/>
            <a:r>
              <a:rPr lang="en-US" dirty="0"/>
              <a:t>Attach it to the leg with cravats.</a:t>
            </a:r>
          </a:p>
          <a:p>
            <a:pPr lvl="1"/>
            <a:r>
              <a:rPr lang="en-US" dirty="0"/>
              <a:t>Place both in a Quick Splint. </a:t>
            </a:r>
          </a:p>
          <a:p>
            <a:pPr lvl="0"/>
            <a:r>
              <a:rPr lang="en-US" dirty="0"/>
              <a:t>Alternative to using a Quick Splint: tie the two legs together after applying the airplane splint.</a:t>
            </a:r>
          </a:p>
          <a:p>
            <a:pPr marR="0" lvl="0" rtl="0"/>
            <a:r>
              <a:rPr lang="en-US" b="0" i="0" u="none" strike="noStrike" baseline="0" dirty="0">
                <a:latin typeface="Arial" panose="020B0604020202020204" pitchFamily="34" charset="0"/>
              </a:rPr>
              <a:t>All dislocated knees</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require immediate evaluation at a hospital. </a:t>
            </a:r>
          </a:p>
          <a:p>
            <a:pPr lvl="1"/>
            <a:r>
              <a:rPr lang="en-US" dirty="0"/>
              <a:t>Even if they spontaneously reduce and have normal neurovascular findings</a:t>
            </a:r>
          </a:p>
          <a:p>
            <a:pPr lvl="1"/>
            <a:r>
              <a:rPr lang="en-US" dirty="0"/>
              <a:t>The popliteal artery can occlude several hours after the initial injury.</a:t>
            </a:r>
            <a:endParaRPr lang="en-US" b="0" i="0" u="none" strike="noStrike" baseline="0" dirty="0">
              <a:latin typeface="Arial" panose="020B0604020202020204" pitchFamily="34" charset="0"/>
            </a:endParaRPr>
          </a:p>
          <a:p>
            <a:pPr marR="0" lvl="0" rtl="0"/>
            <a:r>
              <a:rPr lang="en-US" b="0" i="0" u="none" strike="noStrike" baseline="0" dirty="0">
                <a:latin typeface="Arial" panose="020B0604020202020204" pitchFamily="34" charset="0"/>
              </a:rPr>
              <a:t> Air transport may be appropriate for this injury in cases that involve prolonged land transport.</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378550109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90AFA0-00B1-4792-8D54-AA2595ECB51C}"/>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Knee</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881EDEF5-A8D3-4CC1-B090-143EAD285079}"/>
              </a:ext>
            </a:extLst>
          </p:cNvPr>
          <p:cNvSpPr>
            <a:spLocks noGrp="1"/>
          </p:cNvSpPr>
          <p:nvPr>
            <p:ph type="body" idx="1"/>
          </p:nvPr>
        </p:nvSpPr>
        <p:spPr/>
        <p:txBody>
          <a:bodyPr>
            <a:normAutofit/>
          </a:bodyPr>
          <a:lstStyle/>
          <a:p>
            <a:r>
              <a:rPr lang="en-US" dirty="0"/>
              <a:t>A disposable cardboard splint often replaces a Quick Splint before sending patient to the hospital. </a:t>
            </a:r>
          </a:p>
          <a:p>
            <a:pPr lvl="1"/>
            <a:r>
              <a:rPr lang="en-US" b="0" i="0" u="none" strike="noStrike" baseline="0" dirty="0">
                <a:latin typeface="Arial" panose="020B0604020202020204" pitchFamily="34" charset="0"/>
              </a:rPr>
              <a:t>Use caution when considering the removal of a Quick Splint.</a:t>
            </a:r>
          </a:p>
          <a:p>
            <a:pPr lvl="2"/>
            <a:r>
              <a:rPr lang="en-US" dirty="0"/>
              <a:t>S</a:t>
            </a:r>
            <a:r>
              <a:rPr lang="en-US" b="0" i="0" u="none" strike="noStrike" baseline="0" dirty="0">
                <a:latin typeface="Arial" panose="020B0604020202020204" pitchFamily="34" charset="0"/>
              </a:rPr>
              <a:t>erious multiple injuries</a:t>
            </a:r>
          </a:p>
          <a:p>
            <a:pPr lvl="2"/>
            <a:r>
              <a:rPr lang="en-US" dirty="0"/>
              <a:t>A</a:t>
            </a:r>
            <a:r>
              <a:rPr lang="en-US" b="0" i="0" u="none" strike="noStrike" baseline="0" dirty="0">
                <a:latin typeface="Arial" panose="020B0604020202020204" pitchFamily="34" charset="0"/>
              </a:rPr>
              <a:t> very unstable fracture </a:t>
            </a:r>
          </a:p>
          <a:p>
            <a:pPr lvl="2"/>
            <a:r>
              <a:rPr lang="en-US" dirty="0"/>
              <a:t>A</a:t>
            </a:r>
            <a:r>
              <a:rPr lang="en-US" b="0" i="0" u="none" strike="noStrike" baseline="0" dirty="0">
                <a:latin typeface="Arial" panose="020B0604020202020204" pitchFamily="34" charset="0"/>
              </a:rPr>
              <a:t> bandaged open fracture</a:t>
            </a:r>
          </a:p>
          <a:p>
            <a:pPr lvl="2"/>
            <a:r>
              <a:rPr lang="en-US" dirty="0"/>
              <a:t>A</a:t>
            </a:r>
            <a:r>
              <a:rPr lang="en-US" b="0" i="0" u="none" strike="noStrike" baseline="0" dirty="0">
                <a:latin typeface="Arial" panose="020B0604020202020204" pitchFamily="34" charset="0"/>
              </a:rPr>
              <a:t> fracture that is accompanied by advancing hypovolemic shock</a:t>
            </a:r>
          </a:p>
          <a:p>
            <a:pPr lvl="1"/>
            <a:r>
              <a:rPr lang="en-US" dirty="0"/>
              <a:t>R</a:t>
            </a:r>
            <a:r>
              <a:rPr lang="en-US" b="0" i="0" u="none" strike="noStrike" baseline="0" dirty="0">
                <a:latin typeface="Arial" panose="020B0604020202020204" pitchFamily="34" charset="0"/>
              </a:rPr>
              <a:t>apid transport then takes precedence, leaving on the Quick Splint.</a:t>
            </a:r>
          </a:p>
          <a:p>
            <a:pPr lvl="0"/>
            <a:r>
              <a:rPr lang="en-US" dirty="0"/>
              <a:t>Any patient with a suspected knee injury should be advised to seek further medical care by a physician or orthopedist.</a:t>
            </a:r>
          </a:p>
          <a:p>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159251899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7A3945-1D84-4118-B560-DFF1731B3169}"/>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Tibia and Fibula Injuries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B88CCEFA-EAA6-44BA-9507-B333FC13AF5C}"/>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All suspected tib-fib fractures should be immobilized to prevent further injury. </a:t>
            </a:r>
          </a:p>
          <a:p>
            <a:pPr lvl="1"/>
            <a:r>
              <a:rPr lang="en-US" b="0" i="0" u="none" strike="noStrike" baseline="0" dirty="0">
                <a:latin typeface="Arial" panose="020B0604020202020204" pitchFamily="34" charset="0"/>
              </a:rPr>
              <a:t>Expose the zone of injury if above the boot. </a:t>
            </a:r>
          </a:p>
          <a:p>
            <a:pPr lvl="1"/>
            <a:r>
              <a:rPr lang="en-US" dirty="0"/>
              <a:t>C</a:t>
            </a:r>
            <a:r>
              <a:rPr lang="en-US" b="0" i="0" u="none" strike="noStrike" baseline="0" dirty="0">
                <a:latin typeface="Arial" panose="020B0604020202020204" pitchFamily="34" charset="0"/>
              </a:rPr>
              <a:t>ontrol bleeding.</a:t>
            </a:r>
          </a:p>
          <a:p>
            <a:pPr lvl="1"/>
            <a:r>
              <a:rPr lang="en-US" dirty="0"/>
              <a:t>C</a:t>
            </a:r>
            <a:r>
              <a:rPr lang="en-US" b="0" i="0" u="none" strike="noStrike" baseline="0" dirty="0">
                <a:latin typeface="Arial" panose="020B0604020202020204" pitchFamily="34" charset="0"/>
              </a:rPr>
              <a:t>over the skin to prevent cold injury </a:t>
            </a:r>
            <a:r>
              <a:rPr lang="en-US" dirty="0"/>
              <a:t>and </a:t>
            </a:r>
            <a:r>
              <a:rPr lang="en-US" b="0" i="0" u="none" strike="noStrike" baseline="0" dirty="0">
                <a:latin typeface="Arial" panose="020B0604020202020204" pitchFamily="34" charset="0"/>
              </a:rPr>
              <a:t>open wounds </a:t>
            </a:r>
            <a:r>
              <a:rPr lang="en-US" dirty="0"/>
              <a:t>(</a:t>
            </a:r>
            <a:r>
              <a:rPr lang="en-US" b="0" i="0" u="none" strike="noStrike" baseline="0" dirty="0">
                <a:latin typeface="Arial" panose="020B0604020202020204" pitchFamily="34" charset="0"/>
              </a:rPr>
              <a:t>sterile dressing) to prevent contamination. </a:t>
            </a:r>
          </a:p>
          <a:p>
            <a:pPr marR="0" lvl="0" rtl="0"/>
            <a:r>
              <a:rPr lang="en-US" b="0" i="0" u="none" strike="noStrike" baseline="0" dirty="0">
                <a:latin typeface="Arial" panose="020B0604020202020204" pitchFamily="34" charset="0"/>
              </a:rPr>
              <a:t>Generally, the boot is left on until patient is moved inside. </a:t>
            </a:r>
          </a:p>
          <a:p>
            <a:pPr marR="0" lvl="0" rtl="0"/>
            <a:r>
              <a:rPr lang="en-US" b="0" i="0" u="none" strike="noStrike" baseline="0" dirty="0">
                <a:latin typeface="Arial" panose="020B0604020202020204" pitchFamily="34" charset="0"/>
              </a:rPr>
              <a:t>CMS can be assessed by:</a:t>
            </a:r>
          </a:p>
          <a:p>
            <a:pPr lvl="1"/>
            <a:r>
              <a:rPr lang="en-US" dirty="0"/>
              <a:t>T</a:t>
            </a:r>
            <a:r>
              <a:rPr lang="en-US" b="0" i="0" u="none" strike="noStrike" baseline="0" dirty="0">
                <a:latin typeface="Arial" panose="020B0604020202020204" pitchFamily="34" charset="0"/>
              </a:rPr>
              <a:t>apping on the boot and asking patients if they can feel you tapping</a:t>
            </a:r>
          </a:p>
          <a:p>
            <a:pPr lvl="1"/>
            <a:r>
              <a:rPr lang="en-US" dirty="0"/>
              <a:t>H</a:t>
            </a:r>
            <a:r>
              <a:rPr lang="en-US" b="0" i="0" u="none" strike="noStrike" baseline="0" dirty="0">
                <a:latin typeface="Arial" panose="020B0604020202020204" pitchFamily="34" charset="0"/>
              </a:rPr>
              <a:t>aving them move their toes</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110939693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9F8F06-F927-4568-BD20-4C11B23205B1}"/>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Tibia and Fibula Injuries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3CD149D3-A390-4C94-A11B-5853D8715232}"/>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Onc</a:t>
            </a:r>
            <a:r>
              <a:rPr lang="en-US" dirty="0"/>
              <a:t>e inside, t</a:t>
            </a:r>
            <a:r>
              <a:rPr lang="en-US" b="0" i="0" u="none" strike="noStrike" baseline="0" dirty="0">
                <a:latin typeface="Arial" panose="020B0604020202020204" pitchFamily="34" charset="0"/>
              </a:rPr>
              <a:t>he pulses, skin color, sensation, and movement of the foot and toes can be assessed.</a:t>
            </a:r>
          </a:p>
          <a:p>
            <a:pPr marR="0" lvl="0" rtl="0"/>
            <a:r>
              <a:rPr lang="en-US" b="0" i="0" u="none" strike="noStrike" baseline="0" dirty="0">
                <a:latin typeface="Arial" panose="020B0604020202020204" pitchFamily="34" charset="0"/>
              </a:rPr>
              <a:t>If the leg is angulated, it may need to be realigned before placement into a splint. </a:t>
            </a:r>
          </a:p>
          <a:p>
            <a:pPr lvl="1"/>
            <a:r>
              <a:rPr lang="en-US" dirty="0"/>
              <a:t>P</a:t>
            </a:r>
            <a:r>
              <a:rPr lang="en-US" b="0" i="0" u="none" strike="noStrike" baseline="0" dirty="0">
                <a:latin typeface="Arial" panose="020B0604020202020204" pitchFamily="34" charset="0"/>
              </a:rPr>
              <a:t>rocedure is best done with two rescuers. </a:t>
            </a:r>
          </a:p>
          <a:p>
            <a:r>
              <a:rPr lang="en-US" b="0" i="0" u="none" strike="noStrike" baseline="0" dirty="0">
                <a:latin typeface="Arial" panose="020B0604020202020204" pitchFamily="34" charset="0"/>
              </a:rPr>
              <a:t>If patient will not allow you to move the injured leg, splint the angulated extremity in the position found. </a:t>
            </a:r>
          </a:p>
          <a:p>
            <a:pPr lvl="1"/>
            <a:r>
              <a:rPr lang="en-US" b="0" i="0" u="none" strike="noStrike" baseline="0" dirty="0">
                <a:latin typeface="Arial" panose="020B0604020202020204" pitchFamily="34" charset="0"/>
              </a:rPr>
              <a:t>Use blankets or pillows.</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272014756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1F473B-EF12-44AF-A3E5-F1B26F99C8C7}"/>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Tibia and Fibula</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D99FE201-053E-421C-88CF-E79C940743F3}"/>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Tib-fib fractures are best managed using:</a:t>
            </a:r>
          </a:p>
          <a:p>
            <a:pPr lvl="1"/>
            <a:r>
              <a:rPr lang="en-US" b="0" i="0" u="none" strike="noStrike" baseline="0" dirty="0">
                <a:latin typeface="Arial" panose="020B0604020202020204" pitchFamily="34" charset="0"/>
              </a:rPr>
              <a:t>A long ladder splint </a:t>
            </a:r>
          </a:p>
          <a:p>
            <a:pPr lvl="1"/>
            <a:r>
              <a:rPr lang="en-US" b="0" i="0" u="none" strike="noStrike" baseline="0" dirty="0">
                <a:latin typeface="Arial" panose="020B0604020202020204" pitchFamily="34" charset="0"/>
              </a:rPr>
              <a:t>Two rigid splints </a:t>
            </a:r>
          </a:p>
          <a:p>
            <a:pPr lvl="1"/>
            <a:r>
              <a:rPr lang="en-US" b="0" i="0" u="none" strike="noStrike" baseline="0" dirty="0">
                <a:latin typeface="Arial" panose="020B0604020202020204" pitchFamily="34" charset="0"/>
              </a:rPr>
              <a:t>A vacuum splint</a:t>
            </a:r>
          </a:p>
          <a:p>
            <a:pPr lvl="1"/>
            <a:r>
              <a:rPr lang="en-US" b="0" i="0" u="none" strike="noStrike" baseline="0" dirty="0">
                <a:latin typeface="Arial" panose="020B0604020202020204" pitchFamily="34" charset="0"/>
              </a:rPr>
              <a:t>A Quick Splint</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the most widely used device for this type of fracture)</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92611517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1F473B-EF12-44AF-A3E5-F1B26F99C8C7}"/>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Tibia and Fibula</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D99FE201-053E-421C-88CF-E79C940743F3}"/>
              </a:ext>
            </a:extLst>
          </p:cNvPr>
          <p:cNvSpPr>
            <a:spLocks noGrp="1"/>
          </p:cNvSpPr>
          <p:nvPr>
            <p:ph type="body" idx="1"/>
          </p:nvPr>
        </p:nvSpPr>
        <p:spPr/>
        <p:txBody>
          <a:bodyPr>
            <a:normAutofit/>
          </a:bodyPr>
          <a:lstStyle/>
          <a:p>
            <a:pPr marR="0" lvl="0" rtl="0"/>
            <a:r>
              <a:rPr lang="en-US" dirty="0"/>
              <a:t>A</a:t>
            </a:r>
            <a:r>
              <a:rPr lang="en-US" b="0" i="0" u="none" strike="noStrike" baseline="0" dirty="0">
                <a:latin typeface="Arial" panose="020B0604020202020204" pitchFamily="34" charset="0"/>
              </a:rPr>
              <a:t>s a last resort,</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a Hare or other double-pole traction splint may be used to cradle the fractured tibia. </a:t>
            </a:r>
          </a:p>
          <a:p>
            <a:pPr lvl="1"/>
            <a:r>
              <a:rPr lang="en-US" dirty="0"/>
              <a:t>Only when more appropriate splints are unavailable</a:t>
            </a:r>
            <a:endParaRPr lang="en-US" b="0" i="0" u="none" strike="noStrike" baseline="0" dirty="0">
              <a:latin typeface="Arial" panose="020B0604020202020204" pitchFamily="34" charset="0"/>
            </a:endParaRPr>
          </a:p>
          <a:p>
            <a:pPr lvl="1"/>
            <a:r>
              <a:rPr lang="en-US" b="0" i="0" u="none" strike="noStrike" baseline="0" dirty="0">
                <a:latin typeface="Arial" panose="020B0604020202020204" pitchFamily="34" charset="0"/>
              </a:rPr>
              <a:t>Support the fractures with Velcro straps and apply tension to the bones using the ankle hitch. </a:t>
            </a:r>
          </a:p>
          <a:p>
            <a:pPr lvl="1"/>
            <a:r>
              <a:rPr lang="en-US" b="0" i="0" u="none" strike="noStrike" baseline="0" dirty="0">
                <a:latin typeface="Arial" panose="020B0604020202020204" pitchFamily="34" charset="0"/>
              </a:rPr>
              <a:t>Do not place straps over the zone of injury.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48591369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A78699-2F8C-4D35-908D-84CC191B20E2}"/>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Management:</a:t>
            </a:r>
            <a:r>
              <a:rPr lang="en-US" b="1" i="0" u="none" strike="noStrike" kern="1600" dirty="0"/>
              <a:t> Femur/Tibia Fractures</a:t>
            </a:r>
            <a:endParaRPr lang="en-US" b="1" i="0" u="none" strike="noStrike" kern="1600" baseline="0" dirty="0"/>
          </a:p>
        </p:txBody>
      </p:sp>
      <p:sp>
        <p:nvSpPr>
          <p:cNvPr id="3" name="Text Placeholder 2">
            <a:extLst>
              <a:ext uri="{FF2B5EF4-FFF2-40B4-BE49-F238E27FC236}">
                <a16:creationId xmlns="" xmlns:a16="http://schemas.microsoft.com/office/drawing/2014/main" id="{2C90286F-F5CB-4805-8335-9117403C3185}"/>
              </a:ext>
            </a:extLst>
          </p:cNvPr>
          <p:cNvSpPr>
            <a:spLocks noGrp="1"/>
          </p:cNvSpPr>
          <p:nvPr>
            <p:ph sz="half" idx="1"/>
          </p:nvPr>
        </p:nvSpPr>
        <p:spPr>
          <a:xfrm>
            <a:off x="914400" y="1805933"/>
            <a:ext cx="4855464" cy="4729436"/>
          </a:xfrm>
        </p:spPr>
        <p:txBody>
          <a:bodyPr>
            <a:noAutofit/>
          </a:bodyPr>
          <a:lstStyle/>
          <a:p>
            <a:pPr marL="0" marR="0" lvl="0" indent="0" rtl="0">
              <a:lnSpc>
                <a:spcPct val="90000"/>
              </a:lnSpc>
              <a:buNone/>
            </a:pPr>
            <a:r>
              <a:rPr lang="en-US" b="1" i="0" u="none" strike="noStrike" baseline="0" dirty="0"/>
              <a:t>Femur/Tibia Fracture in the Same Leg </a:t>
            </a:r>
          </a:p>
          <a:p>
            <a:pPr marR="0" lvl="0" rtl="0">
              <a:lnSpc>
                <a:spcPct val="90000"/>
              </a:lnSpc>
            </a:pPr>
            <a:r>
              <a:rPr lang="en-US" dirty="0"/>
              <a:t>D</a:t>
            </a:r>
            <a:r>
              <a:rPr lang="en-US" b="0" i="0" u="none" strike="noStrike" baseline="0" dirty="0"/>
              <a:t>isrupts the stability of the bones between the fractures</a:t>
            </a:r>
          </a:p>
          <a:p>
            <a:pPr lvl="1">
              <a:lnSpc>
                <a:spcPct val="90000"/>
              </a:lnSpc>
            </a:pPr>
            <a:r>
              <a:rPr lang="en-US" dirty="0"/>
              <a:t>Causes the</a:t>
            </a:r>
            <a:r>
              <a:rPr lang="en-US" b="0" i="0" u="none" strike="noStrike" baseline="0" dirty="0"/>
              <a:t> knee to “float” between the two fractures</a:t>
            </a:r>
          </a:p>
          <a:p>
            <a:pPr marR="0" lvl="0" rtl="0">
              <a:lnSpc>
                <a:spcPct val="90000"/>
              </a:lnSpc>
            </a:pPr>
            <a:r>
              <a:rPr lang="en-US" b="0" i="0" u="none" strike="noStrike" baseline="0" dirty="0"/>
              <a:t>Patients with this type of injury often have other ABCD-related injuries that require attention first. </a:t>
            </a:r>
          </a:p>
          <a:p>
            <a:pPr lvl="1">
              <a:lnSpc>
                <a:spcPct val="90000"/>
              </a:lnSpc>
            </a:pPr>
            <a:r>
              <a:rPr lang="en-US" b="0" i="0" u="none" strike="noStrike" baseline="0" dirty="0"/>
              <a:t>During which try to keep the affected leg axially aligned.</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pic>
        <p:nvPicPr>
          <p:cNvPr id="63490" name="Picture 2" descr="Photo shows the legs of a patient lying on the street with the right leg applied with a quick splint from upper thigh to foot and secured with three straps attached to the spli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035" y="2290062"/>
            <a:ext cx="4910766" cy="3096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5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21033"/>
            <a:ext cx="12192000" cy="1816624"/>
          </a:xfrm>
        </p:spPr>
        <p:txBody>
          <a:bodyPr/>
          <a:lstStyle/>
          <a:p>
            <a:r>
              <a:rPr lang="en-US" dirty="0"/>
              <a:t>The following presentation will utilize two symbols to identify material necessary for an OEC Technician to comprehend:</a:t>
            </a:r>
          </a:p>
        </p:txBody>
      </p:sp>
      <p:sp>
        <p:nvSpPr>
          <p:cNvPr id="4" name="Content Placeholder 3"/>
          <p:cNvSpPr>
            <a:spLocks noGrp="1"/>
          </p:cNvSpPr>
          <p:nvPr>
            <p:ph sz="half" idx="1"/>
          </p:nvPr>
        </p:nvSpPr>
        <p:spPr>
          <a:xfrm>
            <a:off x="914400" y="4626429"/>
            <a:ext cx="4855464" cy="1796142"/>
          </a:xfrm>
        </p:spPr>
        <p:txBody>
          <a:bodyPr/>
          <a:lstStyle/>
          <a:p>
            <a:pPr marL="0" indent="0" algn="ctr">
              <a:buNone/>
            </a:pPr>
            <a:r>
              <a:rPr lang="en-US" sz="2800" b="1" dirty="0"/>
              <a:t>Meets a Chapter Objective. </a:t>
            </a:r>
          </a:p>
          <a:p>
            <a:pPr marL="0" indent="0" algn="ctr">
              <a:buNone/>
            </a:pPr>
            <a:r>
              <a:rPr lang="en-US" dirty="0"/>
              <a:t>This symbol will have the corresponding Objective Number denoted within.</a:t>
            </a:r>
          </a:p>
        </p:txBody>
      </p:sp>
      <p:sp>
        <p:nvSpPr>
          <p:cNvPr id="5" name="Content Placeholder 4"/>
          <p:cNvSpPr>
            <a:spLocks noGrp="1"/>
          </p:cNvSpPr>
          <p:nvPr>
            <p:ph sz="half" idx="2"/>
          </p:nvPr>
        </p:nvSpPr>
        <p:spPr>
          <a:xfrm>
            <a:off x="6415368" y="4626428"/>
            <a:ext cx="4862232" cy="1564059"/>
          </a:xfrm>
        </p:spPr>
        <p:txBody>
          <a:bodyPr/>
          <a:lstStyle/>
          <a:p>
            <a:pPr marL="0" indent="0" algn="ctr">
              <a:buNone/>
            </a:pPr>
            <a:r>
              <a:rPr lang="en-US" sz="2800" b="1" dirty="0"/>
              <a:t>Identifies a Key Term.</a:t>
            </a:r>
          </a:p>
          <a:p>
            <a:pPr marL="0" indent="0" algn="ctr">
              <a:buNone/>
            </a:pPr>
            <a:r>
              <a:rPr lang="en-US" dirty="0"/>
              <a:t>The Key Term will be underlined for easy identification.</a:t>
            </a:r>
          </a:p>
          <a:p>
            <a:pPr marL="0" indent="0">
              <a:buNone/>
            </a:pPr>
            <a:endParaRPr lang="en-US" dirty="0"/>
          </a:p>
        </p:txBody>
      </p:sp>
      <p:sp>
        <p:nvSpPr>
          <p:cNvPr id="6" name="TextBox 5"/>
          <p:cNvSpPr txBox="1"/>
          <p:nvPr/>
        </p:nvSpPr>
        <p:spPr>
          <a:xfrm>
            <a:off x="6854398" y="2958877"/>
            <a:ext cx="3984171" cy="646331"/>
          </a:xfrm>
          <a:prstGeom prst="rect">
            <a:avLst/>
          </a:prstGeom>
          <a:noFill/>
        </p:spPr>
        <p:txBody>
          <a:bodyPr wrap="square" rtlCol="0">
            <a:spAutoFit/>
          </a:bodyPr>
          <a:lstStyle/>
          <a:p>
            <a:pPr algn="ctr"/>
            <a:r>
              <a:rPr lang="en-US" sz="3600" b="1" u="dbl" dirty="0">
                <a:solidFill>
                  <a:srgbClr val="C00000"/>
                </a:solidFill>
              </a:rPr>
              <a:t>key term</a:t>
            </a:r>
          </a:p>
        </p:txBody>
      </p:sp>
      <p:pic>
        <p:nvPicPr>
          <p:cNvPr id="7" name="Picture 6"/>
          <p:cNvPicPr>
            <a:picLocks noChangeAspect="1"/>
          </p:cNvPicPr>
          <p:nvPr/>
        </p:nvPicPr>
        <p:blipFill>
          <a:blip r:embed="rId2"/>
          <a:stretch>
            <a:fillRect/>
          </a:stretch>
        </p:blipFill>
        <p:spPr>
          <a:xfrm>
            <a:off x="2662369" y="2599231"/>
            <a:ext cx="1359526" cy="1365622"/>
          </a:xfrm>
          <a:prstGeom prst="rect">
            <a:avLst/>
          </a:prstGeom>
        </p:spPr>
      </p:pic>
    </p:spTree>
    <p:extLst>
      <p:ext uri="{BB962C8B-B14F-4D97-AF65-F5344CB8AC3E}">
        <p14:creationId xmlns:p14="http://schemas.microsoft.com/office/powerpoint/2010/main" val="410094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331AA-E507-4F5D-BF29-FC7005FBC3AB}"/>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Anatomy and Physiology:</a:t>
            </a:r>
            <a:r>
              <a:rPr lang="en-US" b="1" i="0" u="none" strike="noStrike" kern="1600" dirty="0"/>
              <a:t> Joints</a:t>
            </a:r>
            <a:endParaRPr lang="en-US" b="1" i="0" u="none" strike="noStrike" kern="1600" baseline="0" dirty="0"/>
          </a:p>
        </p:txBody>
      </p:sp>
      <p:sp>
        <p:nvSpPr>
          <p:cNvPr id="3" name="Text Placeholder 2">
            <a:extLst>
              <a:ext uri="{FF2B5EF4-FFF2-40B4-BE49-F238E27FC236}">
                <a16:creationId xmlns="" xmlns:a16="http://schemas.microsoft.com/office/drawing/2014/main" id="{97A6CC00-F2C7-4E63-8E84-6370FF6E7578}"/>
              </a:ext>
            </a:extLst>
          </p:cNvPr>
          <p:cNvSpPr>
            <a:spLocks noGrp="1"/>
          </p:cNvSpPr>
          <p:nvPr>
            <p:ph sz="half" idx="1"/>
          </p:nvPr>
        </p:nvSpPr>
        <p:spPr>
          <a:xfrm>
            <a:off x="838200" y="1765839"/>
            <a:ext cx="4855464" cy="4729436"/>
          </a:xfrm>
        </p:spPr>
        <p:txBody>
          <a:bodyPr>
            <a:normAutofit/>
          </a:bodyPr>
          <a:lstStyle/>
          <a:p>
            <a:pPr marR="0" lvl="0" rtl="0">
              <a:lnSpc>
                <a:spcPct val="90000"/>
              </a:lnSpc>
            </a:pPr>
            <a:r>
              <a:rPr lang="en-US" sz="2400" b="0" i="0" u="none" strike="noStrike" baseline="0" dirty="0"/>
              <a:t>Joints provide different degrees of movement. </a:t>
            </a:r>
          </a:p>
          <a:p>
            <a:pPr lvl="1">
              <a:lnSpc>
                <a:spcPct val="90000"/>
              </a:lnSpc>
            </a:pPr>
            <a:r>
              <a:rPr lang="en-US" b="1" i="0" u="none" strike="noStrike" baseline="0" dirty="0"/>
              <a:t>Freely movable</a:t>
            </a:r>
            <a:r>
              <a:rPr lang="en-US" b="0" i="0" u="none" strike="noStrike" baseline="0" dirty="0"/>
              <a:t>: Many joints, such as the knee, hip, elbow, and shoulder joints</a:t>
            </a:r>
          </a:p>
          <a:p>
            <a:pPr lvl="1">
              <a:lnSpc>
                <a:spcPct val="90000"/>
              </a:lnSpc>
            </a:pPr>
            <a:r>
              <a:rPr lang="en-US" b="1" i="0" u="none" strike="noStrike" baseline="0" dirty="0"/>
              <a:t>Slightly movable</a:t>
            </a:r>
            <a:r>
              <a:rPr lang="en-US" b="0" i="0" u="none" strike="noStrike" baseline="0" dirty="0"/>
              <a:t>:</a:t>
            </a:r>
            <a:r>
              <a:rPr lang="en-US" b="0" i="0" u="none" strike="noStrike" dirty="0"/>
              <a:t> </a:t>
            </a:r>
            <a:r>
              <a:rPr lang="en-US" b="0" i="0" u="none" strike="noStrike" baseline="0" dirty="0"/>
              <a:t>A few joints, such as those between vertebrae</a:t>
            </a:r>
          </a:p>
          <a:p>
            <a:pPr lvl="1">
              <a:lnSpc>
                <a:spcPct val="90000"/>
              </a:lnSpc>
            </a:pPr>
            <a:r>
              <a:rPr lang="en-US" b="1" i="0" u="none" strike="noStrike" baseline="0" dirty="0"/>
              <a:t>Minimal movement</a:t>
            </a:r>
            <a:r>
              <a:rPr lang="en-US" b="0" i="0" u="none" strike="noStrike" baseline="0" dirty="0"/>
              <a:t>: Other joints, such as </a:t>
            </a:r>
            <a:r>
              <a:rPr lang="en-US" b="0" i="0" strike="noStrike" baseline="0" dirty="0">
                <a:solidFill>
                  <a:schemeClr val="tx2"/>
                </a:solidFill>
              </a:rPr>
              <a:t>the </a:t>
            </a:r>
            <a:r>
              <a:rPr lang="en-US" b="0" i="0" strike="noStrike" dirty="0">
                <a:solidFill>
                  <a:schemeClr val="tx2"/>
                </a:solidFill>
              </a:rPr>
              <a:t>acromioclavicular joint </a:t>
            </a:r>
            <a:r>
              <a:rPr lang="en-US" b="0" i="0" u="none" strike="noStrike" baseline="0" dirty="0"/>
              <a:t>of the shoulder, because thickened fibrous ligaments firmly stabilize the bone ends</a:t>
            </a:r>
          </a:p>
        </p:txBody>
      </p:sp>
      <p:pic>
        <p:nvPicPr>
          <p:cNvPr id="6" name="Picture 5"/>
          <p:cNvPicPr>
            <a:picLocks noChangeAspect="1"/>
          </p:cNvPicPr>
          <p:nvPr/>
        </p:nvPicPr>
        <p:blipFill>
          <a:blip r:embed="rId2"/>
          <a:stretch>
            <a:fillRect/>
          </a:stretch>
        </p:blipFill>
        <p:spPr>
          <a:xfrm>
            <a:off x="10291606" y="440311"/>
            <a:ext cx="1359526" cy="1365622"/>
          </a:xfrm>
          <a:prstGeom prst="rect">
            <a:avLst/>
          </a:prstGeom>
        </p:spPr>
      </p:pic>
      <p:sp>
        <p:nvSpPr>
          <p:cNvPr id="7" name="TextBox 6"/>
          <p:cNvSpPr txBox="1"/>
          <p:nvPr/>
        </p:nvSpPr>
        <p:spPr>
          <a:xfrm>
            <a:off x="10289309" y="877455"/>
            <a:ext cx="1339273" cy="461665"/>
          </a:xfrm>
          <a:prstGeom prst="rect">
            <a:avLst/>
          </a:prstGeom>
          <a:noFill/>
        </p:spPr>
        <p:txBody>
          <a:bodyPr wrap="square" rtlCol="0">
            <a:spAutoFit/>
          </a:bodyPr>
          <a:lstStyle/>
          <a:p>
            <a:pPr algn="ctr"/>
            <a:r>
              <a:rPr lang="en-US" sz="2400" b="1" dirty="0"/>
              <a:t>20.1-1</a:t>
            </a:r>
          </a:p>
        </p:txBody>
      </p:sp>
      <p:pic>
        <p:nvPicPr>
          <p:cNvPr id="3074" name="Picture 2" descr="Illustration shows three vertebrae and the facet joints and the Intervertebral disc sandwiched between the Vertebra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6812" y="3774046"/>
            <a:ext cx="3113006" cy="268873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 the human shoulder joint is shown along with a ball and socket mechanism showing how the ball fits into the socket and arrows showing that horizontal and vertical movements are possible." title="Illustrations A shows the joints at the shoulder and at the elbow along with a mechanical representation of its function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7" t="5251" r="50000" b="5107"/>
          <a:stretch/>
        </p:blipFill>
        <p:spPr bwMode="auto">
          <a:xfrm>
            <a:off x="6236812" y="1461387"/>
            <a:ext cx="3242228" cy="207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61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A78699-2F8C-4D35-908D-84CC191B20E2}"/>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Management:</a:t>
            </a:r>
            <a:r>
              <a:rPr lang="en-US" b="1" i="0" u="none" strike="noStrike" kern="1600" dirty="0"/>
              <a:t> Femur/Tibia Fractures</a:t>
            </a:r>
            <a:endParaRPr lang="en-US" b="1" i="0" u="none" strike="noStrike" kern="1600" baseline="0" dirty="0"/>
          </a:p>
        </p:txBody>
      </p:sp>
      <p:sp>
        <p:nvSpPr>
          <p:cNvPr id="3" name="Text Placeholder 2">
            <a:extLst>
              <a:ext uri="{FF2B5EF4-FFF2-40B4-BE49-F238E27FC236}">
                <a16:creationId xmlns="" xmlns:a16="http://schemas.microsoft.com/office/drawing/2014/main" id="{2C90286F-F5CB-4805-8335-9117403C3185}"/>
              </a:ext>
            </a:extLst>
          </p:cNvPr>
          <p:cNvSpPr>
            <a:spLocks noGrp="1"/>
          </p:cNvSpPr>
          <p:nvPr>
            <p:ph sz="half" idx="1"/>
          </p:nvPr>
        </p:nvSpPr>
        <p:spPr>
          <a:xfrm>
            <a:off x="408631" y="1805933"/>
            <a:ext cx="5648578" cy="4719795"/>
          </a:xfrm>
        </p:spPr>
        <p:txBody>
          <a:bodyPr>
            <a:noAutofit/>
          </a:bodyPr>
          <a:lstStyle/>
          <a:p>
            <a:pPr marL="0" marR="0" lvl="0" indent="0" rtl="0">
              <a:lnSpc>
                <a:spcPct val="90000"/>
              </a:lnSpc>
              <a:buNone/>
            </a:pPr>
            <a:r>
              <a:rPr lang="en-US" sz="2400" b="1" i="0" u="none" strike="noStrike" baseline="0" dirty="0"/>
              <a:t>Femur/Tibia Fracture in the Same Leg </a:t>
            </a:r>
          </a:p>
          <a:p>
            <a:pPr marR="0" lvl="0" rtl="0">
              <a:lnSpc>
                <a:spcPct val="90000"/>
              </a:lnSpc>
            </a:pPr>
            <a:r>
              <a:rPr lang="en-US" b="0" i="0" u="none" strike="noStrike" baseline="0" dirty="0"/>
              <a:t>Immobilize a “floating knee” injury by applying a Quick Splint over the entire length of the leg.</a:t>
            </a:r>
          </a:p>
          <a:p>
            <a:pPr lvl="1">
              <a:lnSpc>
                <a:spcPct val="90000"/>
              </a:lnSpc>
            </a:pPr>
            <a:r>
              <a:rPr lang="en-US" dirty="0"/>
              <a:t>During the application, a</a:t>
            </a:r>
            <a:r>
              <a:rPr lang="en-US" b="0" i="0" u="none" strike="noStrike" baseline="0" dirty="0"/>
              <a:t>nother rescuer should provide tension and alignment. </a:t>
            </a:r>
          </a:p>
          <a:p>
            <a:pPr lvl="1">
              <a:lnSpc>
                <a:spcPct val="90000"/>
              </a:lnSpc>
            </a:pPr>
            <a:r>
              <a:rPr lang="en-US" b="0" i="0" u="none" strike="noStrike" baseline="0" dirty="0"/>
              <a:t>Splint the injured leg by tying it to the good leg after applying the Quick Splint.</a:t>
            </a:r>
          </a:p>
          <a:p>
            <a:pPr lvl="0">
              <a:lnSpc>
                <a:spcPct val="90000"/>
              </a:lnSpc>
            </a:pPr>
            <a:r>
              <a:rPr lang="en-US" dirty="0"/>
              <a:t>Alternative</a:t>
            </a:r>
            <a:r>
              <a:rPr lang="en-US" sz="2400" dirty="0"/>
              <a:t>:</a:t>
            </a:r>
          </a:p>
          <a:p>
            <a:pPr lvl="1">
              <a:lnSpc>
                <a:spcPct val="90000"/>
              </a:lnSpc>
            </a:pPr>
            <a:r>
              <a:rPr lang="en-US" dirty="0"/>
              <a:t>Apply a traction splint using only tension. </a:t>
            </a:r>
          </a:p>
          <a:p>
            <a:pPr lvl="1">
              <a:lnSpc>
                <a:spcPct val="90000"/>
              </a:lnSpc>
            </a:pPr>
            <a:r>
              <a:rPr lang="en-US" dirty="0"/>
              <a:t>A double-pole traction device such as a Thomas splint or a Hare traction device (with tension, not traction)</a:t>
            </a:r>
          </a:p>
          <a:p>
            <a:pPr>
              <a:lnSpc>
                <a:spcPct val="90000"/>
              </a:lnSpc>
            </a:pPr>
            <a:endParaRPr lang="en-US" sz="2000" b="0" i="0" u="none" strike="noStrike" baseline="0" dirty="0"/>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pic>
        <p:nvPicPr>
          <p:cNvPr id="9" name="Picture 2" descr="Photo shows the legs of a patient lying on the street with the right leg applied with a quick splint from upper thigh to foot and secured with three straps attached to the spli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035" y="2290062"/>
            <a:ext cx="4910766" cy="3096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3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C0D132-6846-4B56-B46A-49310FABE821}"/>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Ankle Injuries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A601AB37-E0E1-4D7C-866B-76D1F62FDB69}"/>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Ankle sprains:</a:t>
            </a:r>
          </a:p>
          <a:p>
            <a:pPr lvl="1"/>
            <a:r>
              <a:rPr lang="en-US" dirty="0"/>
              <a:t>T</a:t>
            </a:r>
            <a:r>
              <a:rPr lang="en-US" b="0" i="0" u="none" strike="noStrike" baseline="0" dirty="0">
                <a:latin typeface="Arial" panose="020B0604020202020204" pitchFamily="34" charset="0"/>
              </a:rPr>
              <a:t>reated with immobilization using a splint, usually Quick Splint, and/or cardboard</a:t>
            </a:r>
          </a:p>
          <a:p>
            <a:pPr lvl="1"/>
            <a:r>
              <a:rPr lang="en-US" dirty="0"/>
              <a:t>E</a:t>
            </a:r>
            <a:r>
              <a:rPr lang="en-US" b="0" i="0" u="none" strike="noStrike" baseline="0" dirty="0">
                <a:latin typeface="Arial" panose="020B0604020202020204" pitchFamily="34" charset="0"/>
              </a:rPr>
              <a:t>levation</a:t>
            </a:r>
          </a:p>
          <a:p>
            <a:pPr lvl="1"/>
            <a:r>
              <a:rPr lang="en-US" dirty="0"/>
              <a:t>I</a:t>
            </a:r>
            <a:r>
              <a:rPr lang="en-US" b="0" i="0" u="none" strike="noStrike" baseline="0" dirty="0">
                <a:latin typeface="Arial" panose="020B0604020202020204" pitchFamily="34" charset="0"/>
              </a:rPr>
              <a:t>ntermittent ice if painful</a:t>
            </a:r>
          </a:p>
          <a:p>
            <a:r>
              <a:rPr lang="en-US" b="0" i="0" u="none" strike="noStrike" baseline="0" dirty="0">
                <a:latin typeface="Arial" panose="020B0604020202020204" pitchFamily="34" charset="0"/>
              </a:rPr>
              <a:t>Ankle deformity generally indicates either a dislocation or (more frequently) a fracture–dislocation.</a:t>
            </a:r>
            <a:r>
              <a:rPr lang="en-US" dirty="0"/>
              <a:t> </a:t>
            </a:r>
          </a:p>
          <a:p>
            <a:pPr lvl="1"/>
            <a:r>
              <a:rPr lang="en-US" dirty="0"/>
              <a:t>Only an X-ray image can tell if an ankle is broken.</a:t>
            </a:r>
            <a:endParaRPr lang="en-US" b="0" i="0" u="none" strike="noStrike" baseline="0" dirty="0">
              <a:latin typeface="Arial" panose="020B0604020202020204" pitchFamily="34" charset="0"/>
            </a:endParaRPr>
          </a:p>
          <a:p>
            <a:pPr marR="0" lvl="0" rtl="0"/>
            <a:r>
              <a:rPr lang="en-US" b="0" i="0" u="none" strike="noStrike" baseline="0" dirty="0">
                <a:latin typeface="Arial" panose="020B0604020202020204" pitchFamily="34" charset="0"/>
              </a:rPr>
              <a:t>Do NOT</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attempt to align or reduce ankle deformities when CMS is intact. </a:t>
            </a:r>
          </a:p>
          <a:p>
            <a:pPr lvl="1"/>
            <a:r>
              <a:rPr lang="en-US" b="0" i="0" u="none" strike="noStrike" baseline="0" dirty="0">
                <a:latin typeface="Arial" panose="020B0604020202020204" pitchFamily="34" charset="0"/>
              </a:rPr>
              <a:t>Doing so is extremely painful.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350190307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922147-8991-4AB6-AF91-174C0BE97FCF}"/>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Ankle Injuries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A2987898-B8D0-41AA-9FD7-579424CC814A}"/>
              </a:ext>
            </a:extLst>
          </p:cNvPr>
          <p:cNvSpPr>
            <a:spLocks noGrp="1"/>
          </p:cNvSpPr>
          <p:nvPr>
            <p:ph type="body" idx="1"/>
          </p:nvPr>
        </p:nvSpPr>
        <p:spPr/>
        <p:txBody>
          <a:bodyPr>
            <a:normAutofit lnSpcReduction="10000"/>
          </a:bodyPr>
          <a:lstStyle/>
          <a:p>
            <a:pPr marR="0" lvl="0" rtl="0"/>
            <a:r>
              <a:rPr lang="en-US" b="0" i="0" u="none" strike="noStrike" baseline="0" dirty="0">
                <a:latin typeface="Arial" panose="020B0604020202020204" pitchFamily="34" charset="0"/>
              </a:rPr>
              <a:t>If distal CMS is compromised or if the bone appears ready to come through the skin, one attempt to reduce the ankle may be tried. </a:t>
            </a:r>
          </a:p>
          <a:p>
            <a:pPr lvl="1"/>
            <a:r>
              <a:rPr lang="en-US" dirty="0"/>
              <a:t>A</a:t>
            </a:r>
            <a:r>
              <a:rPr lang="en-US" b="0" i="0" u="none" strike="noStrike" baseline="0" dirty="0">
                <a:latin typeface="Arial" panose="020B0604020202020204" pitchFamily="34" charset="0"/>
              </a:rPr>
              <a:t>pply gentle but firm tension by pulling on the heel (and the top of the foot). </a:t>
            </a:r>
            <a:endParaRPr lang="en-US" dirty="0"/>
          </a:p>
          <a:p>
            <a:pPr lvl="1"/>
            <a:r>
              <a:rPr lang="en-US" b="0" i="0" u="none" strike="noStrike" baseline="0" dirty="0">
                <a:latin typeface="Arial" panose="020B0604020202020204" pitchFamily="34" charset="0"/>
              </a:rPr>
              <a:t>Put the ankle back into normal anatomic position.</a:t>
            </a:r>
          </a:p>
          <a:p>
            <a:pPr marR="0" lvl="0" rtl="0"/>
            <a:r>
              <a:rPr lang="en-US" b="0" i="0" u="none" strike="noStrike" baseline="0" dirty="0">
                <a:latin typeface="Arial" panose="020B0604020202020204" pitchFamily="34" charset="0"/>
              </a:rPr>
              <a:t>Be Prepared: If the ankle becomes realigned but is not immobilized, it could dislocate again. </a:t>
            </a:r>
          </a:p>
          <a:p>
            <a:pPr marR="0" lvl="0" rtl="0"/>
            <a:r>
              <a:rPr lang="en-US" dirty="0"/>
              <a:t>A</a:t>
            </a:r>
            <a:r>
              <a:rPr lang="en-US" b="0" i="0" u="none" strike="noStrike" baseline="0" dirty="0">
                <a:latin typeface="Arial" panose="020B0604020202020204" pitchFamily="34" charset="0"/>
              </a:rPr>
              <a:t>nkle sprains may be difficult to differentiate from ankle fractures. </a:t>
            </a:r>
          </a:p>
          <a:p>
            <a:pPr lvl="1"/>
            <a:r>
              <a:rPr lang="en-US" dirty="0"/>
              <a:t>M</a:t>
            </a:r>
            <a:r>
              <a:rPr lang="en-US" b="0" i="0" u="none" strike="noStrike" baseline="0" dirty="0">
                <a:latin typeface="Arial" panose="020B0604020202020204" pitchFamily="34" charset="0"/>
              </a:rPr>
              <a:t>anagement of potential ankle </a:t>
            </a:r>
            <a:r>
              <a:rPr lang="en-US" dirty="0"/>
              <a:t>fractures</a:t>
            </a:r>
            <a:r>
              <a:rPr lang="en-US" b="0" i="0" u="none" strike="noStrike" baseline="0" dirty="0">
                <a:latin typeface="Arial" panose="020B0604020202020204" pitchFamily="34" charset="0"/>
              </a:rPr>
              <a:t> should include:</a:t>
            </a:r>
          </a:p>
          <a:p>
            <a:pPr lvl="2"/>
            <a:r>
              <a:rPr lang="en-US" b="0" i="0" u="none" strike="noStrike" baseline="0" dirty="0">
                <a:latin typeface="Arial" panose="020B0604020202020204" pitchFamily="34" charset="0"/>
              </a:rPr>
              <a:t>Immobilization</a:t>
            </a:r>
          </a:p>
          <a:p>
            <a:pPr lvl="2"/>
            <a:r>
              <a:rPr lang="en-US" b="0" i="0" u="none" strike="noStrike" baseline="0" dirty="0">
                <a:latin typeface="Arial" panose="020B0604020202020204" pitchFamily="34" charset="0"/>
              </a:rPr>
              <a:t>Splinting</a:t>
            </a:r>
          </a:p>
          <a:p>
            <a:pPr lvl="2"/>
            <a:r>
              <a:rPr lang="en-US" b="0" i="0" u="none" strike="noStrike" baseline="0" dirty="0">
                <a:latin typeface="Arial" panose="020B0604020202020204" pitchFamily="34" charset="0"/>
              </a:rPr>
              <a:t>Follow-up evaluation by a physician</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311072293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3334E9-27FD-4791-A33B-D209DF0DBED2}"/>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Management:</a:t>
            </a:r>
            <a:r>
              <a:rPr lang="en-US" b="1" i="0" u="none" strike="noStrike" kern="1600" dirty="0"/>
              <a:t> Ankle Injury Splints</a:t>
            </a:r>
            <a:endParaRPr lang="en-US" b="1" i="0" u="none" strike="noStrike" kern="1600" baseline="0" dirty="0"/>
          </a:p>
        </p:txBody>
      </p:sp>
      <p:sp>
        <p:nvSpPr>
          <p:cNvPr id="3" name="Text Placeholder 2">
            <a:extLst>
              <a:ext uri="{FF2B5EF4-FFF2-40B4-BE49-F238E27FC236}">
                <a16:creationId xmlns="" xmlns:a16="http://schemas.microsoft.com/office/drawing/2014/main" id="{D5E80791-EB22-440B-8327-A10F3E5FA87D}"/>
              </a:ext>
            </a:extLst>
          </p:cNvPr>
          <p:cNvSpPr>
            <a:spLocks noGrp="1"/>
          </p:cNvSpPr>
          <p:nvPr>
            <p:ph sz="half" idx="1"/>
          </p:nvPr>
        </p:nvSpPr>
        <p:spPr>
          <a:xfrm>
            <a:off x="914400" y="1838235"/>
            <a:ext cx="4855464" cy="4729436"/>
          </a:xfrm>
        </p:spPr>
        <p:txBody>
          <a:bodyPr>
            <a:normAutofit/>
          </a:bodyPr>
          <a:lstStyle/>
          <a:p>
            <a:pPr marR="0" lvl="0" rtl="0"/>
            <a:r>
              <a:rPr lang="en-US" sz="2400" b="0" i="0" u="none" strike="noStrike" baseline="0" dirty="0"/>
              <a:t>Splinting an Ankle</a:t>
            </a:r>
            <a:r>
              <a:rPr lang="en-US" sz="2400" b="0" i="0" u="none" strike="noStrike" dirty="0"/>
              <a:t> Injury:</a:t>
            </a:r>
          </a:p>
          <a:p>
            <a:pPr lvl="1"/>
            <a:r>
              <a:rPr lang="en-US" sz="2400" b="0" i="0" u="none" strike="noStrike" baseline="0" dirty="0"/>
              <a:t>A blanket roll or a pillow splint wrapped around the ankle is often best. </a:t>
            </a:r>
          </a:p>
          <a:p>
            <a:pPr lvl="1"/>
            <a:r>
              <a:rPr lang="en-US" sz="2400" b="0" i="0" u="none" strike="noStrike" baseline="0" dirty="0"/>
              <a:t>Other splints may also be used.</a:t>
            </a:r>
          </a:p>
          <a:p>
            <a:pPr lvl="2"/>
            <a:r>
              <a:rPr lang="en-US" sz="2000" dirty="0"/>
              <a:t>Quick Splint, cardboard box splint, air splint, or a malleable splint</a:t>
            </a:r>
            <a:endParaRPr lang="en-US" sz="2200" b="0" i="0" u="none" strike="noStrike" baseline="0" dirty="0"/>
          </a:p>
          <a:p>
            <a:pPr lvl="2"/>
            <a:r>
              <a:rPr lang="en-US" sz="2000" dirty="0"/>
              <a:t>M</a:t>
            </a:r>
            <a:r>
              <a:rPr lang="en-US" sz="2000" b="0" i="0" u="none" strike="noStrike" baseline="0" dirty="0"/>
              <a:t>ay be difficult to apply if the ankle is dislocated</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pic>
        <p:nvPicPr>
          <p:cNvPr id="64514" name="Picture 2" descr="Photo shows a pair of gloved hands wrapping the injured leg of the patient in a pillow splint and adjusting the t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93" y="2266796"/>
            <a:ext cx="4187788" cy="269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7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AAB5EF-4DCD-4437-A378-B16B5B3D54FF}"/>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Pillow Splint for Ankle Injuries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E7FC529A-FD3A-4AFA-B81D-FD3140E0A10C}"/>
              </a:ext>
            </a:extLst>
          </p:cNvPr>
          <p:cNvSpPr>
            <a:spLocks noGrp="1"/>
          </p:cNvSpPr>
          <p:nvPr>
            <p:ph type="body" idx="1"/>
          </p:nvPr>
        </p:nvSpPr>
        <p:spPr/>
        <p:txBody>
          <a:bodyPr>
            <a:normAutofit fontScale="92500"/>
          </a:bodyPr>
          <a:lstStyle/>
          <a:p>
            <a:pPr marL="0" indent="0">
              <a:buNone/>
            </a:pPr>
            <a:r>
              <a:rPr lang="en-US" b="1" dirty="0"/>
              <a:t>Applying a pillow splint:</a:t>
            </a:r>
          </a:p>
          <a:p>
            <a:pPr marL="457200" indent="-457200">
              <a:buFont typeface="+mj-lt"/>
              <a:buAutoNum type="arabicPeriod"/>
            </a:pPr>
            <a:r>
              <a:rPr lang="en-US" b="0" i="0" u="none" strike="noStrike" baseline="0" dirty="0">
                <a:latin typeface="Arial" panose="020B0604020202020204" pitchFamily="34" charset="0"/>
              </a:rPr>
              <a:t>Stabilize the ankle above and below by holding the foot and the tibia at midshaft.</a:t>
            </a:r>
          </a:p>
          <a:p>
            <a:pPr marL="457200" marR="0" lvl="0" indent="-457200" rtl="0">
              <a:buFont typeface="+mj-lt"/>
              <a:buAutoNum type="arabicPeriod"/>
            </a:pPr>
            <a:r>
              <a:rPr lang="en-US" b="0" i="0" u="none" strike="noStrike" baseline="0" dirty="0">
                <a:latin typeface="Arial" panose="020B0604020202020204" pitchFamily="34" charset="0"/>
              </a:rPr>
              <a:t>Position a soft pillow under the ankle such that the foot rests in the middle of the pillow.</a:t>
            </a:r>
          </a:p>
          <a:p>
            <a:pPr marL="457200" marR="0" lvl="0" indent="-457200" rtl="0">
              <a:buFont typeface="+mj-lt"/>
              <a:buAutoNum type="arabicPeriod"/>
            </a:pPr>
            <a:r>
              <a:rPr lang="en-US" b="0" i="0" u="none" strike="noStrike" baseline="0" dirty="0">
                <a:latin typeface="Arial" panose="020B0604020202020204" pitchFamily="34" charset="0"/>
              </a:rPr>
              <a:t>Gently bring the corner of the pillow over the dorsum (top) of the foot, molding the pillow to the shape of the foot. Leave the tip of the toes exposed to facilitate CMS reassessment.</a:t>
            </a:r>
          </a:p>
          <a:p>
            <a:pPr marL="457200" marR="0" lvl="0" indent="-457200" rtl="0">
              <a:buFont typeface="+mj-lt"/>
              <a:buAutoNum type="arabicPeriod"/>
            </a:pPr>
            <a:r>
              <a:rPr lang="en-US" b="0" i="0" u="none" strike="noStrike" baseline="0" dirty="0">
                <a:latin typeface="Arial" panose="020B0604020202020204" pitchFamily="34" charset="0"/>
              </a:rPr>
              <a:t>Secure the pillow in place with roller gauze or tape.</a:t>
            </a:r>
          </a:p>
          <a:p>
            <a:pPr marL="457200" marR="0" lvl="0" indent="-457200" rtl="0">
              <a:buFont typeface="+mj-lt"/>
              <a:buAutoNum type="arabicPeriod"/>
            </a:pPr>
            <a:r>
              <a:rPr lang="en-US" b="0" i="0" u="none" strike="noStrike" baseline="0" dirty="0">
                <a:latin typeface="Arial" panose="020B0604020202020204" pitchFamily="34" charset="0"/>
              </a:rPr>
              <a:t>Reassess CMS.</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10662068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C9EDEA-A825-4544-A3EE-763769A130FA}"/>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Management:</a:t>
            </a:r>
            <a:r>
              <a:rPr lang="en-US" b="1" i="0" u="none" strike="noStrike" kern="1600" dirty="0"/>
              <a:t> Ankle Injuries in the Wilderness </a:t>
            </a:r>
            <a:endParaRPr lang="en-US" b="1" i="0" u="none" strike="noStrike" kern="1600" baseline="0" dirty="0"/>
          </a:p>
        </p:txBody>
      </p:sp>
      <p:sp>
        <p:nvSpPr>
          <p:cNvPr id="3" name="Text Placeholder 2">
            <a:extLst>
              <a:ext uri="{FF2B5EF4-FFF2-40B4-BE49-F238E27FC236}">
                <a16:creationId xmlns="" xmlns:a16="http://schemas.microsoft.com/office/drawing/2014/main" id="{C9674A0A-A41D-4488-B233-4FB216B2F699}"/>
              </a:ext>
            </a:extLst>
          </p:cNvPr>
          <p:cNvSpPr>
            <a:spLocks noGrp="1"/>
          </p:cNvSpPr>
          <p:nvPr>
            <p:ph sz="half" idx="1"/>
          </p:nvPr>
        </p:nvSpPr>
        <p:spPr>
          <a:xfrm>
            <a:off x="914400" y="1809660"/>
            <a:ext cx="4855464" cy="4729436"/>
          </a:xfrm>
        </p:spPr>
        <p:txBody>
          <a:bodyPr>
            <a:normAutofit/>
          </a:bodyPr>
          <a:lstStyle/>
          <a:p>
            <a:pPr marR="0" lvl="0" rtl="0">
              <a:lnSpc>
                <a:spcPct val="90000"/>
              </a:lnSpc>
            </a:pPr>
            <a:r>
              <a:rPr lang="en-US" sz="2000" b="0" i="0" u="none" strike="noStrike" baseline="0" dirty="0"/>
              <a:t>In wilderness settings, people with mild ankle injuries may need to self-evacuate. </a:t>
            </a:r>
          </a:p>
          <a:p>
            <a:pPr lvl="1">
              <a:lnSpc>
                <a:spcPct val="90000"/>
              </a:lnSpc>
            </a:pPr>
            <a:r>
              <a:rPr lang="en-US" sz="1800" b="0" i="0" u="none" strike="noStrike" baseline="0" dirty="0"/>
              <a:t>In this instance, it is important to firmly stabilize the zone of injury. </a:t>
            </a:r>
          </a:p>
          <a:p>
            <a:pPr marR="0" lvl="0" rtl="0">
              <a:lnSpc>
                <a:spcPct val="90000"/>
              </a:lnSpc>
            </a:pPr>
            <a:r>
              <a:rPr lang="en-US" sz="2000" b="0" i="0" u="none" strike="noStrike" baseline="0" dirty="0"/>
              <a:t>Help patients walk by applying either cloth bandages, cravats, or tape wrapped in a figure eight pattern. </a:t>
            </a:r>
          </a:p>
          <a:p>
            <a:pPr marR="0" lvl="0" rtl="0">
              <a:lnSpc>
                <a:spcPct val="90000"/>
              </a:lnSpc>
            </a:pPr>
            <a:r>
              <a:rPr lang="en-US" sz="2000" b="0" i="0" u="none" strike="noStrike" baseline="0" dirty="0"/>
              <a:t>Check CMS to the toes frequently because cravats or tape may become too tight as the foot swells. </a:t>
            </a:r>
          </a:p>
          <a:p>
            <a:pPr marR="0" lvl="0" rtl="0">
              <a:lnSpc>
                <a:spcPct val="90000"/>
              </a:lnSpc>
            </a:pPr>
            <a:r>
              <a:rPr lang="en-US" sz="2000" b="0" i="0" u="none" strike="noStrike" baseline="0" dirty="0"/>
              <a:t>Using the “human crutch” may be helpful.</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pic>
        <p:nvPicPr>
          <p:cNvPr id="65538" name="Picture 2" descr="Photo shows a foot with bandages wrapped around the ankle surrounding the leg and around the arch of the foot to support the injured ank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540" y="2172369"/>
            <a:ext cx="4103614" cy="3078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87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C7392E-EB21-44EE-836C-FE6221C35C05}"/>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Toe and Foot Injuries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BF154337-2688-4C15-A89E-DEEA199B114F}"/>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Splint these injuries using:</a:t>
            </a:r>
          </a:p>
          <a:p>
            <a:pPr lvl="1"/>
            <a:r>
              <a:rPr lang="en-US" dirty="0"/>
              <a:t>A </a:t>
            </a:r>
            <a:r>
              <a:rPr lang="en-US" b="0" i="0" u="none" strike="noStrike" baseline="0" dirty="0">
                <a:latin typeface="Arial" panose="020B0604020202020204" pitchFamily="34" charset="0"/>
              </a:rPr>
              <a:t>blanket roll </a:t>
            </a:r>
          </a:p>
          <a:p>
            <a:pPr lvl="1"/>
            <a:r>
              <a:rPr lang="en-US" b="0" i="0" u="none" strike="noStrike" baseline="0" dirty="0">
                <a:latin typeface="Arial" panose="020B0604020202020204" pitchFamily="34" charset="0"/>
              </a:rPr>
              <a:t>A pillow splint</a:t>
            </a:r>
          </a:p>
          <a:p>
            <a:pPr lvl="1"/>
            <a:r>
              <a:rPr lang="en-US" b="0" i="0" u="none" strike="noStrike" baseline="0" dirty="0">
                <a:latin typeface="Arial" panose="020B0604020202020204" pitchFamily="34" charset="0"/>
              </a:rPr>
              <a:t>A rigid, well-padded splint</a:t>
            </a:r>
          </a:p>
          <a:p>
            <a:pPr marR="0" lvl="0" rtl="0"/>
            <a:r>
              <a:rPr lang="en-US" b="0" i="0" u="none" strike="noStrike" baseline="0" dirty="0">
                <a:latin typeface="Arial" panose="020B0604020202020204" pitchFamily="34" charset="0"/>
              </a:rPr>
              <a:t>Be sure to leave toes slightly exposed so that distal CMS may be assessed. </a:t>
            </a:r>
          </a:p>
          <a:p>
            <a:pPr marR="0" lvl="0" rtl="0"/>
            <a:r>
              <a:rPr lang="en-US" b="0" i="0" u="none" strike="noStrike" baseline="0" dirty="0">
                <a:latin typeface="Arial" panose="020B0604020202020204" pitchFamily="34" charset="0"/>
              </a:rPr>
              <a:t>Foot and toe injuries, especially open injuries and puncture wounds, have a high rate of infection.</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20.3-6</a:t>
            </a:r>
          </a:p>
        </p:txBody>
      </p:sp>
    </p:spTree>
    <p:extLst>
      <p:ext uri="{BB962C8B-B14F-4D97-AF65-F5344CB8AC3E}">
        <p14:creationId xmlns:p14="http://schemas.microsoft.com/office/powerpoint/2010/main" val="343872578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B63C2F-DEFC-43A3-AB3C-790756451B5A}"/>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 of Open Fractures</a:t>
            </a:r>
          </a:p>
        </p:txBody>
      </p:sp>
      <p:sp>
        <p:nvSpPr>
          <p:cNvPr id="3" name="Text Placeholder 2">
            <a:extLst>
              <a:ext uri="{FF2B5EF4-FFF2-40B4-BE49-F238E27FC236}">
                <a16:creationId xmlns="" xmlns:a16="http://schemas.microsoft.com/office/drawing/2014/main" id="{79689D50-E9B4-4475-98FE-05EFE7F027B2}"/>
              </a:ext>
            </a:extLst>
          </p:cNvPr>
          <p:cNvSpPr>
            <a:spLocks noGrp="1"/>
          </p:cNvSpPr>
          <p:nvPr>
            <p:ph type="body" idx="1"/>
          </p:nvPr>
        </p:nvSpPr>
        <p:spPr>
          <a:xfrm>
            <a:off x="891540" y="2623127"/>
            <a:ext cx="10435590" cy="3566790"/>
          </a:xfrm>
        </p:spPr>
        <p:txBody>
          <a:bodyPr>
            <a:normAutofit/>
          </a:bodyPr>
          <a:lstStyle/>
          <a:p>
            <a:pPr marR="0" lvl="0" rtl="0"/>
            <a:r>
              <a:rPr lang="en-US" b="0" i="0" u="none" strike="noStrike" baseline="0" dirty="0">
                <a:latin typeface="Arial" panose="020B0604020202020204" pitchFamily="34" charset="0"/>
              </a:rPr>
              <a:t>Open fractures require special care.</a:t>
            </a:r>
          </a:p>
          <a:p>
            <a:pPr marR="0" lvl="0" rtl="0"/>
            <a:r>
              <a:rPr lang="en-US" b="0" i="0" u="none" strike="noStrike" baseline="0" dirty="0">
                <a:latin typeface="Arial" panose="020B0604020202020204" pitchFamily="34" charset="0"/>
              </a:rPr>
              <a:t>When a bone is exposed to the outside environment,</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serious consequences can occur. </a:t>
            </a:r>
          </a:p>
          <a:p>
            <a:pPr lvl="1"/>
            <a:r>
              <a:rPr lang="en-US" dirty="0"/>
              <a:t>By a jagged edge of a broken bone puncturing from the inside through the skin</a:t>
            </a:r>
          </a:p>
          <a:p>
            <a:pPr lvl="1"/>
            <a:r>
              <a:rPr lang="en-US" dirty="0"/>
              <a:t>From an object such as a stick puncturing through the skin, damaging a bone</a:t>
            </a:r>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84441" y="769179"/>
            <a:ext cx="1339273" cy="707886"/>
          </a:xfrm>
          <a:prstGeom prst="rect">
            <a:avLst/>
          </a:prstGeom>
          <a:noFill/>
        </p:spPr>
        <p:txBody>
          <a:bodyPr wrap="square" rtlCol="0">
            <a:spAutoFit/>
          </a:bodyPr>
          <a:lstStyle/>
          <a:p>
            <a:pPr algn="ctr"/>
            <a:r>
              <a:rPr lang="en-US" sz="2000" b="1" dirty="0"/>
              <a:t>20.3-5</a:t>
            </a:r>
          </a:p>
          <a:p>
            <a:pPr algn="ctr"/>
            <a:r>
              <a:rPr lang="en-US" sz="2000" b="1" dirty="0"/>
              <a:t>20.3-7</a:t>
            </a:r>
          </a:p>
        </p:txBody>
      </p:sp>
    </p:spTree>
    <p:extLst>
      <p:ext uri="{BB962C8B-B14F-4D97-AF65-F5344CB8AC3E}">
        <p14:creationId xmlns:p14="http://schemas.microsoft.com/office/powerpoint/2010/main" val="182115550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B63C2F-DEFC-43A3-AB3C-790756451B5A}"/>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 of Open Fractures</a:t>
            </a:r>
          </a:p>
        </p:txBody>
      </p:sp>
      <p:sp>
        <p:nvSpPr>
          <p:cNvPr id="3" name="Text Placeholder 2">
            <a:extLst>
              <a:ext uri="{FF2B5EF4-FFF2-40B4-BE49-F238E27FC236}">
                <a16:creationId xmlns="" xmlns:a16="http://schemas.microsoft.com/office/drawing/2014/main" id="{79689D50-E9B4-4475-98FE-05EFE7F027B2}"/>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Foreign contaminants such as dirt and bacteria can become attached to the end of the bone. </a:t>
            </a:r>
          </a:p>
          <a:p>
            <a:pPr marR="0" lvl="0" rtl="0"/>
            <a:r>
              <a:rPr lang="en-US" b="0" i="0" u="none" strike="noStrike" baseline="0" dirty="0">
                <a:latin typeface="Arial" panose="020B0604020202020204" pitchFamily="34" charset="0"/>
              </a:rPr>
              <a:t>The end of the bone sticking out has compromised blood supply.</a:t>
            </a:r>
          </a:p>
          <a:p>
            <a:pPr marR="0" lvl="0" rtl="0"/>
            <a:r>
              <a:rPr lang="en-US" b="0" i="0" u="none" strike="noStrike" baseline="0" dirty="0">
                <a:latin typeface="Arial" panose="020B0604020202020204" pitchFamily="34" charset="0"/>
              </a:rPr>
              <a:t> Any penetrating wound over a suspected fracture should be cared for as an open fracture</a:t>
            </a:r>
            <a:r>
              <a:rPr lang="en-US" dirty="0"/>
              <a:t>.</a:t>
            </a:r>
          </a:p>
          <a:p>
            <a:pPr lvl="1"/>
            <a:r>
              <a:rPr lang="en-US" b="0" i="0" u="none" strike="noStrike" baseline="0" dirty="0">
                <a:latin typeface="Arial" panose="020B0604020202020204" pitchFamily="34" charset="0"/>
              </a:rPr>
              <a:t>The bone may have penetrated the skin and gone back in.</a:t>
            </a:r>
          </a:p>
          <a:p>
            <a:pPr lvl="1"/>
            <a:r>
              <a:rPr lang="en-US" dirty="0"/>
              <a:t>T</a:t>
            </a:r>
            <a:r>
              <a:rPr lang="en-US" b="0" i="0" u="none" strike="noStrike" baseline="0" dirty="0">
                <a:latin typeface="Arial" panose="020B0604020202020204" pitchFamily="34" charset="0"/>
              </a:rPr>
              <a:t>he penetrating object may no longer be present.</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84441" y="769179"/>
            <a:ext cx="1339273" cy="707886"/>
          </a:xfrm>
          <a:prstGeom prst="rect">
            <a:avLst/>
          </a:prstGeom>
          <a:noFill/>
        </p:spPr>
        <p:txBody>
          <a:bodyPr wrap="square" rtlCol="0">
            <a:spAutoFit/>
          </a:bodyPr>
          <a:lstStyle/>
          <a:p>
            <a:pPr algn="ctr"/>
            <a:r>
              <a:rPr lang="en-US" sz="2000" b="1" dirty="0"/>
              <a:t>20.3-5</a:t>
            </a:r>
          </a:p>
          <a:p>
            <a:pPr algn="ctr"/>
            <a:r>
              <a:rPr lang="en-US" sz="2000" b="1" dirty="0"/>
              <a:t>20.3-7</a:t>
            </a:r>
          </a:p>
        </p:txBody>
      </p:sp>
    </p:spTree>
    <p:extLst>
      <p:ext uri="{BB962C8B-B14F-4D97-AF65-F5344CB8AC3E}">
        <p14:creationId xmlns:p14="http://schemas.microsoft.com/office/powerpoint/2010/main" val="415783150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BE7FEE-4896-45B2-B167-F678487FAF7B}"/>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 of Open Fractures</a:t>
            </a:r>
          </a:p>
        </p:txBody>
      </p:sp>
      <p:sp>
        <p:nvSpPr>
          <p:cNvPr id="3" name="Text Placeholder 2">
            <a:extLst>
              <a:ext uri="{FF2B5EF4-FFF2-40B4-BE49-F238E27FC236}">
                <a16:creationId xmlns="" xmlns:a16="http://schemas.microsoft.com/office/drawing/2014/main" id="{6575BBB3-3E95-42B5-ADD0-AF09A02ECAC1}"/>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If an open fracture is not cared for promptly at a hospital, serious infection can occur. </a:t>
            </a:r>
          </a:p>
          <a:p>
            <a:pPr marR="0" lvl="0" rtl="0"/>
            <a:r>
              <a:rPr lang="en-US" dirty="0"/>
              <a:t>B</a:t>
            </a:r>
            <a:r>
              <a:rPr lang="en-US" b="0" i="0" u="none" strike="noStrike" baseline="0" dirty="0">
                <a:latin typeface="Arial" panose="020B0604020202020204" pitchFamily="34" charset="0"/>
              </a:rPr>
              <a:t>roken bone penetrates the skin and remains outside the body.</a:t>
            </a:r>
          </a:p>
          <a:p>
            <a:pPr lvl="1"/>
            <a:r>
              <a:rPr lang="en-US" dirty="0"/>
              <a:t>C</a:t>
            </a:r>
            <a:r>
              <a:rPr lang="en-US" b="0" i="0" u="none" strike="noStrike" baseline="0" dirty="0">
                <a:latin typeface="Arial" panose="020B0604020202020204" pitchFamily="34" charset="0"/>
              </a:rPr>
              <a:t>ontrol bleeding. </a:t>
            </a:r>
            <a:endParaRPr lang="en-US" dirty="0"/>
          </a:p>
          <a:p>
            <a:pPr lvl="1"/>
            <a:r>
              <a:rPr lang="en-US" b="0" i="0" u="none" strike="noStrike" baseline="0" dirty="0">
                <a:latin typeface="Arial" panose="020B0604020202020204" pitchFamily="34" charset="0"/>
              </a:rPr>
              <a:t>Cover the exposed bone with sterile dressings.</a:t>
            </a:r>
          </a:p>
          <a:p>
            <a:pPr marR="0" lvl="0" rtl="0"/>
            <a:r>
              <a:rPr lang="en-US" b="0" i="0" u="none" strike="noStrike" baseline="0" dirty="0">
                <a:latin typeface="Arial" panose="020B0604020202020204" pitchFamily="34" charset="0"/>
              </a:rPr>
              <a:t>The injury should be immobilized in the position found.</a:t>
            </a:r>
          </a:p>
          <a:p>
            <a:pPr lvl="1"/>
            <a:r>
              <a:rPr lang="en-US" dirty="0"/>
              <a:t>W</a:t>
            </a:r>
            <a:r>
              <a:rPr lang="en-US" b="0" i="0" u="none" strike="noStrike" baseline="0" dirty="0">
                <a:latin typeface="Arial" panose="020B0604020202020204" pitchFamily="34" charset="0"/>
              </a:rPr>
              <a:t>ith the bone outside</a:t>
            </a:r>
          </a:p>
          <a:p>
            <a:pPr lvl="1"/>
            <a:r>
              <a:rPr lang="en-US" b="0" i="0" u="none" strike="noStrike" baseline="0" dirty="0">
                <a:latin typeface="Arial" panose="020B0604020202020204" pitchFamily="34" charset="0"/>
              </a:rPr>
              <a:t>If the bone end goes back into the wound as you apply the splint, leave it inside the body.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84441" y="769179"/>
            <a:ext cx="1339273" cy="707886"/>
          </a:xfrm>
          <a:prstGeom prst="rect">
            <a:avLst/>
          </a:prstGeom>
          <a:noFill/>
        </p:spPr>
        <p:txBody>
          <a:bodyPr wrap="square" rtlCol="0">
            <a:spAutoFit/>
          </a:bodyPr>
          <a:lstStyle/>
          <a:p>
            <a:pPr algn="ctr"/>
            <a:r>
              <a:rPr lang="en-US" sz="2000" b="1" dirty="0"/>
              <a:t>20.3-5</a:t>
            </a:r>
          </a:p>
          <a:p>
            <a:pPr algn="ctr"/>
            <a:r>
              <a:rPr lang="en-US" sz="2000" b="1" dirty="0"/>
              <a:t>20.3-7</a:t>
            </a:r>
          </a:p>
        </p:txBody>
      </p:sp>
    </p:spTree>
    <p:extLst>
      <p:ext uri="{BB962C8B-B14F-4D97-AF65-F5344CB8AC3E}">
        <p14:creationId xmlns:p14="http://schemas.microsoft.com/office/powerpoint/2010/main" val="3815622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AB0FFE-2D09-4C7E-81DD-7DA7457386F6}"/>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Anatomy and Physiology:</a:t>
            </a:r>
            <a:r>
              <a:rPr lang="en-US" b="1" i="0" u="none" strike="noStrike" kern="1600" dirty="0"/>
              <a:t> Ligaments</a:t>
            </a:r>
            <a:endParaRPr lang="en-US" b="1" i="0" u="none" strike="noStrike" kern="1600" baseline="0" dirty="0"/>
          </a:p>
        </p:txBody>
      </p:sp>
      <p:sp>
        <p:nvSpPr>
          <p:cNvPr id="3" name="Text Placeholder 2">
            <a:extLst>
              <a:ext uri="{FF2B5EF4-FFF2-40B4-BE49-F238E27FC236}">
                <a16:creationId xmlns="" xmlns:a16="http://schemas.microsoft.com/office/drawing/2014/main" id="{C19F6FAC-B5EA-49C1-878F-BC6C0F1BB496}"/>
              </a:ext>
            </a:extLst>
          </p:cNvPr>
          <p:cNvSpPr>
            <a:spLocks noGrp="1"/>
          </p:cNvSpPr>
          <p:nvPr>
            <p:ph sz="half" idx="1"/>
          </p:nvPr>
        </p:nvSpPr>
        <p:spPr>
          <a:xfrm>
            <a:off x="914400" y="2421207"/>
            <a:ext cx="10736732" cy="3053318"/>
          </a:xfrm>
        </p:spPr>
        <p:txBody>
          <a:bodyPr>
            <a:normAutofit/>
          </a:bodyPr>
          <a:lstStyle/>
          <a:p>
            <a:pPr marR="0" lvl="0" rtl="0">
              <a:lnSpc>
                <a:spcPct val="90000"/>
              </a:lnSpc>
            </a:pPr>
            <a:r>
              <a:rPr lang="en-US" sz="2400" b="0" i="0" u="none" strike="noStrike" baseline="0" dirty="0"/>
              <a:t>Ligaments </a:t>
            </a:r>
          </a:p>
          <a:p>
            <a:pPr lvl="1">
              <a:lnSpc>
                <a:spcPct val="90000"/>
              </a:lnSpc>
            </a:pPr>
            <a:r>
              <a:rPr lang="en-US" sz="2400" dirty="0"/>
              <a:t>T</a:t>
            </a:r>
            <a:r>
              <a:rPr lang="en-US" sz="2400" b="0" i="0" u="none" strike="noStrike" baseline="0" dirty="0"/>
              <a:t>hick bands of tissue that connect two bones together</a:t>
            </a:r>
          </a:p>
          <a:p>
            <a:pPr lvl="1">
              <a:lnSpc>
                <a:spcPct val="90000"/>
              </a:lnSpc>
            </a:pPr>
            <a:r>
              <a:rPr lang="en-US" sz="2400" b="0" i="0" u="none" strike="noStrike" baseline="0" dirty="0"/>
              <a:t>Composed of strong connective tissue</a:t>
            </a:r>
          </a:p>
          <a:p>
            <a:pPr lvl="1">
              <a:lnSpc>
                <a:spcPct val="90000"/>
              </a:lnSpc>
            </a:pPr>
            <a:r>
              <a:rPr lang="en-US" sz="2400" dirty="0"/>
              <a:t>R</a:t>
            </a:r>
            <a:r>
              <a:rPr lang="en-US" sz="2400" b="0" i="0" u="none" strike="noStrike" baseline="0" dirty="0"/>
              <a:t>esist stretching, restricting joint movement to the range of normal motion. </a:t>
            </a:r>
          </a:p>
          <a:p>
            <a:pPr lvl="1">
              <a:lnSpc>
                <a:spcPct val="90000"/>
              </a:lnSpc>
            </a:pPr>
            <a:r>
              <a:rPr lang="en-US" sz="2400" dirty="0"/>
              <a:t>P</a:t>
            </a:r>
            <a:r>
              <a:rPr lang="en-US" sz="2400" b="0" i="0" u="none" strike="noStrike" baseline="0" dirty="0"/>
              <a:t>rovide structure and stabilize the skeleton.</a:t>
            </a:r>
          </a:p>
        </p:txBody>
      </p:sp>
      <p:pic>
        <p:nvPicPr>
          <p:cNvPr id="5" name="Picture 4"/>
          <p:cNvPicPr>
            <a:picLocks noChangeAspect="1"/>
          </p:cNvPicPr>
          <p:nvPr/>
        </p:nvPicPr>
        <p:blipFill>
          <a:blip r:embed="rId2"/>
          <a:stretch>
            <a:fillRect/>
          </a:stretch>
        </p:blipFill>
        <p:spPr>
          <a:xfrm>
            <a:off x="10291606" y="440311"/>
            <a:ext cx="1359526" cy="1365622"/>
          </a:xfrm>
          <a:prstGeom prst="rect">
            <a:avLst/>
          </a:prstGeom>
        </p:spPr>
      </p:pic>
      <p:sp>
        <p:nvSpPr>
          <p:cNvPr id="6" name="TextBox 5"/>
          <p:cNvSpPr txBox="1"/>
          <p:nvPr/>
        </p:nvSpPr>
        <p:spPr>
          <a:xfrm>
            <a:off x="10289309" y="877455"/>
            <a:ext cx="1339273" cy="461665"/>
          </a:xfrm>
          <a:prstGeom prst="rect">
            <a:avLst/>
          </a:prstGeom>
          <a:noFill/>
        </p:spPr>
        <p:txBody>
          <a:bodyPr wrap="square" rtlCol="0">
            <a:spAutoFit/>
          </a:bodyPr>
          <a:lstStyle/>
          <a:p>
            <a:pPr algn="ctr"/>
            <a:r>
              <a:rPr lang="en-US" sz="2400" b="1" dirty="0"/>
              <a:t>20.1-1</a:t>
            </a:r>
          </a:p>
        </p:txBody>
      </p:sp>
    </p:spTree>
    <p:extLst>
      <p:ext uri="{BB962C8B-B14F-4D97-AF65-F5344CB8AC3E}">
        <p14:creationId xmlns:p14="http://schemas.microsoft.com/office/powerpoint/2010/main" val="20230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8CD502-685F-4399-912B-995134176D5E}"/>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 of Open Fractures</a:t>
            </a:r>
          </a:p>
        </p:txBody>
      </p:sp>
      <p:sp>
        <p:nvSpPr>
          <p:cNvPr id="3" name="Text Placeholder 2">
            <a:extLst>
              <a:ext uri="{FF2B5EF4-FFF2-40B4-BE49-F238E27FC236}">
                <a16:creationId xmlns="" xmlns:a16="http://schemas.microsoft.com/office/drawing/2014/main" id="{AD37DAF5-6E97-4DEB-BE65-485E2BF60A53}"/>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A midshaft femur fracture with a traction splint usually allows the bone sticking out to go back inside the body. </a:t>
            </a:r>
          </a:p>
          <a:p>
            <a:pPr lvl="1"/>
            <a:r>
              <a:rPr lang="en-US" b="0" i="0" u="none" strike="noStrike" baseline="0" dirty="0">
                <a:latin typeface="Arial" panose="020B0604020202020204" pitchFamily="34" charset="0"/>
              </a:rPr>
              <a:t>This is preferred in this case.</a:t>
            </a:r>
          </a:p>
          <a:p>
            <a:pPr marR="0" lvl="0" rtl="0"/>
            <a:r>
              <a:rPr lang="en-US" b="0" i="0" u="none" strike="noStrike" baseline="0" dirty="0">
                <a:latin typeface="Arial" panose="020B0604020202020204" pitchFamily="34" charset="0"/>
              </a:rPr>
              <a:t>I</a:t>
            </a:r>
            <a:r>
              <a:rPr lang="en-US" dirty="0"/>
              <a:t>f </a:t>
            </a:r>
            <a:r>
              <a:rPr lang="en-US" b="0" i="0" u="none" strike="noStrike" baseline="0" dirty="0">
                <a:latin typeface="Arial" panose="020B0604020202020204" pitchFamily="34" charset="0"/>
              </a:rPr>
              <a:t>(1) neurovascular compromise to an extremity with an open fracture (where the bone is outside the body) and (2) definitive care is more than 2 hours away:</a:t>
            </a:r>
          </a:p>
          <a:p>
            <a:pPr lvl="1"/>
            <a:r>
              <a:rPr lang="en-US" dirty="0"/>
              <a:t>M</a:t>
            </a:r>
            <a:r>
              <a:rPr lang="en-US" b="0" i="0" u="none" strike="noStrike" baseline="0" dirty="0">
                <a:latin typeface="Arial" panose="020B0604020202020204" pitchFamily="34" charset="0"/>
              </a:rPr>
              <a:t>ake one attempt to realign the bone, allowing it to go back inside the body so neurovascular compromise is corrected.</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84441" y="769179"/>
            <a:ext cx="1339273" cy="707886"/>
          </a:xfrm>
          <a:prstGeom prst="rect">
            <a:avLst/>
          </a:prstGeom>
          <a:noFill/>
        </p:spPr>
        <p:txBody>
          <a:bodyPr wrap="square" rtlCol="0">
            <a:spAutoFit/>
          </a:bodyPr>
          <a:lstStyle/>
          <a:p>
            <a:pPr algn="ctr"/>
            <a:r>
              <a:rPr lang="en-US" sz="2000" b="1" dirty="0"/>
              <a:t>20.3-5</a:t>
            </a:r>
          </a:p>
          <a:p>
            <a:pPr algn="ctr"/>
            <a:r>
              <a:rPr lang="en-US" sz="2000" b="1" dirty="0"/>
              <a:t>20.3-7</a:t>
            </a:r>
          </a:p>
        </p:txBody>
      </p:sp>
    </p:spTree>
    <p:extLst>
      <p:ext uri="{BB962C8B-B14F-4D97-AF65-F5344CB8AC3E}">
        <p14:creationId xmlns:p14="http://schemas.microsoft.com/office/powerpoint/2010/main" val="194012715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7FE6EA-CAB2-41D8-92B8-09C13978C33D}"/>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 of Open Fractures</a:t>
            </a:r>
          </a:p>
        </p:txBody>
      </p:sp>
      <p:sp>
        <p:nvSpPr>
          <p:cNvPr id="3" name="Text Placeholder 2">
            <a:extLst>
              <a:ext uri="{FF2B5EF4-FFF2-40B4-BE49-F238E27FC236}">
                <a16:creationId xmlns="" xmlns:a16="http://schemas.microsoft.com/office/drawing/2014/main" id="{93E43232-1C95-4AAC-A4C5-7BC7C24EBD13}"/>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If there is no blood flow (pulseless, white extremity) to the distal part of the arm or leg, repositioning the fracture site once to obtain blood flow is appropriate. </a:t>
            </a:r>
          </a:p>
          <a:p>
            <a:r>
              <a:rPr lang="en-US" dirty="0"/>
              <a:t>B</a:t>
            </a:r>
            <a:r>
              <a:rPr lang="en-US" b="0" i="0" u="none" strike="noStrike" baseline="0" dirty="0">
                <a:latin typeface="Arial" panose="020B0604020202020204" pitchFamily="34" charset="0"/>
              </a:rPr>
              <a:t>efore repositioning, if there is gross contamination</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dirt or mud on the exposed bone end), pour sterile water over the bone end to clean it</a:t>
            </a:r>
            <a:r>
              <a:rPr lang="en-US" dirty="0"/>
              <a:t>.</a:t>
            </a:r>
          </a:p>
          <a:p>
            <a:pPr lvl="1"/>
            <a:r>
              <a:rPr lang="en-US" b="0" i="0" u="none" strike="noStrike" baseline="0" dirty="0">
                <a:latin typeface="Arial" panose="020B0604020202020204" pitchFamily="34" charset="0"/>
              </a:rPr>
              <a:t>Do</a:t>
            </a:r>
            <a:r>
              <a:rPr lang="en-US" b="0" i="0" u="none" strike="noStrike" dirty="0">
                <a:latin typeface="Arial" panose="020B0604020202020204" pitchFamily="34" charset="0"/>
              </a:rPr>
              <a:t> </a:t>
            </a:r>
            <a:r>
              <a:rPr lang="en-US" dirty="0"/>
              <a:t>NOT</a:t>
            </a:r>
            <a:r>
              <a:rPr lang="en-US" b="0" i="0" u="none" strike="noStrike" baseline="0" dirty="0">
                <a:latin typeface="Arial" panose="020B0604020202020204" pitchFamily="34" charset="0"/>
              </a:rPr>
              <a:t> try to scrub it.</a:t>
            </a:r>
          </a:p>
          <a:p>
            <a:pPr marR="0" lvl="0" rtl="0"/>
            <a:r>
              <a:rPr lang="en-US" b="0" i="0" u="none" strike="noStrike" baseline="0" dirty="0">
                <a:latin typeface="Arial" panose="020B0604020202020204" pitchFamily="34" charset="0"/>
              </a:rPr>
              <a:t>If sterile water is not available, tap water may be used.</a:t>
            </a:r>
          </a:p>
          <a:p>
            <a:pPr marR="0" lvl="0" rtl="0"/>
            <a:r>
              <a:rPr lang="en-US" b="0" i="0" u="none" strike="noStrike" baseline="0" dirty="0">
                <a:latin typeface="Arial" panose="020B0604020202020204" pitchFamily="34" charset="0"/>
              </a:rPr>
              <a:t>It would be appropriate to clean and realign the extremity inside the aid room if this care is needed.</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84441" y="769179"/>
            <a:ext cx="1339273" cy="707886"/>
          </a:xfrm>
          <a:prstGeom prst="rect">
            <a:avLst/>
          </a:prstGeom>
          <a:noFill/>
        </p:spPr>
        <p:txBody>
          <a:bodyPr wrap="square" rtlCol="0">
            <a:spAutoFit/>
          </a:bodyPr>
          <a:lstStyle/>
          <a:p>
            <a:pPr algn="ctr"/>
            <a:r>
              <a:rPr lang="en-US" sz="2000" b="1" dirty="0"/>
              <a:t>20.3-5</a:t>
            </a:r>
          </a:p>
          <a:p>
            <a:pPr algn="ctr"/>
            <a:r>
              <a:rPr lang="en-US" sz="2000" b="1" dirty="0"/>
              <a:t>20.3-7</a:t>
            </a:r>
          </a:p>
        </p:txBody>
      </p:sp>
    </p:spTree>
    <p:extLst>
      <p:ext uri="{BB962C8B-B14F-4D97-AF65-F5344CB8AC3E}">
        <p14:creationId xmlns:p14="http://schemas.microsoft.com/office/powerpoint/2010/main" val="270956195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799F79-8EFC-4668-8F3A-6AAB95793F85}"/>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 of Open Fractures: Wilderness </a:t>
            </a:r>
          </a:p>
        </p:txBody>
      </p:sp>
      <p:sp>
        <p:nvSpPr>
          <p:cNvPr id="3" name="Text Placeholder 2">
            <a:extLst>
              <a:ext uri="{FF2B5EF4-FFF2-40B4-BE49-F238E27FC236}">
                <a16:creationId xmlns="" xmlns:a16="http://schemas.microsoft.com/office/drawing/2014/main" id="{5A6FBDCC-6188-44F1-B95C-C80C2FA72077}"/>
              </a:ext>
            </a:extLst>
          </p:cNvPr>
          <p:cNvSpPr>
            <a:spLocks noGrp="1"/>
          </p:cNvSpPr>
          <p:nvPr>
            <p:ph type="body" idx="1"/>
          </p:nvPr>
        </p:nvSpPr>
        <p:spPr/>
        <p:txBody>
          <a:bodyPr>
            <a:normAutofit/>
          </a:bodyPr>
          <a:lstStyle/>
          <a:p>
            <a:pPr marL="0" marR="0" lvl="0" indent="0" rtl="0">
              <a:buNone/>
            </a:pPr>
            <a:r>
              <a:rPr lang="en-US" b="1" i="0" u="none" strike="noStrike" baseline="0" dirty="0">
                <a:latin typeface="Arial" panose="020B0604020202020204" pitchFamily="34" charset="0"/>
              </a:rPr>
              <a:t>In a wilderness situation</a:t>
            </a:r>
            <a:r>
              <a:rPr lang="en-US" b="1" i="0" u="none" strike="noStrike" dirty="0">
                <a:latin typeface="Arial" panose="020B0604020202020204" pitchFamily="34" charset="0"/>
              </a:rPr>
              <a:t> </a:t>
            </a:r>
            <a:r>
              <a:rPr lang="en-US" b="1" i="0" u="none" strike="noStrike" baseline="0" dirty="0">
                <a:latin typeface="Arial" panose="020B0604020202020204" pitchFamily="34" charset="0"/>
              </a:rPr>
              <a:t>where definitive care is not available for a long time (4 hrs</a:t>
            </a:r>
            <a:r>
              <a:rPr lang="en-US" b="1" dirty="0"/>
              <a:t>+)</a:t>
            </a:r>
            <a:r>
              <a:rPr lang="en-US" b="1" i="0" u="none" strike="noStrike" baseline="0" dirty="0">
                <a:latin typeface="Arial" panose="020B0604020202020204" pitchFamily="34" charset="0"/>
              </a:rPr>
              <a:t>:</a:t>
            </a:r>
          </a:p>
          <a:p>
            <a:pPr marR="0" lvl="0" rtl="0"/>
            <a:r>
              <a:rPr lang="en-US" dirty="0"/>
              <a:t>B</a:t>
            </a:r>
            <a:r>
              <a:rPr lang="en-US" b="0" i="0" u="none" strike="noStrike" baseline="0" dirty="0">
                <a:latin typeface="Arial" panose="020B0604020202020204" pitchFamily="34" charset="0"/>
              </a:rPr>
              <a:t>one is protruding but</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neurovascular status is intact.</a:t>
            </a:r>
          </a:p>
          <a:p>
            <a:pPr lvl="1"/>
            <a:r>
              <a:rPr lang="en-US" dirty="0"/>
              <a:t>F</a:t>
            </a:r>
            <a:r>
              <a:rPr lang="en-US" b="0" i="0" u="none" strike="noStrike" baseline="0" dirty="0">
                <a:latin typeface="Arial" panose="020B0604020202020204" pitchFamily="34" charset="0"/>
              </a:rPr>
              <a:t>ollow the same care for an open fracture with neurovascular compromise.</a:t>
            </a:r>
          </a:p>
          <a:p>
            <a:pPr lvl="1"/>
            <a:r>
              <a:rPr lang="en-US" b="0" i="0" u="none" strike="noStrike" baseline="0" dirty="0">
                <a:latin typeface="Arial" panose="020B0604020202020204" pitchFamily="34" charset="0"/>
              </a:rPr>
              <a:t>Use potable (drinking) water to clean the exposed bone and reposition the bone inside the body. </a:t>
            </a:r>
          </a:p>
          <a:p>
            <a:pPr lvl="2"/>
            <a:r>
              <a:rPr lang="en-US" b="0" i="0" u="none" strike="noStrike" baseline="0" dirty="0">
                <a:latin typeface="Arial" panose="020B0604020202020204" pitchFamily="34" charset="0"/>
              </a:rPr>
              <a:t>Do not use creek or pond water.</a:t>
            </a:r>
          </a:p>
          <a:p>
            <a:pPr marR="0" lvl="0" rtl="0"/>
            <a:endParaRPr lang="en-US" b="0" i="0" u="none" strike="noStrike" baseline="0" dirty="0">
              <a:latin typeface="Arial" panose="020B0604020202020204" pitchFamily="34" charset="0"/>
            </a:endParaRPr>
          </a:p>
          <a:p>
            <a:pPr marR="0" lvl="0" rtl="0"/>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84441" y="769179"/>
            <a:ext cx="1339273" cy="707886"/>
          </a:xfrm>
          <a:prstGeom prst="rect">
            <a:avLst/>
          </a:prstGeom>
          <a:noFill/>
        </p:spPr>
        <p:txBody>
          <a:bodyPr wrap="square" rtlCol="0">
            <a:spAutoFit/>
          </a:bodyPr>
          <a:lstStyle/>
          <a:p>
            <a:pPr algn="ctr"/>
            <a:r>
              <a:rPr lang="en-US" sz="2000" b="1" dirty="0"/>
              <a:t>20.3-5</a:t>
            </a:r>
          </a:p>
          <a:p>
            <a:pPr algn="ctr"/>
            <a:r>
              <a:rPr lang="en-US" sz="2000" b="1" dirty="0"/>
              <a:t>20.3-7</a:t>
            </a:r>
          </a:p>
        </p:txBody>
      </p:sp>
    </p:spTree>
    <p:extLst>
      <p:ext uri="{BB962C8B-B14F-4D97-AF65-F5344CB8AC3E}">
        <p14:creationId xmlns:p14="http://schemas.microsoft.com/office/powerpoint/2010/main" val="99613443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799F79-8EFC-4668-8F3A-6AAB95793F85}"/>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 of Open Fractures: Definitive Care</a:t>
            </a:r>
          </a:p>
        </p:txBody>
      </p:sp>
      <p:sp>
        <p:nvSpPr>
          <p:cNvPr id="3" name="Text Placeholder 2">
            <a:extLst>
              <a:ext uri="{FF2B5EF4-FFF2-40B4-BE49-F238E27FC236}">
                <a16:creationId xmlns="" xmlns:a16="http://schemas.microsoft.com/office/drawing/2014/main" id="{5A6FBDCC-6188-44F1-B95C-C80C2FA72077}"/>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All open fractures require transport to a hospital for appropriate care. </a:t>
            </a:r>
          </a:p>
          <a:p>
            <a:pPr lvl="1"/>
            <a:r>
              <a:rPr lang="en-US" b="0" i="0" u="none" strike="noStrike" baseline="0" dirty="0">
                <a:latin typeface="Arial" panose="020B0604020202020204" pitchFamily="34" charset="0"/>
              </a:rPr>
              <a:t>Always tell the transporting EMS personnel details about the injury and your care, including whether the bone was outside and went back into the body. </a:t>
            </a:r>
          </a:p>
          <a:p>
            <a:pPr lvl="1"/>
            <a:r>
              <a:rPr lang="en-US" b="0" i="0" u="none" strike="noStrike" baseline="0" dirty="0">
                <a:latin typeface="Arial" panose="020B0604020202020204" pitchFamily="34" charset="0"/>
              </a:rPr>
              <a:t>Open fractures always need emergent transport and early definitive surgical care at a hospital.</a:t>
            </a:r>
          </a:p>
          <a:p>
            <a:pPr marR="0" lvl="0" rtl="0"/>
            <a:endParaRPr lang="en-US" b="0" i="0" u="none" strike="noStrike" baseline="0" dirty="0">
              <a:latin typeface="Arial" panose="020B0604020202020204" pitchFamily="34" charset="0"/>
            </a:endParaRPr>
          </a:p>
          <a:p>
            <a:pPr marR="0" lvl="0" rtl="0"/>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84441" y="769179"/>
            <a:ext cx="1339273" cy="707886"/>
          </a:xfrm>
          <a:prstGeom prst="rect">
            <a:avLst/>
          </a:prstGeom>
          <a:noFill/>
        </p:spPr>
        <p:txBody>
          <a:bodyPr wrap="square" rtlCol="0">
            <a:spAutoFit/>
          </a:bodyPr>
          <a:lstStyle/>
          <a:p>
            <a:pPr algn="ctr"/>
            <a:r>
              <a:rPr lang="en-US" sz="2000" b="1" dirty="0"/>
              <a:t>20.3-5</a:t>
            </a:r>
          </a:p>
          <a:p>
            <a:pPr algn="ctr"/>
            <a:r>
              <a:rPr lang="en-US" sz="2000" b="1" dirty="0"/>
              <a:t>20.3-7</a:t>
            </a:r>
          </a:p>
        </p:txBody>
      </p:sp>
    </p:spTree>
    <p:extLst>
      <p:ext uri="{BB962C8B-B14F-4D97-AF65-F5344CB8AC3E}">
        <p14:creationId xmlns:p14="http://schemas.microsoft.com/office/powerpoint/2010/main" val="22541502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FA1867-0375-4655-A169-3883EC1767B2}"/>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Management:</a:t>
            </a:r>
            <a:r>
              <a:rPr lang="en-US" b="1" i="0" u="none" strike="noStrike" kern="1600" dirty="0">
                <a:latin typeface="Arial" panose="020B0604020202020204" pitchFamily="34" charset="0"/>
              </a:rPr>
              <a:t> Boot Removal</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C91243EE-6E9A-4D62-B311-6B1A5938761E}"/>
              </a:ext>
            </a:extLst>
          </p:cNvPr>
          <p:cNvSpPr>
            <a:spLocks noGrp="1"/>
          </p:cNvSpPr>
          <p:nvPr>
            <p:ph type="body" idx="1"/>
          </p:nvPr>
        </p:nvSpPr>
        <p:spPr/>
        <p:txBody>
          <a:bodyPr/>
          <a:lstStyle/>
          <a:p>
            <a:r>
              <a:rPr lang="en-US" dirty="0"/>
              <a:t>Removing a boot on the hill or in the aid room remains a subject of considerable discussion.</a:t>
            </a:r>
          </a:p>
          <a:p>
            <a:r>
              <a:rPr lang="en-US" dirty="0"/>
              <a:t>Current recommendation is to leave on in an outdoor environment, unless local protocols dictate otherwise.</a:t>
            </a:r>
          </a:p>
          <a:p>
            <a:r>
              <a:rPr lang="en-US" b="0" i="0" u="none" strike="noStrike" baseline="0" dirty="0">
                <a:latin typeface="Arial" panose="020B0604020202020204" pitchFamily="34" charset="0"/>
              </a:rPr>
              <a:t>If</a:t>
            </a:r>
            <a:r>
              <a:rPr lang="en-US" b="0" i="0" u="none" strike="noStrike" dirty="0">
                <a:latin typeface="Arial" panose="020B0604020202020204" pitchFamily="34" charset="0"/>
              </a:rPr>
              <a:t> the boot is unfamiliar to you, ask the patient how to remove it or remove the uninjured boot first.</a:t>
            </a:r>
          </a:p>
          <a:p>
            <a:r>
              <a:rPr lang="en-US" baseline="0" dirty="0"/>
              <a:t>If</a:t>
            </a:r>
            <a:r>
              <a:rPr lang="en-US" dirty="0"/>
              <a:t> during the procedure resistance is met, stop and attempt to further loosen the boot.</a:t>
            </a:r>
          </a:p>
          <a:p>
            <a:pPr lvl="1"/>
            <a:r>
              <a:rPr lang="en-US" b="0" i="0" u="none" strike="noStrike" baseline="0" dirty="0">
                <a:latin typeface="Arial" panose="020B0604020202020204" pitchFamily="34" charset="0"/>
              </a:rPr>
              <a:t>If</a:t>
            </a:r>
            <a:r>
              <a:rPr lang="en-US" b="0" i="0" u="none" strike="noStrike" dirty="0">
                <a:latin typeface="Arial" panose="020B0604020202020204" pitchFamily="34" charset="0"/>
              </a:rPr>
              <a:t> necessary, stop and splint the ankle with the boot in place.</a:t>
            </a:r>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20.3-8</a:t>
            </a:r>
          </a:p>
        </p:txBody>
      </p:sp>
    </p:spTree>
    <p:extLst>
      <p:ext uri="{BB962C8B-B14F-4D97-AF65-F5344CB8AC3E}">
        <p14:creationId xmlns:p14="http://schemas.microsoft.com/office/powerpoint/2010/main" val="211458648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A8F3747-2B0C-A543-976C-719721FA9D78}"/>
              </a:ext>
            </a:extLst>
          </p:cNvPr>
          <p:cNvSpPr>
            <a:spLocks noGrp="1"/>
          </p:cNvSpPr>
          <p:nvPr>
            <p:ph type="body" sz="quarter" idx="10"/>
          </p:nvPr>
        </p:nvSpPr>
        <p:spPr/>
        <p:txBody>
          <a:bodyPr/>
          <a:lstStyle/>
          <a:p>
            <a:r>
              <a:rPr lang="en-US" dirty="0"/>
              <a:t>Case Study</a:t>
            </a:r>
          </a:p>
        </p:txBody>
      </p:sp>
    </p:spTree>
    <p:extLst>
      <p:ext uri="{BB962C8B-B14F-4D97-AF65-F5344CB8AC3E}">
        <p14:creationId xmlns:p14="http://schemas.microsoft.com/office/powerpoint/2010/main" val="100933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75EFBF-5F8E-4595-9675-3DAE72215BA4}"/>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CASE PRESENTATION</a:t>
            </a:r>
          </a:p>
        </p:txBody>
      </p:sp>
      <p:sp>
        <p:nvSpPr>
          <p:cNvPr id="3" name="Text Placeholder 2">
            <a:extLst>
              <a:ext uri="{FF2B5EF4-FFF2-40B4-BE49-F238E27FC236}">
                <a16:creationId xmlns="" xmlns:a16="http://schemas.microsoft.com/office/drawing/2014/main" id="{D932ED30-AB25-472C-A988-A48803ADCB8F}"/>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On a great day for spring skiing, a call comes over the radio for someone to respond to Fiddler’s Elbow for a possible leg injury. Getting off the top of the lift, you find a helmeted teenager on twin-tipped skis, just below a rail sitting on the ground. He is in severe pain, complaining that his left knee hurts and “feels funny.” You notice his left shoulder seems lower than the right one. One of his buddies standing nearby says, “Wow, that was awesome.”</a:t>
            </a:r>
          </a:p>
          <a:p>
            <a:pPr marR="0" lvl="0" rtl="0"/>
            <a:endParaRPr lang="en-US" b="0" i="0" u="none" strike="noStrike" baseline="0" dirty="0">
              <a:latin typeface="Arial" panose="020B0604020202020204" pitchFamily="34" charset="0"/>
            </a:endParaRPr>
          </a:p>
          <a:p>
            <a:pPr marR="0" lvl="0" rtl="0"/>
            <a:r>
              <a:rPr lang="en-US" b="0" i="1" u="none" strike="noStrike" baseline="0" dirty="0">
                <a:latin typeface="Arial" panose="020B0604020202020204" pitchFamily="34" charset="0"/>
              </a:rPr>
              <a:t>What should you do?</a:t>
            </a:r>
          </a:p>
          <a:p>
            <a:pPr marR="0" lvl="0" rtl="0"/>
            <a:endParaRPr lang="en-US" b="0" i="0" u="none" strike="noStrike" baseline="0" dirty="0">
              <a:latin typeface="Arial" panose="020B0604020202020204" pitchFamily="34" charset="0"/>
            </a:endParaRPr>
          </a:p>
        </p:txBody>
      </p:sp>
    </p:spTree>
    <p:extLst>
      <p:ext uri="{BB962C8B-B14F-4D97-AF65-F5344CB8AC3E}">
        <p14:creationId xmlns:p14="http://schemas.microsoft.com/office/powerpoint/2010/main" val="242693947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EF3F6B-F00B-499E-BE3A-99272FBDF7C2}"/>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CASE UPDATE 1</a:t>
            </a:r>
          </a:p>
        </p:txBody>
      </p:sp>
      <p:sp>
        <p:nvSpPr>
          <p:cNvPr id="3" name="Text Placeholder 2">
            <a:extLst>
              <a:ext uri="{FF2B5EF4-FFF2-40B4-BE49-F238E27FC236}">
                <a16:creationId xmlns="" xmlns:a16="http://schemas.microsoft.com/office/drawing/2014/main" id="{CBBD1646-44A9-4FCA-B1E1-1D186B90BD0F}"/>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After making sure the scene is safe, placing crossed skis above the site, and taking standard precautions, you perform a primary patient assessment, also looking for severe bleeding.</a:t>
            </a:r>
          </a:p>
          <a:p>
            <a:pPr marR="0" lvl="0" rtl="0"/>
            <a:r>
              <a:rPr lang="en-US" b="0" i="0" u="none" strike="noStrike" baseline="0" dirty="0">
                <a:latin typeface="Arial" panose="020B0604020202020204" pitchFamily="34" charset="0"/>
              </a:rPr>
              <a:t>Patient states that he caught “way too much air and crashed.” Airway, breathing, and circulation are normal. There is no bleeding. Both his knee and shoulder do not look normal. You immediately call for assistance.</a:t>
            </a:r>
          </a:p>
          <a:p>
            <a:pPr marR="0" lvl="0" rtl="0"/>
            <a:endParaRPr lang="en-US" b="0" i="0" u="none" strike="noStrike" baseline="0" dirty="0">
              <a:latin typeface="Arial" panose="020B0604020202020204" pitchFamily="34" charset="0"/>
            </a:endParaRPr>
          </a:p>
          <a:p>
            <a:pPr marR="0" lvl="0" rtl="0"/>
            <a:r>
              <a:rPr lang="en-US" b="0" i="1" u="none" strike="noStrike" baseline="0" dirty="0">
                <a:latin typeface="Arial" panose="020B0604020202020204" pitchFamily="34" charset="0"/>
              </a:rPr>
              <a:t>What should you do next?</a:t>
            </a:r>
          </a:p>
          <a:p>
            <a:pPr marR="0" lvl="0" rtl="0"/>
            <a:endParaRPr lang="en-US" b="0" i="1" u="none" strike="noStrike" baseline="0" dirty="0">
              <a:latin typeface="Arial" panose="020B0604020202020204" pitchFamily="34" charset="0"/>
            </a:endParaRPr>
          </a:p>
        </p:txBody>
      </p:sp>
    </p:spTree>
    <p:extLst>
      <p:ext uri="{BB962C8B-B14F-4D97-AF65-F5344CB8AC3E}">
        <p14:creationId xmlns:p14="http://schemas.microsoft.com/office/powerpoint/2010/main" val="387957994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9780CF-0248-4305-BD13-05B4A3BDC698}"/>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CASE UPDATE 2</a:t>
            </a:r>
          </a:p>
        </p:txBody>
      </p:sp>
      <p:sp>
        <p:nvSpPr>
          <p:cNvPr id="3" name="Text Placeholder 2">
            <a:extLst>
              <a:ext uri="{FF2B5EF4-FFF2-40B4-BE49-F238E27FC236}">
                <a16:creationId xmlns="" xmlns:a16="http://schemas.microsoft.com/office/drawing/2014/main" id="{C1206CBF-712F-4ECF-9070-D409A8F9607A}"/>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You perform a secondary assessment. Patient’s shoulder shows tenderness at the end of the clavicle where it attaches to the shoulder. Because of the extreme pain in the teen’s knee, you cut the ski pants. You find a grossly deformed knee, with the tibia shifted laterally from under the femur. No other injuries or problems are seen. You call base and request EMS transport.</a:t>
            </a:r>
          </a:p>
          <a:p>
            <a:pPr marR="0" lvl="0" rtl="0"/>
            <a:endParaRPr lang="en-US" b="0" i="0" u="none" strike="noStrike" baseline="0" dirty="0">
              <a:latin typeface="Arial" panose="020B0604020202020204" pitchFamily="34" charset="0"/>
            </a:endParaRPr>
          </a:p>
          <a:p>
            <a:pPr marR="0" lvl="0" rtl="0"/>
            <a:r>
              <a:rPr lang="en-US" b="0" i="1" u="none" strike="noStrike" baseline="0" dirty="0">
                <a:latin typeface="Arial" panose="020B0604020202020204" pitchFamily="34" charset="0"/>
              </a:rPr>
              <a:t>What do you do now?</a:t>
            </a:r>
          </a:p>
          <a:p>
            <a:pPr marR="0" lvl="0" rtl="0"/>
            <a:endParaRPr lang="en-US" b="0" i="1" u="none" strike="noStrike" baseline="0" dirty="0">
              <a:latin typeface="Arial" panose="020B0604020202020204" pitchFamily="34" charset="0"/>
            </a:endParaRPr>
          </a:p>
        </p:txBody>
      </p:sp>
    </p:spTree>
    <p:extLst>
      <p:ext uri="{BB962C8B-B14F-4D97-AF65-F5344CB8AC3E}">
        <p14:creationId xmlns:p14="http://schemas.microsoft.com/office/powerpoint/2010/main" val="173912152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882B5A-5670-4FD6-AF67-DDE8A2B391EF}"/>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CASE UPDATE 3</a:t>
            </a:r>
          </a:p>
        </p:txBody>
      </p:sp>
      <p:sp>
        <p:nvSpPr>
          <p:cNvPr id="3" name="Text Placeholder 2">
            <a:extLst>
              <a:ext uri="{FF2B5EF4-FFF2-40B4-BE49-F238E27FC236}">
                <a16:creationId xmlns="" xmlns:a16="http://schemas.microsoft.com/office/drawing/2014/main" id="{B39BE067-C743-4918-958E-53BB7C2FC894}"/>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You are concerned the teen has a dislocated knee. Since you are on the slope and it is cold, when help arrives, you splint the leg as it lies using a Quick Splint. A sling and swathe is placed on the injured shoulder. There is no other injury apparent, including no evidence of spinal injury by your evaluation. After immobilizing the shoulder and leg, you use a backboard as a litter and place him head downhill in the sled. Upon reaching the aid room, a paramedic has arrived. You explain to the paramedic what is wrong with patient.</a:t>
            </a:r>
          </a:p>
          <a:p>
            <a:pPr marR="0" lvl="0" rtl="0"/>
            <a:endParaRPr lang="en-US" b="0" i="0" u="none" strike="noStrike" baseline="0" dirty="0">
              <a:latin typeface="Arial" panose="020B0604020202020204" pitchFamily="34" charset="0"/>
            </a:endParaRPr>
          </a:p>
          <a:p>
            <a:pPr marR="0" lvl="0" rtl="0"/>
            <a:r>
              <a:rPr lang="en-US" b="0" i="1" u="none" strike="noStrike" baseline="0" dirty="0">
                <a:latin typeface="Arial" panose="020B0604020202020204" pitchFamily="34" charset="0"/>
              </a:rPr>
              <a:t>What do you do next?</a:t>
            </a:r>
          </a:p>
          <a:p>
            <a:pPr marR="0" lvl="0" rtl="0"/>
            <a:endParaRPr lang="en-US" b="0" i="1" u="none" strike="noStrike" baseline="0" dirty="0">
              <a:latin typeface="Arial" panose="020B0604020202020204" pitchFamily="34" charset="0"/>
            </a:endParaRPr>
          </a:p>
        </p:txBody>
      </p:sp>
    </p:spTree>
    <p:extLst>
      <p:ext uri="{BB962C8B-B14F-4D97-AF65-F5344CB8AC3E}">
        <p14:creationId xmlns:p14="http://schemas.microsoft.com/office/powerpoint/2010/main" val="2965330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ABBF09-0636-4848-99E1-588D9A92B7C9}"/>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Anatomy and Physiology:</a:t>
            </a:r>
            <a:r>
              <a:rPr lang="en-US" b="1" i="0" u="none" strike="noStrike" kern="1600" dirty="0">
                <a:latin typeface="Arial" panose="020B0604020202020204" pitchFamily="34" charset="0"/>
              </a:rPr>
              <a:t> Ligaments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3D280B36-522C-4AC0-BA23-6D1DD708383D}"/>
              </a:ext>
            </a:extLst>
          </p:cNvPr>
          <p:cNvSpPr>
            <a:spLocks noGrp="1"/>
          </p:cNvSpPr>
          <p:nvPr>
            <p:ph type="body" idx="1"/>
          </p:nvPr>
        </p:nvSpPr>
        <p:spPr>
          <a:xfrm>
            <a:off x="891540" y="2203704"/>
            <a:ext cx="5378631" cy="3986213"/>
          </a:xfrm>
        </p:spPr>
        <p:txBody>
          <a:bodyPr/>
          <a:lstStyle/>
          <a:p>
            <a:pPr marR="0" lvl="0" rtl="0"/>
            <a:r>
              <a:rPr lang="en-US" b="0" i="0" u="none" strike="noStrike" baseline="0" dirty="0">
                <a:latin typeface="Arial" panose="020B0604020202020204" pitchFamily="34" charset="0"/>
              </a:rPr>
              <a:t>The anterior and posterior cruciate ligaments are inside the knee, providing anterior/posterior stability. </a:t>
            </a:r>
          </a:p>
          <a:p>
            <a:pPr marR="0" lvl="0" rtl="0"/>
            <a:r>
              <a:rPr lang="en-US" b="0" i="0" u="none" strike="noStrike" baseline="0" dirty="0">
                <a:latin typeface="Arial" panose="020B0604020202020204" pitchFamily="34" charset="0"/>
              </a:rPr>
              <a:t>This forms a stable hinge joint, allowing motion only in the anterior/posterior plane. </a:t>
            </a:r>
          </a:p>
          <a:p>
            <a:pPr marR="0" lvl="0" rtl="0"/>
            <a:r>
              <a:rPr lang="en-US" b="0" i="0" u="none" strike="noStrike" baseline="0" dirty="0">
                <a:latin typeface="Arial" panose="020B0604020202020204" pitchFamily="34" charset="0"/>
              </a:rPr>
              <a:t>Conversely, the shoulder joint, with only a few restrictive ligaments, can move in almost any direction.</a:t>
            </a:r>
          </a:p>
        </p:txBody>
      </p:sp>
      <p:pic>
        <p:nvPicPr>
          <p:cNvPr id="4" name="Picture 3"/>
          <p:cNvPicPr>
            <a:picLocks noChangeAspect="1"/>
          </p:cNvPicPr>
          <p:nvPr/>
        </p:nvPicPr>
        <p:blipFill>
          <a:blip r:embed="rId2"/>
          <a:stretch>
            <a:fillRect/>
          </a:stretch>
        </p:blipFill>
        <p:spPr>
          <a:xfrm>
            <a:off x="10291606" y="440311"/>
            <a:ext cx="1359526" cy="1365622"/>
          </a:xfrm>
          <a:prstGeom prst="rect">
            <a:avLst/>
          </a:prstGeom>
        </p:spPr>
      </p:pic>
      <p:sp>
        <p:nvSpPr>
          <p:cNvPr id="5" name="TextBox 4"/>
          <p:cNvSpPr txBox="1"/>
          <p:nvPr/>
        </p:nvSpPr>
        <p:spPr>
          <a:xfrm>
            <a:off x="10289309" y="877455"/>
            <a:ext cx="1339273" cy="461665"/>
          </a:xfrm>
          <a:prstGeom prst="rect">
            <a:avLst/>
          </a:prstGeom>
          <a:noFill/>
        </p:spPr>
        <p:txBody>
          <a:bodyPr wrap="square" rtlCol="0">
            <a:spAutoFit/>
          </a:bodyPr>
          <a:lstStyle/>
          <a:p>
            <a:pPr algn="ctr"/>
            <a:r>
              <a:rPr lang="en-US" sz="2400" b="1" dirty="0"/>
              <a:t>20.1-1</a:t>
            </a:r>
          </a:p>
        </p:txBody>
      </p:sp>
      <p:pic>
        <p:nvPicPr>
          <p:cNvPr id="4098" name="Picture 2" descr="The femur and the tibia have articular cartilage at their tips and meniscus sandwiched between them. The patella is to the front of the knee and the joint space is between the patella and the bones. A thin line labeled synovium runs between the Articular cartilage and the meniscus. The joint capsule connects the femur and tibia. The Quadriceps muscle to the front of the thigh above the femur which ends as the Quadriceps tendon near the patella, Patellar tendon between the patella and the tibia, joint capsule between the femur and tibia, ligaments from the femur are labeled." title="Illustrations show the anatomy of the kn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2475" y="2416100"/>
            <a:ext cx="2916238" cy="312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28434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15886E-BCFA-4126-8860-9CF2373B604B}"/>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CASE UPDATE 4</a:t>
            </a:r>
          </a:p>
        </p:txBody>
      </p:sp>
      <p:sp>
        <p:nvSpPr>
          <p:cNvPr id="3" name="Text Placeholder 2">
            <a:extLst>
              <a:ext uri="{FF2B5EF4-FFF2-40B4-BE49-F238E27FC236}">
                <a16:creationId xmlns="" xmlns:a16="http://schemas.microsoft.com/office/drawing/2014/main" id="{F89F3E8A-0768-440B-970E-6F7AD7E300B3}"/>
              </a:ext>
            </a:extLst>
          </p:cNvPr>
          <p:cNvSpPr>
            <a:spLocks noGrp="1"/>
          </p:cNvSpPr>
          <p:nvPr>
            <p:ph type="body" idx="1"/>
          </p:nvPr>
        </p:nvSpPr>
        <p:spPr/>
        <p:txBody>
          <a:bodyPr>
            <a:normAutofit fontScale="92500"/>
          </a:bodyPr>
          <a:lstStyle/>
          <a:p>
            <a:pPr marR="0" lvl="0" rtl="0"/>
            <a:r>
              <a:rPr lang="en-US" b="0" i="0" u="none" strike="noStrike" baseline="0" dirty="0">
                <a:latin typeface="Arial" panose="020B0604020202020204" pitchFamily="34" charset="0"/>
              </a:rPr>
              <a:t>The paramedic says he needs to examine the distal CMS in the injured leg. After the paramedic has started an IV and administered pain medication, you help remove the boot. The dorsalis pedis pulse is absent, and patient cannot feel part of his foot. With your assistance holding the leg above the knee, the paramedic pulls axial traction on the foot and the knee “pops” back into place. The paramedic continues to gently provide traction while you place the Quick Splint back on. The dorsalis pedis pulse is now present, but the foot is still partially numb. Vital signs remain stable. The sling and swathe remain in place. You help the EMS personnel load patient onto the ambulance stretcher, and he is transferred to the waiting helicopter.</a:t>
            </a:r>
          </a:p>
          <a:p>
            <a:pPr marR="0" lvl="0" rtl="0"/>
            <a:endParaRPr lang="en-US" b="0" i="0" u="none" strike="noStrike" baseline="0" dirty="0">
              <a:latin typeface="Arial" panose="020B0604020202020204" pitchFamily="34" charset="0"/>
            </a:endParaRPr>
          </a:p>
          <a:p>
            <a:pPr marR="0" lvl="0" rtl="0"/>
            <a:r>
              <a:rPr lang="en-US" b="0" i="1" u="none" strike="noStrike" baseline="0" dirty="0">
                <a:latin typeface="Arial" panose="020B0604020202020204" pitchFamily="34" charset="0"/>
              </a:rPr>
              <a:t>What do you do next?</a:t>
            </a:r>
          </a:p>
          <a:p>
            <a:pPr marR="0" lvl="0" rtl="0"/>
            <a:endParaRPr lang="en-US" b="0" i="1" u="none" strike="noStrike" baseline="0" dirty="0">
              <a:latin typeface="Arial" panose="020B0604020202020204" pitchFamily="34" charset="0"/>
            </a:endParaRPr>
          </a:p>
          <a:p>
            <a:pPr marR="0" lvl="0" rtl="0"/>
            <a:endParaRPr lang="en-US" b="0" i="1" u="none" strike="noStrike" baseline="0" dirty="0">
              <a:latin typeface="Arial" panose="020B0604020202020204" pitchFamily="34" charset="0"/>
            </a:endParaRPr>
          </a:p>
          <a:p>
            <a:pPr marR="0" lvl="0" rtl="0"/>
            <a:endParaRPr lang="en-US" b="0" i="1" u="none" strike="noStrike" baseline="0" dirty="0">
              <a:latin typeface="Arial" panose="020B0604020202020204" pitchFamily="34" charset="0"/>
            </a:endParaRPr>
          </a:p>
        </p:txBody>
      </p:sp>
    </p:spTree>
    <p:extLst>
      <p:ext uri="{BB962C8B-B14F-4D97-AF65-F5344CB8AC3E}">
        <p14:creationId xmlns:p14="http://schemas.microsoft.com/office/powerpoint/2010/main" val="262876562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61D861-0300-42AB-A1FB-733CF8D02FEA}"/>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CASE OUTCOME</a:t>
            </a:r>
          </a:p>
        </p:txBody>
      </p:sp>
      <p:sp>
        <p:nvSpPr>
          <p:cNvPr id="3" name="Text Placeholder 2">
            <a:extLst>
              <a:ext uri="{FF2B5EF4-FFF2-40B4-BE49-F238E27FC236}">
                <a16:creationId xmlns="" xmlns:a16="http://schemas.microsoft.com/office/drawing/2014/main" id="{525A8CE9-3F9B-45C9-8B54-A27F62E48ADF}"/>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Three weeks later, the teen, in a wheelchair, and his father return to thank you for saving the boy’s leg. He had a complete dislocation of his knee, with three torn ligaments, and a proximal tibia fracture. His popliteal artery was compromised. After 4 hours of surgery, his leg’s circulation and stability were restored. He said he faces a long rehab, but still has his leg. His shoulder has an A/C separation but should heal in a sling without surgery.</a:t>
            </a:r>
          </a:p>
          <a:p>
            <a:pPr marR="0" lvl="0" rtl="0"/>
            <a:endParaRPr lang="en-US" b="0" i="0" u="none" strike="noStrike" baseline="0" dirty="0">
              <a:latin typeface="Arial" panose="020B0604020202020204" pitchFamily="34" charset="0"/>
            </a:endParaRPr>
          </a:p>
        </p:txBody>
      </p:sp>
    </p:spTree>
    <p:extLst>
      <p:ext uri="{BB962C8B-B14F-4D97-AF65-F5344CB8AC3E}">
        <p14:creationId xmlns:p14="http://schemas.microsoft.com/office/powerpoint/2010/main" val="376250640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A8F3747-2B0C-A543-976C-719721FA9D78}"/>
              </a:ext>
            </a:extLst>
          </p:cNvPr>
          <p:cNvSpPr>
            <a:spLocks noGrp="1"/>
          </p:cNvSpPr>
          <p:nvPr>
            <p:ph type="body" sz="quarter" idx="10"/>
          </p:nvPr>
        </p:nvSpPr>
        <p:spPr/>
        <p:txBody>
          <a:bodyPr/>
          <a:lstStyle/>
          <a:p>
            <a:r>
              <a:rPr lang="en-US" dirty="0"/>
              <a:t>OEC Skill Activities</a:t>
            </a:r>
          </a:p>
        </p:txBody>
      </p:sp>
    </p:spTree>
    <p:extLst>
      <p:ext uri="{BB962C8B-B14F-4D97-AF65-F5344CB8AC3E}">
        <p14:creationId xmlns:p14="http://schemas.microsoft.com/office/powerpoint/2010/main" val="287360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60AFA-A776-462E-ACF6-5E156903BDC6}"/>
              </a:ext>
            </a:extLst>
          </p:cNvPr>
          <p:cNvSpPr>
            <a:spLocks noGrp="1"/>
          </p:cNvSpPr>
          <p:nvPr>
            <p:ph type="title"/>
          </p:nvPr>
        </p:nvSpPr>
        <p:spPr/>
        <p:txBody>
          <a:bodyPr/>
          <a:lstStyle/>
          <a:p>
            <a:r>
              <a:rPr lang="en-US" kern="1600" dirty="0"/>
              <a:t>OEC Skill 20-1: Applying a Sling and Swathe</a:t>
            </a:r>
            <a:endParaRPr lang="en-US" dirty="0"/>
          </a:p>
        </p:txBody>
      </p:sp>
      <p:sp>
        <p:nvSpPr>
          <p:cNvPr id="4" name="Content Placeholder 3">
            <a:extLst>
              <a:ext uri="{FF2B5EF4-FFF2-40B4-BE49-F238E27FC236}">
                <a16:creationId xmlns="" xmlns:a16="http://schemas.microsoft.com/office/drawing/2014/main" id="{3B3927C1-ABCA-4ACF-A4BD-B3831EDF0A76}"/>
              </a:ext>
            </a:extLst>
          </p:cNvPr>
          <p:cNvSpPr>
            <a:spLocks noGrp="1"/>
          </p:cNvSpPr>
          <p:nvPr>
            <p:ph sz="half" idx="1"/>
          </p:nvPr>
        </p:nvSpPr>
        <p:spPr/>
        <p:txBody>
          <a:bodyPr/>
          <a:lstStyle/>
          <a:p>
            <a:pPr lvl="0"/>
            <a:r>
              <a:rPr lang="en-US" dirty="0"/>
              <a:t>Assess CMS.</a:t>
            </a:r>
          </a:p>
          <a:p>
            <a:pPr lvl="0"/>
            <a:r>
              <a:rPr lang="en-US" dirty="0"/>
              <a:t> 1. Rescuer 1: Support patient’s elbow while it is bent to about a 90-degree angle.</a:t>
            </a:r>
            <a:endParaRPr lang="en-US" dirty="0">
              <a:highlight>
                <a:srgbClr val="FFFF00"/>
              </a:highlight>
            </a:endParaRPr>
          </a:p>
          <a:p>
            <a:endParaRPr lang="en-US" dirty="0"/>
          </a:p>
        </p:txBody>
      </p:sp>
      <p:pic>
        <p:nvPicPr>
          <p:cNvPr id="3074" name="Picture 2" descr="Photo shows a rescuer 1 Support the patient’s elbow while it is bent to just under a 90-degree angle to the chest and the patient with a sling and swathe applied sitting and rescuer 2 adjusting the swat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8714" y="2361092"/>
            <a:ext cx="4390516" cy="3288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83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9DC548-01E1-427E-A79A-A5EDE666B417}"/>
              </a:ext>
            </a:extLst>
          </p:cNvPr>
          <p:cNvSpPr>
            <a:spLocks noGrp="1"/>
          </p:cNvSpPr>
          <p:nvPr>
            <p:ph type="title"/>
          </p:nvPr>
        </p:nvSpPr>
        <p:spPr/>
        <p:txBody>
          <a:bodyPr/>
          <a:lstStyle/>
          <a:p>
            <a:r>
              <a:rPr lang="en-US" kern="1600" dirty="0"/>
              <a:t>OEC Skill 20-1: Applying a Sling and Swathe</a:t>
            </a:r>
            <a:endParaRPr lang="en-US" dirty="0"/>
          </a:p>
        </p:txBody>
      </p:sp>
      <p:sp>
        <p:nvSpPr>
          <p:cNvPr id="3" name="Content Placeholder 2">
            <a:extLst>
              <a:ext uri="{FF2B5EF4-FFF2-40B4-BE49-F238E27FC236}">
                <a16:creationId xmlns="" xmlns:a16="http://schemas.microsoft.com/office/drawing/2014/main" id="{61417DBC-2B8C-454D-AD7E-4F2247CD3358}"/>
              </a:ext>
            </a:extLst>
          </p:cNvPr>
          <p:cNvSpPr>
            <a:spLocks noGrp="1"/>
          </p:cNvSpPr>
          <p:nvPr>
            <p:ph sz="half" idx="1"/>
          </p:nvPr>
        </p:nvSpPr>
        <p:spPr>
          <a:xfrm>
            <a:off x="371475" y="1461052"/>
            <a:ext cx="6115050" cy="5275915"/>
          </a:xfrm>
        </p:spPr>
        <p:txBody>
          <a:bodyPr/>
          <a:lstStyle/>
          <a:p>
            <a:pPr lvl="0">
              <a:lnSpc>
                <a:spcPct val="85000"/>
              </a:lnSpc>
              <a:spcBef>
                <a:spcPts val="700"/>
              </a:spcBef>
            </a:pPr>
            <a:r>
              <a:rPr lang="en-US" sz="1700" dirty="0"/>
              <a:t> </a:t>
            </a:r>
            <a:r>
              <a:rPr lang="en-US" sz="1800" dirty="0"/>
              <a:t>2. Rescuer 2</a:t>
            </a:r>
          </a:p>
          <a:p>
            <a:pPr lvl="0">
              <a:lnSpc>
                <a:spcPct val="85000"/>
              </a:lnSpc>
              <a:spcBef>
                <a:spcPts val="700"/>
              </a:spcBef>
            </a:pPr>
            <a:r>
              <a:rPr lang="en-US" sz="1700" dirty="0"/>
              <a:t>Place a triangle bandage on patient’s chest, under the injured arm.</a:t>
            </a:r>
          </a:p>
          <a:p>
            <a:pPr lvl="0">
              <a:lnSpc>
                <a:spcPct val="85000"/>
              </a:lnSpc>
              <a:spcBef>
                <a:spcPts val="700"/>
              </a:spcBef>
            </a:pPr>
            <a:r>
              <a:rPr lang="en-US" sz="1700" dirty="0"/>
              <a:t>Position the long edge of the bandage so that it lies opposite the midclavicular line and just medial to the fingertips of the injured arm. The upper corner should pass over the opposite shoulder, and the apex of the triangle should be just beyond the elbow of the injured arm.</a:t>
            </a:r>
          </a:p>
          <a:p>
            <a:pPr lvl="0">
              <a:lnSpc>
                <a:spcPct val="85000"/>
              </a:lnSpc>
              <a:spcBef>
                <a:spcPts val="700"/>
              </a:spcBef>
            </a:pPr>
            <a:r>
              <a:rPr lang="en-US" sz="1700" dirty="0"/>
              <a:t>Fold the lower corner of the bandage anteriorly around the forearm, and then up and over the shoulder on the injured side.</a:t>
            </a:r>
          </a:p>
          <a:p>
            <a:pPr lvl="0">
              <a:lnSpc>
                <a:spcPct val="85000"/>
              </a:lnSpc>
              <a:spcBef>
                <a:spcPts val="700"/>
              </a:spcBef>
            </a:pPr>
            <a:r>
              <a:rPr lang="en-US" sz="1700" dirty="0"/>
              <a:t>Raise or lower the arm to an appropriate level at which it will remain.</a:t>
            </a:r>
          </a:p>
          <a:p>
            <a:pPr lvl="0">
              <a:lnSpc>
                <a:spcPct val="85000"/>
              </a:lnSpc>
              <a:spcBef>
                <a:spcPts val="700"/>
              </a:spcBef>
            </a:pPr>
            <a:r>
              <a:rPr lang="en-US" sz="1700" dirty="0"/>
              <a:t>Tie the two long ends of the sling together at the side of the neck (to prevent pressure on the back of the neck); if the knot is placed over the midline of the neck, pad it for patient’s comfort.</a:t>
            </a:r>
          </a:p>
          <a:p>
            <a:pPr lvl="0">
              <a:lnSpc>
                <a:spcPct val="85000"/>
              </a:lnSpc>
              <a:spcBef>
                <a:spcPts val="700"/>
              </a:spcBef>
            </a:pPr>
            <a:r>
              <a:rPr lang="en-US" sz="1700" dirty="0"/>
              <a:t>Bring the apex forward and pin it to the front of the sling or tie a knot in the apex.</a:t>
            </a:r>
          </a:p>
          <a:p>
            <a:pPr lvl="0">
              <a:lnSpc>
                <a:spcPct val="85000"/>
              </a:lnSpc>
              <a:spcBef>
                <a:spcPts val="700"/>
              </a:spcBef>
            </a:pPr>
            <a:r>
              <a:rPr lang="en-US" sz="1700" dirty="0"/>
              <a:t>Reassess CMS.</a:t>
            </a:r>
          </a:p>
          <a:p>
            <a:pPr>
              <a:lnSpc>
                <a:spcPct val="85000"/>
              </a:lnSpc>
              <a:spcBef>
                <a:spcPts val="700"/>
              </a:spcBef>
            </a:pPr>
            <a:endParaRPr lang="en-US" sz="1700" dirty="0"/>
          </a:p>
        </p:txBody>
      </p:sp>
      <p:pic>
        <p:nvPicPr>
          <p:cNvPr id="5" name="Picture 3" descr="A photo shows two rescuers crouching next to a patient sitting on snow. One of the rescuers places a triangle bandage under the patient’s arm, while the other rescuer knots the bandage behind the patient’s ne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414" y="1961699"/>
            <a:ext cx="4346964" cy="3288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4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8C9C0C-F0D3-4120-8BD3-F1B0C52874E1}"/>
              </a:ext>
            </a:extLst>
          </p:cNvPr>
          <p:cNvSpPr>
            <a:spLocks noGrp="1"/>
          </p:cNvSpPr>
          <p:nvPr>
            <p:ph type="title"/>
          </p:nvPr>
        </p:nvSpPr>
        <p:spPr/>
        <p:txBody>
          <a:bodyPr/>
          <a:lstStyle/>
          <a:p>
            <a:r>
              <a:rPr lang="en-US" kern="1600" dirty="0"/>
              <a:t>OEC Skill 20-1: Applying a Sling and Swathe</a:t>
            </a:r>
            <a:endParaRPr lang="en-US" dirty="0"/>
          </a:p>
        </p:txBody>
      </p:sp>
      <p:sp>
        <p:nvSpPr>
          <p:cNvPr id="3" name="Content Placeholder 2">
            <a:extLst>
              <a:ext uri="{FF2B5EF4-FFF2-40B4-BE49-F238E27FC236}">
                <a16:creationId xmlns="" xmlns:a16="http://schemas.microsoft.com/office/drawing/2014/main" id="{8B051D15-053E-4256-9ED6-A3713F9C5468}"/>
              </a:ext>
            </a:extLst>
          </p:cNvPr>
          <p:cNvSpPr>
            <a:spLocks noGrp="1"/>
          </p:cNvSpPr>
          <p:nvPr>
            <p:ph sz="half" idx="1"/>
          </p:nvPr>
        </p:nvSpPr>
        <p:spPr>
          <a:xfrm>
            <a:off x="504824" y="1642027"/>
            <a:ext cx="5448301" cy="5094940"/>
          </a:xfrm>
        </p:spPr>
        <p:txBody>
          <a:bodyPr/>
          <a:lstStyle/>
          <a:p>
            <a:pPr lvl="0">
              <a:lnSpc>
                <a:spcPct val="90000"/>
              </a:lnSpc>
            </a:pPr>
            <a:r>
              <a:rPr lang="en-US" sz="2000" dirty="0"/>
              <a:t>3. Make sure the tips of the fingers are visible to allow for CMS checks. Properly applied, the forearm should be cradled in the sling, with its weight evenly distributed.</a:t>
            </a:r>
          </a:p>
          <a:p>
            <a:pPr lvl="0">
              <a:lnSpc>
                <a:spcPct val="90000"/>
              </a:lnSpc>
            </a:pPr>
            <a:r>
              <a:rPr lang="en-US" sz="2000" dirty="0"/>
              <a:t>To make the swathe:</a:t>
            </a:r>
          </a:p>
          <a:p>
            <a:pPr lvl="0">
              <a:lnSpc>
                <a:spcPct val="90000"/>
              </a:lnSpc>
            </a:pPr>
            <a:r>
              <a:rPr lang="en-US" sz="2000" dirty="0"/>
              <a:t>Fold a second triangular bandage to form a cravat that is 4 inches wide (or 6 inches, for humerus fractures).</a:t>
            </a:r>
          </a:p>
          <a:p>
            <a:pPr lvl="0">
              <a:lnSpc>
                <a:spcPct val="90000"/>
              </a:lnSpc>
            </a:pPr>
            <a:r>
              <a:rPr lang="en-US" sz="2000" dirty="0"/>
              <a:t>Wrap the cravat around patient’s chest, with the middle of the swathe over the injured arm that is resting on the side of the chest. Place the two ends of the swathe under the opposite arm.</a:t>
            </a:r>
          </a:p>
          <a:p>
            <a:pPr lvl="0">
              <a:lnSpc>
                <a:spcPct val="90000"/>
              </a:lnSpc>
            </a:pPr>
            <a:r>
              <a:rPr lang="en-US" sz="2000" dirty="0"/>
              <a:t>Tie the two ends snugly with a square knot.</a:t>
            </a:r>
          </a:p>
          <a:p>
            <a:endParaRPr lang="en-US" sz="2000" dirty="0"/>
          </a:p>
        </p:txBody>
      </p:sp>
      <p:pic>
        <p:nvPicPr>
          <p:cNvPr id="5" name="Picture 4" descr="A photo shows two rescuers on either side of a patient sitting on snow. The patient has a sling around her neck. One of the rescuers supports the patient’s back, while the other wraps a swathe around the patient’s chest and over the injured a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4990" y="1952024"/>
            <a:ext cx="4436790" cy="339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77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2F80C3-D187-42E6-B21C-8EE86B5F4950}"/>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OEC Skill 20-2: </a:t>
            </a:r>
            <a:r>
              <a:rPr lang="en-US" kern="1600" dirty="0"/>
              <a:t>Applying a Blanket Roll Splint to a Shoulder</a:t>
            </a:r>
            <a:endParaRPr lang="en-US" b="1" i="0" u="none" strike="noStrike" kern="1600" baseline="0" dirty="0"/>
          </a:p>
        </p:txBody>
      </p:sp>
      <p:sp>
        <p:nvSpPr>
          <p:cNvPr id="3" name="Text Placeholder 2">
            <a:extLst>
              <a:ext uri="{FF2B5EF4-FFF2-40B4-BE49-F238E27FC236}">
                <a16:creationId xmlns="" xmlns:a16="http://schemas.microsoft.com/office/drawing/2014/main" id="{3CBFB600-58A9-486B-BD8A-68FAF433965F}"/>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Rescuer1: Place an open blanket on a flat surface. Fold it longitudinally in thirds or fourths lengthwise according to how large a splint you need based on the deformity of the injured shoulder. </a:t>
            </a:r>
            <a:endParaRPr lang="en-US" b="0" i="0" u="none" strike="noStrike" baseline="0" dirty="0">
              <a:highlight>
                <a:srgbClr val="FFFF00"/>
              </a:highlight>
            </a:endParaRPr>
          </a:p>
        </p:txBody>
      </p:sp>
      <p:pic>
        <p:nvPicPr>
          <p:cNvPr id="4100" name="Picture 4" descr="Photo shows O E C technician laying out an open blanket on the snow to prepare a Blanket Roll Splint for the Shoulder of the patient sitting in the snow with another technic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0819" y="1772701"/>
            <a:ext cx="5639756" cy="395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95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4F82F2-4B66-442B-9B1F-4365951D2CA7}"/>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OEC Skill 20-2: </a:t>
            </a:r>
            <a:r>
              <a:rPr lang="en-US" kern="1600" dirty="0"/>
              <a:t>Applying a Blanket Roll Splint to a Shoulder</a:t>
            </a:r>
            <a:endParaRPr lang="en-US" b="1" i="0" u="none" strike="noStrike" kern="1600" baseline="0" dirty="0"/>
          </a:p>
        </p:txBody>
      </p:sp>
      <p:sp>
        <p:nvSpPr>
          <p:cNvPr id="3" name="Text Placeholder 2">
            <a:extLst>
              <a:ext uri="{FF2B5EF4-FFF2-40B4-BE49-F238E27FC236}">
                <a16:creationId xmlns="" xmlns:a16="http://schemas.microsoft.com/office/drawing/2014/main" id="{AF92AC69-91FD-420D-B9AD-1141E3D31EC0}"/>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Place four cravats crosswise on one end of the folded blanket, then roll it up. For identification purposes later, you may tie knots in the ends of cravats (i.e., one in cravat 1, two in cravat 2, etc.) so that you will be able to identify the corresponding ends of the cravats when you go to tighten and then tie them.</a:t>
            </a:r>
            <a:endParaRPr lang="en-US" b="0" i="0" u="none" strike="noStrike" baseline="0" dirty="0">
              <a:highlight>
                <a:srgbClr val="FFFF00"/>
              </a:highlight>
            </a:endParaRPr>
          </a:p>
        </p:txBody>
      </p:sp>
      <p:pic>
        <p:nvPicPr>
          <p:cNvPr id="7" name="Picture 5" descr="A photo shows a rescuer kneeling next to a patient sitting on snow, and holding up his hand. Another rescuer places four cravats crosswise on one end of a folded blanket laid on the 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6596" y="1612364"/>
            <a:ext cx="5550438" cy="392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98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0C2835-0483-4952-A34B-D7284E3BD1C1}"/>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OEC Skill 20-2: </a:t>
            </a:r>
            <a:r>
              <a:rPr lang="en-US" kern="1600" dirty="0"/>
              <a:t>Applying a Blanket Roll Splint to a Shoulder</a:t>
            </a:r>
            <a:endParaRPr lang="en-US" b="1" i="0" u="none" strike="noStrike" kern="1600" baseline="0" dirty="0"/>
          </a:p>
        </p:txBody>
      </p:sp>
      <p:sp>
        <p:nvSpPr>
          <p:cNvPr id="3" name="Text Placeholder 2">
            <a:extLst>
              <a:ext uri="{FF2B5EF4-FFF2-40B4-BE49-F238E27FC236}">
                <a16:creationId xmlns="" xmlns:a16="http://schemas.microsoft.com/office/drawing/2014/main" id="{7ACC511C-AC94-4F42-9750-9281221479A3}"/>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Roll the blanket firmly, including the cravats. Check CMS.</a:t>
            </a:r>
            <a:endParaRPr lang="en-US" b="0" i="0" u="none" strike="noStrike" baseline="0" dirty="0">
              <a:highlight>
                <a:srgbClr val="FFFF00"/>
              </a:highlight>
            </a:endParaRPr>
          </a:p>
        </p:txBody>
      </p:sp>
      <p:pic>
        <p:nvPicPr>
          <p:cNvPr id="7" name="Picture 6" descr="A photo shows a rescuer kneeling next to a patient sitting on snow, and holding up his hand. Another rescuer rolls a blanket and the cravats in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2987" y="1612364"/>
            <a:ext cx="5566388" cy="392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62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D3A658-E077-47A3-B013-AC7BC49AD40F}"/>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OEC Skill 20-2: </a:t>
            </a:r>
            <a:r>
              <a:rPr lang="en-US" kern="1600" dirty="0"/>
              <a:t>Applying a Blanket Roll Splint to a Shoulder</a:t>
            </a:r>
            <a:endParaRPr lang="en-US" b="1" i="0" u="none" strike="noStrike" kern="1600" baseline="0" dirty="0"/>
          </a:p>
        </p:txBody>
      </p:sp>
      <p:sp>
        <p:nvSpPr>
          <p:cNvPr id="3" name="Text Placeholder 2">
            <a:extLst>
              <a:ext uri="{FF2B5EF4-FFF2-40B4-BE49-F238E27FC236}">
                <a16:creationId xmlns="" xmlns:a16="http://schemas.microsoft.com/office/drawing/2014/main" id="{2571D2A6-6168-4EF8-AD94-E3BA72AAE2C0}"/>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4. Position/place the roll snugly up in the axilla of the dislocated shoulder. Hold the roll in place. Rescuer 2: Tie one of the cravats over the opposite shoulder and around the neck.</a:t>
            </a:r>
            <a:endParaRPr lang="en-US" b="0" i="0" u="none" strike="noStrike" baseline="0" dirty="0">
              <a:highlight>
                <a:srgbClr val="FFFF00"/>
              </a:highlight>
            </a:endParaRPr>
          </a:p>
        </p:txBody>
      </p:sp>
      <p:pic>
        <p:nvPicPr>
          <p:cNvPr id="5" name="Picture 7" descr="A photo shows two rescuers crouching next to a patient sitting on snow. One of the rescuers holds the patient’s injured arm, while the other ties a cravat on the shoulder opposite to that of the injured arm, and then brings it around the ne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685" y="1995260"/>
            <a:ext cx="5320766" cy="392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18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B03152-7265-4C34-AF19-2DBCB886B3F5}"/>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Anatomy and Physiology:</a:t>
            </a:r>
            <a:r>
              <a:rPr lang="en-US" b="1" i="0" u="none" strike="noStrike" kern="1600" dirty="0">
                <a:latin typeface="Arial" panose="020B0604020202020204" pitchFamily="34" charset="0"/>
              </a:rPr>
              <a:t> Ligaments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52EA9B7C-0A2D-4073-807B-F4F557993CF4}"/>
              </a:ext>
            </a:extLst>
          </p:cNvPr>
          <p:cNvSpPr>
            <a:spLocks noGrp="1"/>
          </p:cNvSpPr>
          <p:nvPr>
            <p:ph type="body" idx="1"/>
          </p:nvPr>
        </p:nvSpPr>
        <p:spPr/>
        <p:txBody>
          <a:bodyPr>
            <a:normAutofit/>
          </a:bodyPr>
          <a:lstStyle/>
          <a:p>
            <a:r>
              <a:rPr lang="en-US" dirty="0"/>
              <a:t>The amount and type of motion differ from joint to joint, with all joints restricting motion to some degree. </a:t>
            </a:r>
          </a:p>
          <a:p>
            <a:pPr marR="0" lvl="0" rtl="0"/>
            <a:r>
              <a:rPr lang="en-US" b="0" i="0" u="none" strike="noStrike" baseline="0" dirty="0">
                <a:latin typeface="Arial" panose="020B0604020202020204" pitchFamily="34" charset="0"/>
              </a:rPr>
              <a:t>Joint movement is determined by:</a:t>
            </a:r>
          </a:p>
          <a:p>
            <a:pPr lvl="1"/>
            <a:r>
              <a:rPr lang="en-US" b="0" i="0" u="none" strike="noStrike" baseline="0" dirty="0">
                <a:latin typeface="Arial" panose="020B0604020202020204" pitchFamily="34" charset="0"/>
              </a:rPr>
              <a:t>The degree of tightness or laxity of the ligaments and capsule that hold the bone ends together</a:t>
            </a:r>
          </a:p>
          <a:p>
            <a:pPr lvl="1"/>
            <a:r>
              <a:rPr lang="en-US" b="0" i="0" u="none" strike="noStrike" baseline="0" dirty="0">
                <a:latin typeface="Arial" panose="020B0604020202020204" pitchFamily="34" charset="0"/>
              </a:rPr>
              <a:t>The orientation of the bone ends to each other</a:t>
            </a:r>
          </a:p>
          <a:p>
            <a:pPr marR="0" lvl="0" rtl="0"/>
            <a:r>
              <a:rPr lang="en-US" b="0" i="0" u="none" strike="noStrike" baseline="0" dirty="0">
                <a:latin typeface="Arial" panose="020B0604020202020204" pitchFamily="34" charset="0"/>
              </a:rPr>
              <a:t>When a joint is pushed beyond this limit, damage occurs and pain. </a:t>
            </a:r>
          </a:p>
          <a:p>
            <a:pPr lvl="1"/>
            <a:r>
              <a:rPr lang="en-US" b="0" i="0" u="none" strike="noStrike" baseline="0" dirty="0">
                <a:latin typeface="Arial" panose="020B0604020202020204" pitchFamily="34" charset="0"/>
              </a:rPr>
              <a:t>Can overstretch or tear, or the capsule can tear open</a:t>
            </a:r>
          </a:p>
        </p:txBody>
      </p:sp>
      <p:pic>
        <p:nvPicPr>
          <p:cNvPr id="4" name="Picture 3"/>
          <p:cNvPicPr>
            <a:picLocks noChangeAspect="1"/>
          </p:cNvPicPr>
          <p:nvPr/>
        </p:nvPicPr>
        <p:blipFill>
          <a:blip r:embed="rId2"/>
          <a:stretch>
            <a:fillRect/>
          </a:stretch>
        </p:blipFill>
        <p:spPr>
          <a:xfrm>
            <a:off x="10291606" y="440311"/>
            <a:ext cx="1359526" cy="1365622"/>
          </a:xfrm>
          <a:prstGeom prst="rect">
            <a:avLst/>
          </a:prstGeom>
        </p:spPr>
      </p:pic>
      <p:sp>
        <p:nvSpPr>
          <p:cNvPr id="5" name="TextBox 4"/>
          <p:cNvSpPr txBox="1"/>
          <p:nvPr/>
        </p:nvSpPr>
        <p:spPr>
          <a:xfrm>
            <a:off x="10289309" y="877455"/>
            <a:ext cx="1339273" cy="461665"/>
          </a:xfrm>
          <a:prstGeom prst="rect">
            <a:avLst/>
          </a:prstGeom>
          <a:noFill/>
        </p:spPr>
        <p:txBody>
          <a:bodyPr wrap="square" rtlCol="0">
            <a:spAutoFit/>
          </a:bodyPr>
          <a:lstStyle/>
          <a:p>
            <a:pPr algn="ctr"/>
            <a:r>
              <a:rPr lang="en-US" sz="2400" b="1" dirty="0"/>
              <a:t>20.1-1</a:t>
            </a:r>
          </a:p>
        </p:txBody>
      </p:sp>
    </p:spTree>
    <p:extLst>
      <p:ext uri="{BB962C8B-B14F-4D97-AF65-F5344CB8AC3E}">
        <p14:creationId xmlns:p14="http://schemas.microsoft.com/office/powerpoint/2010/main" val="302376033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8B5997-E200-4956-AD2D-332B7C85BF8B}"/>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OEC Skill 20-2: </a:t>
            </a:r>
            <a:r>
              <a:rPr lang="en-US" kern="1600" dirty="0"/>
              <a:t>Applying a Blanket Roll Splint to a Shoulder</a:t>
            </a:r>
            <a:endParaRPr lang="en-US" b="1" i="0" u="none" strike="noStrike" kern="1600" baseline="0" dirty="0"/>
          </a:p>
        </p:txBody>
      </p:sp>
      <p:sp>
        <p:nvSpPr>
          <p:cNvPr id="3" name="Text Placeholder 2">
            <a:extLst>
              <a:ext uri="{FF2B5EF4-FFF2-40B4-BE49-F238E27FC236}">
                <a16:creationId xmlns="" xmlns:a16="http://schemas.microsoft.com/office/drawing/2014/main" id="{03D62FFD-7A00-40EF-BB86-BB855076BE07}"/>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5. Tie the other cravat around patient’s waist.</a:t>
            </a:r>
            <a:endParaRPr lang="en-US" b="0" i="0" u="none" strike="noStrike" baseline="0" dirty="0">
              <a:highlight>
                <a:srgbClr val="FFFF00"/>
              </a:highlight>
            </a:endParaRPr>
          </a:p>
        </p:txBody>
      </p:sp>
      <p:pic>
        <p:nvPicPr>
          <p:cNvPr id="5" name="Picture 8" descr="A photo shows two rescuers crouching next to a patient sitting on snow. One of the rescuers holds the patient’s injured arm, while the other ties a cravat around the patient’s wa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382" y="1642954"/>
            <a:ext cx="5266536" cy="3901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85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2FCD39-F04C-4C17-80FE-0B5C76352BD2}"/>
              </a:ext>
            </a:extLst>
          </p:cNvPr>
          <p:cNvSpPr>
            <a:spLocks noGrp="1"/>
          </p:cNvSpPr>
          <p:nvPr>
            <p:ph type="title"/>
          </p:nvPr>
        </p:nvSpPr>
        <p:spPr>
          <a:xfrm>
            <a:off x="0" y="121033"/>
            <a:ext cx="12192000" cy="1002089"/>
          </a:xfrm>
        </p:spPr>
        <p:txBody>
          <a:bodyPr anchor="ctr">
            <a:normAutofit/>
          </a:bodyPr>
          <a:lstStyle/>
          <a:p>
            <a:r>
              <a:rPr lang="en-US" b="1" i="0" u="none" strike="noStrike" kern="1600" baseline="0" dirty="0"/>
              <a:t>OEC Skill 20-2: </a:t>
            </a:r>
            <a:r>
              <a:rPr lang="en-US" kern="1600" dirty="0"/>
              <a:t>Applying a Blanket Roll Splint to a Shoulder</a:t>
            </a:r>
            <a:endParaRPr lang="en-US" b="1" i="0" u="none" strike="noStrike" kern="1600" baseline="0" dirty="0"/>
          </a:p>
        </p:txBody>
      </p:sp>
      <p:sp>
        <p:nvSpPr>
          <p:cNvPr id="3" name="Text Placeholder 2">
            <a:extLst>
              <a:ext uri="{FF2B5EF4-FFF2-40B4-BE49-F238E27FC236}">
                <a16:creationId xmlns="" xmlns:a16="http://schemas.microsoft.com/office/drawing/2014/main" id="{ACA61030-053A-410D-BCE1-1F9741E8B5FE}"/>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6. Stabilize the hand and forearm on the blanket with the other two cravats.</a:t>
            </a:r>
          </a:p>
          <a:p>
            <a:pPr marR="0" lvl="0" rtl="0"/>
            <a:r>
              <a:rPr lang="en-US" b="0" i="0" u="none" strike="noStrike" baseline="0" dirty="0"/>
              <a:t>Reassess CMS.</a:t>
            </a:r>
            <a:endParaRPr lang="en-US" b="0" i="0" u="none" strike="noStrike" baseline="0" dirty="0">
              <a:highlight>
                <a:srgbClr val="FFFF00"/>
              </a:highlight>
            </a:endParaRPr>
          </a:p>
        </p:txBody>
      </p:sp>
      <p:pic>
        <p:nvPicPr>
          <p:cNvPr id="5" name="Picture 9" descr="A photo shows two rescuers crouching next to a patient sitting on snow. One of the rescuers holds the patient’s injured arm, while the other stabilizes the injured arm by tying two other cravats at the shoulder of the a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948" y="1656882"/>
            <a:ext cx="5253776" cy="3882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12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52B836-AA95-4B77-B39F-ECD742E77218}"/>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20-3: Splinting a Humerus Fracture</a:t>
            </a:r>
          </a:p>
        </p:txBody>
      </p:sp>
      <p:sp>
        <p:nvSpPr>
          <p:cNvPr id="3" name="Text Placeholder 2">
            <a:extLst>
              <a:ext uri="{FF2B5EF4-FFF2-40B4-BE49-F238E27FC236}">
                <a16:creationId xmlns="" xmlns:a16="http://schemas.microsoft.com/office/drawing/2014/main" id="{C2B8C4C4-230A-46C8-ADF4-089A4F6D2BEA}"/>
              </a:ext>
            </a:extLst>
          </p:cNvPr>
          <p:cNvSpPr>
            <a:spLocks noGrp="1"/>
          </p:cNvSpPr>
          <p:nvPr>
            <p:ph sz="half" idx="1"/>
          </p:nvPr>
        </p:nvSpPr>
        <p:spPr>
          <a:xfrm>
            <a:off x="914400" y="1699177"/>
            <a:ext cx="4855464" cy="4729436"/>
          </a:xfrm>
        </p:spPr>
        <p:txBody>
          <a:bodyPr>
            <a:normAutofit/>
          </a:bodyPr>
          <a:lstStyle/>
          <a:p>
            <a:pPr marR="0" lvl="0" rtl="0"/>
            <a:r>
              <a:rPr lang="en-US" b="0" i="0" u="none" strike="noStrike" baseline="0" dirty="0"/>
              <a:t> 1. Select an appropriate splint (a wire, ladder, or malleable splint). Measure and form the splint using the opposite arm as a guide. The splint should be bent to hold the elbow at approximately a 90-degree angle and should be long enough to continue down the forearm to the distal palm crease, thereby immobilizing the wrist. Assess CMS.</a:t>
            </a:r>
            <a:endParaRPr lang="en-US" b="0" i="0" u="none" strike="noStrike" baseline="0" dirty="0">
              <a:highlight>
                <a:srgbClr val="FFFF00"/>
              </a:highlight>
            </a:endParaRPr>
          </a:p>
        </p:txBody>
      </p:sp>
      <p:pic>
        <p:nvPicPr>
          <p:cNvPr id="5124" name="Picture 4" descr="Photo shows a patient seated on an examination table and two O E C technicians holding the injured arm of the patient and examining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4961" y="1829561"/>
            <a:ext cx="4407678" cy="353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42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00EE10-9BB3-41D9-A389-3D77E2BB0A53}"/>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20-3: Splinting a Humerus Fracture </a:t>
            </a:r>
          </a:p>
        </p:txBody>
      </p:sp>
      <p:sp>
        <p:nvSpPr>
          <p:cNvPr id="3" name="Text Placeholder 2">
            <a:extLst>
              <a:ext uri="{FF2B5EF4-FFF2-40B4-BE49-F238E27FC236}">
                <a16:creationId xmlns="" xmlns:a16="http://schemas.microsoft.com/office/drawing/2014/main" id="{61DC6294-5468-49AD-9F8C-4F0235B6C000}"/>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Gently place the splint under the arm. </a:t>
            </a:r>
            <a:endParaRPr lang="en-US" b="0" i="0" u="none" strike="noStrike" baseline="0" dirty="0">
              <a:highlight>
                <a:srgbClr val="FFFF00"/>
              </a:highlight>
            </a:endParaRPr>
          </a:p>
        </p:txBody>
      </p:sp>
      <p:pic>
        <p:nvPicPr>
          <p:cNvPr id="5" name="Picture 2" descr="Photo shows a patient seated on an examination table and two O E C technicians holding the injured arm of the patient and examining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321" y="1801863"/>
            <a:ext cx="4407678" cy="3521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59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0DC13-D07D-4E3B-8191-FC4A9D66C55B}"/>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20-3: Splinting a Humerus Fracture</a:t>
            </a:r>
          </a:p>
        </p:txBody>
      </p:sp>
      <p:sp>
        <p:nvSpPr>
          <p:cNvPr id="3" name="Text Placeholder 2">
            <a:extLst>
              <a:ext uri="{FF2B5EF4-FFF2-40B4-BE49-F238E27FC236}">
                <a16:creationId xmlns="" xmlns:a16="http://schemas.microsoft.com/office/drawing/2014/main" id="{72307EFD-EE21-4D51-8C71-2FD1C61E559F}"/>
              </a:ext>
            </a:extLst>
          </p:cNvPr>
          <p:cNvSpPr>
            <a:spLocks noGrp="1"/>
          </p:cNvSpPr>
          <p:nvPr>
            <p:ph sz="half" idx="1"/>
          </p:nvPr>
        </p:nvSpPr>
        <p:spPr>
          <a:xfrm>
            <a:off x="438150" y="1461052"/>
            <a:ext cx="5541264" cy="5092148"/>
          </a:xfrm>
        </p:spPr>
        <p:txBody>
          <a:bodyPr>
            <a:normAutofit lnSpcReduction="10000"/>
          </a:bodyPr>
          <a:lstStyle/>
          <a:p>
            <a:pPr marR="0" lvl="0" rtl="0">
              <a:lnSpc>
                <a:spcPct val="130000"/>
              </a:lnSpc>
            </a:pPr>
            <a:r>
              <a:rPr lang="en-US" sz="1800" b="0" i="0" u="none" strike="noStrike" baseline="0" dirty="0"/>
              <a:t>3. Secure the arm to the splint with roller gauze or cravats. The wrap should be “snug” but not tight. Never use elastic material, which can constrict blood flow. Gently place the upper arm against patient’s chest and the forearm on patient’s abdomen, and then apply a sling and a wide swathe, as previously described. Reassess CMS. Another option is to use a sugar tong SAM Splint: Use a sugar tong SAM Splint from the armpit around the elbow and back up the outside of the humerus to the top of the shoulder. Use a sling and swathe with this method. If patient will not let you bend the elbow, a long rigid splint from the shoulder to the wrist can be applied. The arm is then strapped to the body.</a:t>
            </a:r>
            <a:endParaRPr lang="en-US" sz="1800" b="0" i="0" u="none" strike="noStrike" baseline="0" dirty="0">
              <a:highlight>
                <a:srgbClr val="FFFF00"/>
              </a:highlight>
            </a:endParaRPr>
          </a:p>
        </p:txBody>
      </p:sp>
      <p:pic>
        <p:nvPicPr>
          <p:cNvPr id="5" name="Picture 3" descr="Photo shows a patient seated on an examination table and two O E C technicians holding the injured arm of the patient and examining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060" y="2114390"/>
            <a:ext cx="4407678" cy="3504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25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D9E283-CA87-4801-9E9D-4371BB2BB1E5}"/>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20-4: Alternate Method of Applying a Rigid Splint to an Injured Elbow</a:t>
            </a:r>
          </a:p>
        </p:txBody>
      </p:sp>
      <p:sp>
        <p:nvSpPr>
          <p:cNvPr id="3" name="Text Placeholder 2">
            <a:extLst>
              <a:ext uri="{FF2B5EF4-FFF2-40B4-BE49-F238E27FC236}">
                <a16:creationId xmlns="" xmlns:a16="http://schemas.microsoft.com/office/drawing/2014/main" id="{2BD4608B-65F7-41C5-A4EE-2C1B4738F45B}"/>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Rescuer 1: Stabilize the injured arm.</a:t>
            </a:r>
            <a:endParaRPr lang="en-US" b="0" i="0" u="none" strike="noStrike" baseline="0" dirty="0">
              <a:highlight>
                <a:srgbClr val="FFFF00"/>
              </a:highlight>
            </a:endParaRPr>
          </a:p>
        </p:txBody>
      </p:sp>
      <p:pic>
        <p:nvPicPr>
          <p:cNvPr id="6146" name="Picture 2" descr="Photo shows a patient with Rigid Splint applied to his Injured Elb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3432" y="1789671"/>
            <a:ext cx="4407424" cy="3476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64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046631-79AB-4CE8-8BFE-8C9965BD0548}"/>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20-4: Alternate Method of Applying a Rigid Splint to an Injured Elbow</a:t>
            </a:r>
          </a:p>
        </p:txBody>
      </p:sp>
      <p:sp>
        <p:nvSpPr>
          <p:cNvPr id="3" name="Text Placeholder 2">
            <a:extLst>
              <a:ext uri="{FF2B5EF4-FFF2-40B4-BE49-F238E27FC236}">
                <a16:creationId xmlns="" xmlns:a16="http://schemas.microsoft.com/office/drawing/2014/main" id="{DDA1119E-5574-47C9-83AA-A31047541A6E}"/>
              </a:ext>
            </a:extLst>
          </p:cNvPr>
          <p:cNvSpPr>
            <a:spLocks noGrp="1"/>
          </p:cNvSpPr>
          <p:nvPr>
            <p:ph sz="half" idx="1"/>
          </p:nvPr>
        </p:nvSpPr>
        <p:spPr>
          <a:xfrm>
            <a:off x="606844" y="1461052"/>
            <a:ext cx="5503164" cy="5396948"/>
          </a:xfrm>
        </p:spPr>
        <p:txBody>
          <a:bodyPr>
            <a:normAutofit/>
          </a:bodyPr>
          <a:lstStyle/>
          <a:p>
            <a:pPr marR="0" lvl="0" rtl="0">
              <a:lnSpc>
                <a:spcPct val="90000"/>
              </a:lnSpc>
            </a:pPr>
            <a:r>
              <a:rPr lang="en-US" sz="1800" b="0" i="0" u="none" strike="noStrike" baseline="0" dirty="0"/>
              <a:t>2. Rescuer 2: </a:t>
            </a:r>
          </a:p>
          <a:p>
            <a:pPr lvl="1">
              <a:lnSpc>
                <a:spcPct val="90000"/>
              </a:lnSpc>
            </a:pPr>
            <a:r>
              <a:rPr lang="en-US" sz="1600" b="0" i="0" u="none" strike="noStrike" baseline="0" dirty="0"/>
              <a:t>Assess CMS.</a:t>
            </a:r>
          </a:p>
          <a:p>
            <a:pPr lvl="1">
              <a:lnSpc>
                <a:spcPct val="90000"/>
              </a:lnSpc>
            </a:pPr>
            <a:r>
              <a:rPr lang="en-US" sz="1600" b="0" i="0" u="none" strike="noStrike" baseline="0" dirty="0"/>
              <a:t>Apply wooden splints to the medial and lateral aspects of the arm, extending past the wrist and past the upper third of the humerus.</a:t>
            </a:r>
          </a:p>
          <a:p>
            <a:pPr lvl="1">
              <a:lnSpc>
                <a:spcPct val="90000"/>
              </a:lnSpc>
            </a:pPr>
            <a:r>
              <a:rPr lang="en-US" sz="1600" b="0" i="0" u="none" strike="noStrike" baseline="0" dirty="0"/>
              <a:t>Secure splints in place using three roller bandages or cravats:</a:t>
            </a:r>
          </a:p>
          <a:p>
            <a:pPr lvl="1">
              <a:lnSpc>
                <a:spcPct val="90000"/>
              </a:lnSpc>
            </a:pPr>
            <a:r>
              <a:rPr lang="en-US" sz="1600" b="0" i="0" u="none" strike="noStrike" baseline="0" dirty="0"/>
              <a:t>Cravat 1 is applied around the splints and the upper arm.</a:t>
            </a:r>
          </a:p>
          <a:p>
            <a:pPr lvl="1">
              <a:lnSpc>
                <a:spcPct val="90000"/>
              </a:lnSpc>
            </a:pPr>
            <a:r>
              <a:rPr lang="en-US" sz="1600" b="0" i="0" u="none" strike="noStrike" baseline="0" dirty="0"/>
              <a:t>Cravat 2 is applied around the splints and the forearm.</a:t>
            </a:r>
          </a:p>
          <a:p>
            <a:pPr lvl="1">
              <a:lnSpc>
                <a:spcPct val="90000"/>
              </a:lnSpc>
            </a:pPr>
            <a:r>
              <a:rPr lang="en-US" sz="1600" b="0" i="0" u="none" strike="noStrike" baseline="0" dirty="0"/>
              <a:t>Cravat 3 is applied around both splints (but not the arm) in the hollow of the elbow.</a:t>
            </a:r>
          </a:p>
          <a:p>
            <a:pPr lvl="1">
              <a:lnSpc>
                <a:spcPct val="90000"/>
              </a:lnSpc>
            </a:pPr>
            <a:r>
              <a:rPr lang="en-US" sz="1600" b="0" i="0" u="none" strike="noStrike" baseline="0" dirty="0"/>
              <a:t>Apply a sling and swathe.</a:t>
            </a:r>
          </a:p>
          <a:p>
            <a:pPr lvl="1">
              <a:lnSpc>
                <a:spcPct val="90000"/>
              </a:lnSpc>
            </a:pPr>
            <a:r>
              <a:rPr lang="en-US" sz="1600" b="0" i="0" u="none" strike="noStrike" baseline="0" dirty="0"/>
              <a:t>Reassess CMS.</a:t>
            </a:r>
          </a:p>
        </p:txBody>
      </p:sp>
      <p:pic>
        <p:nvPicPr>
          <p:cNvPr id="5" name="Picture 2" descr="Photo shows a patient with Rigid Splint applied to his Injured Elb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4660" y="1989368"/>
            <a:ext cx="4407424" cy="3476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14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A6EF2D-16E4-4471-A711-1F61622D7D1E}"/>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20-5: Splinting a Forearm or Wrist Injury</a:t>
            </a:r>
          </a:p>
        </p:txBody>
      </p:sp>
      <p:sp>
        <p:nvSpPr>
          <p:cNvPr id="3" name="Text Placeholder 2">
            <a:extLst>
              <a:ext uri="{FF2B5EF4-FFF2-40B4-BE49-F238E27FC236}">
                <a16:creationId xmlns="" xmlns:a16="http://schemas.microsoft.com/office/drawing/2014/main" id="{02D54274-E2BA-40D2-9AF3-35D85DD519CC}"/>
              </a:ext>
            </a:extLst>
          </p:cNvPr>
          <p:cNvSpPr>
            <a:spLocks noGrp="1"/>
          </p:cNvSpPr>
          <p:nvPr>
            <p:ph sz="half" idx="1"/>
          </p:nvPr>
        </p:nvSpPr>
        <p:spPr>
          <a:xfrm>
            <a:off x="571500" y="1461051"/>
            <a:ext cx="5198364" cy="5196923"/>
          </a:xfrm>
        </p:spPr>
        <p:txBody>
          <a:bodyPr>
            <a:normAutofit/>
          </a:bodyPr>
          <a:lstStyle/>
          <a:p>
            <a:pPr marR="0" lvl="0" rtl="0"/>
            <a:r>
              <a:rPr lang="en-US" sz="2000" b="0" i="0" u="none" strike="noStrike" baseline="0" dirty="0"/>
              <a:t>1. Rescuer 1: Stabilize the injury. Rescuer 2: Assess CMS. Select the appropriate splint (malleable, wire, or ladder splint). Form the splint into the shape of a sugar tong. Place a piece of padding into the palm of the hand so that it is in the “position of function.” Gently move the splint into position. Apply the splint from where the fingers attach to the palm, then along the volar (palm-side) forearm, around the elbow so that rotation of the forearm is limited, and then on the dorsum of the forearm back to where the fingers attach to the back of the hand.</a:t>
            </a:r>
            <a:endParaRPr lang="en-US" sz="2000" b="0" i="0" u="none" strike="noStrike" baseline="0" dirty="0">
              <a:highlight>
                <a:srgbClr val="FFFF00"/>
              </a:highlight>
            </a:endParaRPr>
          </a:p>
        </p:txBody>
      </p:sp>
      <p:pic>
        <p:nvPicPr>
          <p:cNvPr id="7171" name="Picture 3" descr="Photo shows a patient sitting on the ground in a trail with a technician splinting the Forearm Fra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776" y="2225352"/>
            <a:ext cx="4202266" cy="308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85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D00AF5-E67F-441D-B1B1-C81F5E01984B}"/>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20-5: Splinting a Forearm or Wrist Injury</a:t>
            </a:r>
          </a:p>
        </p:txBody>
      </p:sp>
      <p:sp>
        <p:nvSpPr>
          <p:cNvPr id="3" name="Text Placeholder 2">
            <a:extLst>
              <a:ext uri="{FF2B5EF4-FFF2-40B4-BE49-F238E27FC236}">
                <a16:creationId xmlns="" xmlns:a16="http://schemas.microsoft.com/office/drawing/2014/main" id="{03B16C60-FD5B-4336-918D-BD25BF425F0D}"/>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Secure the forearm to the splint using roller gauze or cravats. </a:t>
            </a:r>
            <a:endParaRPr lang="en-US" b="0" i="0" u="none" strike="noStrike" baseline="0" dirty="0">
              <a:highlight>
                <a:srgbClr val="FFFF00"/>
              </a:highlight>
            </a:endParaRPr>
          </a:p>
        </p:txBody>
      </p:sp>
      <p:pic>
        <p:nvPicPr>
          <p:cNvPr id="5" name="Picture 4" descr="A photo shows a rescuer placing a splint under a patient’s forearm, and wrapping the arm and the splint with gau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849" y="2203100"/>
            <a:ext cx="4517580" cy="303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7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B5763B-35B2-4A99-B93B-C6F130000F85}"/>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20-5: Splinting a Forearm or Wrist Injury</a:t>
            </a:r>
          </a:p>
        </p:txBody>
      </p:sp>
      <p:sp>
        <p:nvSpPr>
          <p:cNvPr id="3" name="Text Placeholder 2">
            <a:extLst>
              <a:ext uri="{FF2B5EF4-FFF2-40B4-BE49-F238E27FC236}">
                <a16:creationId xmlns="" xmlns:a16="http://schemas.microsoft.com/office/drawing/2014/main" id="{1C53926C-E378-4B5A-91C8-76668AEC15EE}"/>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Apply a sling and swathe. Reassess CMS. </a:t>
            </a:r>
            <a:endParaRPr lang="en-US" b="0" i="0" u="none" strike="noStrike" baseline="0" dirty="0">
              <a:highlight>
                <a:srgbClr val="FFFF00"/>
              </a:highlight>
            </a:endParaRPr>
          </a:p>
        </p:txBody>
      </p:sp>
      <p:pic>
        <p:nvPicPr>
          <p:cNvPr id="5" name="Picture 2" descr="A photo shows a rescuer applying a sling and a swathe for a patient with an injured a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651" y="1831658"/>
            <a:ext cx="3592666" cy="376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00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47D008-FFF9-44F8-B9B8-EDF7A462C3DB}"/>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Anatomy and Physiology:</a:t>
            </a:r>
            <a:r>
              <a:rPr lang="en-US" b="1" i="0" u="none" strike="noStrike" kern="1600" dirty="0"/>
              <a:t> Muscle</a:t>
            </a:r>
            <a:endParaRPr lang="en-US" b="1" i="0" u="none" strike="noStrike" kern="1600" baseline="0" dirty="0"/>
          </a:p>
        </p:txBody>
      </p:sp>
      <p:sp>
        <p:nvSpPr>
          <p:cNvPr id="3" name="Text Placeholder 2">
            <a:extLst>
              <a:ext uri="{FF2B5EF4-FFF2-40B4-BE49-F238E27FC236}">
                <a16:creationId xmlns="" xmlns:a16="http://schemas.microsoft.com/office/drawing/2014/main" id="{C42218E4-D759-40BF-A4E0-971354FF5303}"/>
              </a:ext>
            </a:extLst>
          </p:cNvPr>
          <p:cNvSpPr>
            <a:spLocks noGrp="1"/>
          </p:cNvSpPr>
          <p:nvPr>
            <p:ph sz="half" idx="1"/>
          </p:nvPr>
        </p:nvSpPr>
        <p:spPr>
          <a:xfrm>
            <a:off x="914400" y="1461052"/>
            <a:ext cx="4855464" cy="4729436"/>
          </a:xfrm>
        </p:spPr>
        <p:txBody>
          <a:bodyPr>
            <a:noAutofit/>
          </a:bodyPr>
          <a:lstStyle/>
          <a:p>
            <a:pPr marR="0" lvl="0" rtl="0"/>
            <a:r>
              <a:rPr lang="en-US" sz="2400" b="0" i="0" u="none" strike="noStrike" baseline="0" dirty="0"/>
              <a:t>Muscle </a:t>
            </a:r>
          </a:p>
          <a:p>
            <a:pPr lvl="1"/>
            <a:r>
              <a:rPr lang="en-US" sz="2400" dirty="0"/>
              <a:t>T</a:t>
            </a:r>
            <a:r>
              <a:rPr lang="en-US" sz="2400" b="0" i="0" u="none" strike="noStrike" baseline="0" dirty="0"/>
              <a:t>hree types of muscle, each of which has a unique function. </a:t>
            </a:r>
          </a:p>
          <a:p>
            <a:pPr lvl="2"/>
            <a:r>
              <a:rPr lang="en-US" sz="2000" dirty="0"/>
              <a:t>C</a:t>
            </a:r>
            <a:r>
              <a:rPr lang="en-US" sz="2000" b="0" i="0" u="none" strike="noStrike" baseline="0" dirty="0"/>
              <a:t>lassified as skeletal, smooth, and cardiac. </a:t>
            </a:r>
          </a:p>
          <a:p>
            <a:pPr lvl="1"/>
            <a:r>
              <a:rPr lang="en-US" sz="2400" b="0" i="0" u="none" strike="noStrike" baseline="0" dirty="0"/>
              <a:t>The musculoskeletal system has ONLY skeletal muscle. </a:t>
            </a:r>
          </a:p>
          <a:p>
            <a:pPr lvl="1"/>
            <a:r>
              <a:rPr lang="en-US" sz="2400" b="0" i="0" u="none" strike="noStrike" baseline="0" dirty="0"/>
              <a:t>Skeletal muscle makes up the major visible muscle mass in the body and is named for its close association with the skeleton.</a:t>
            </a:r>
          </a:p>
        </p:txBody>
      </p:sp>
      <p:pic>
        <p:nvPicPr>
          <p:cNvPr id="5" name="Picture 4"/>
          <p:cNvPicPr>
            <a:picLocks noChangeAspect="1"/>
          </p:cNvPicPr>
          <p:nvPr/>
        </p:nvPicPr>
        <p:blipFill>
          <a:blip r:embed="rId2"/>
          <a:stretch>
            <a:fillRect/>
          </a:stretch>
        </p:blipFill>
        <p:spPr>
          <a:xfrm>
            <a:off x="10291606" y="440311"/>
            <a:ext cx="1359526" cy="1365622"/>
          </a:xfrm>
          <a:prstGeom prst="rect">
            <a:avLst/>
          </a:prstGeom>
        </p:spPr>
      </p:pic>
      <p:sp>
        <p:nvSpPr>
          <p:cNvPr id="6" name="TextBox 5"/>
          <p:cNvSpPr txBox="1"/>
          <p:nvPr/>
        </p:nvSpPr>
        <p:spPr>
          <a:xfrm>
            <a:off x="10289309" y="877455"/>
            <a:ext cx="1339273" cy="461665"/>
          </a:xfrm>
          <a:prstGeom prst="rect">
            <a:avLst/>
          </a:prstGeom>
          <a:noFill/>
        </p:spPr>
        <p:txBody>
          <a:bodyPr wrap="square" rtlCol="0">
            <a:spAutoFit/>
          </a:bodyPr>
          <a:lstStyle/>
          <a:p>
            <a:pPr algn="ctr"/>
            <a:r>
              <a:rPr lang="en-US" sz="2400" b="1" dirty="0"/>
              <a:t>20.1-1</a:t>
            </a:r>
          </a:p>
        </p:txBody>
      </p:sp>
      <p:pic>
        <p:nvPicPr>
          <p:cNvPr id="5122" name="Picture 2" descr="Illustration shows a human anatomy with inset magnified view of the cardiac muscle from the heart which is striated, skeletal muscle from the arm which is striated, and spindle-shaped smooth muscle from the intest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9231" y="1974017"/>
            <a:ext cx="3507784" cy="4281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25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F98F62-7962-4A80-889E-E23DEFC50B05}"/>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20-6: Splinting to Immobilize the Hand</a:t>
            </a:r>
          </a:p>
        </p:txBody>
      </p:sp>
      <p:sp>
        <p:nvSpPr>
          <p:cNvPr id="3" name="Text Placeholder 2">
            <a:extLst>
              <a:ext uri="{FF2B5EF4-FFF2-40B4-BE49-F238E27FC236}">
                <a16:creationId xmlns="" xmlns:a16="http://schemas.microsoft.com/office/drawing/2014/main" id="{D4CE3E8D-C311-4C17-BE4C-3812446ACEE3}"/>
              </a:ext>
            </a:extLst>
          </p:cNvPr>
          <p:cNvSpPr>
            <a:spLocks noGrp="1"/>
          </p:cNvSpPr>
          <p:nvPr>
            <p:ph sz="half" idx="1"/>
          </p:nvPr>
        </p:nvSpPr>
        <p:spPr>
          <a:xfrm>
            <a:off x="914400" y="1673960"/>
            <a:ext cx="4855464" cy="4729436"/>
          </a:xfrm>
        </p:spPr>
        <p:txBody>
          <a:bodyPr>
            <a:normAutofit/>
          </a:bodyPr>
          <a:lstStyle/>
          <a:p>
            <a:pPr marR="0" lvl="0" rtl="0"/>
            <a:r>
              <a:rPr lang="en-US" sz="2000" b="0" i="0" u="none" strike="noStrike" baseline="0" dirty="0"/>
              <a:t>1. Rescuer 1 stabilizes the bones above and below the injury. At the same time, Rescuer 2 does the following:</a:t>
            </a:r>
          </a:p>
          <a:p>
            <a:pPr marR="0" lvl="0" rtl="0"/>
            <a:r>
              <a:rPr lang="en-US" sz="2000" b="0" i="0" u="none" strike="noStrike" baseline="0" dirty="0"/>
              <a:t>Assess CMS.</a:t>
            </a:r>
          </a:p>
          <a:p>
            <a:pPr marR="0" lvl="0" rtl="0"/>
            <a:r>
              <a:rPr lang="en-US" sz="2000" b="0" i="0" u="none" strike="noStrike" baseline="0" dirty="0"/>
              <a:t>Select an appropriate splint.</a:t>
            </a:r>
          </a:p>
          <a:p>
            <a:pPr marR="0" lvl="0" rtl="0"/>
            <a:r>
              <a:rPr lang="en-US" sz="2000" b="0" i="0" u="none" strike="noStrike" baseline="0" dirty="0"/>
              <a:t>Size the splint.</a:t>
            </a:r>
          </a:p>
          <a:p>
            <a:pPr marR="0" lvl="0" rtl="0"/>
            <a:r>
              <a:rPr lang="en-US" sz="2000" b="0" i="0" u="none" strike="noStrike" baseline="0" dirty="0"/>
              <a:t>Gently place the hand and fingers in a position of function.</a:t>
            </a:r>
          </a:p>
          <a:p>
            <a:pPr marR="0" lvl="0" rtl="0"/>
            <a:r>
              <a:rPr lang="en-US" sz="2000" b="0" i="0" u="none" strike="noStrike" baseline="0" dirty="0"/>
              <a:t>Place an unrolled roller gauze in the palm of the hand to maintain the position of function.</a:t>
            </a:r>
            <a:r>
              <a:rPr lang="en-US" sz="2000" b="0" i="0" u="none" strike="noStrike" baseline="0" dirty="0">
                <a:highlight>
                  <a:srgbClr val="FFFF00"/>
                </a:highlight>
              </a:rPr>
              <a:t> </a:t>
            </a:r>
          </a:p>
        </p:txBody>
      </p:sp>
      <p:pic>
        <p:nvPicPr>
          <p:cNvPr id="8195" name="Picture 3" descr="Photo shows an extended hand of the patient with rescuer 1 hand holding the underside of the hand and rescuer 2 hands is placing unrolled roller gauze in the palm of the hand to maintain the position of function. " title="Photo shows step for Splinting to Immobilize the Han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1347" y="2129549"/>
            <a:ext cx="4364668" cy="2720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39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D4D51B-9943-453E-83E7-DAB0496DDFDC}"/>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20-6: Splinting to Immobilize the Hand</a:t>
            </a:r>
          </a:p>
        </p:txBody>
      </p:sp>
      <p:sp>
        <p:nvSpPr>
          <p:cNvPr id="3" name="Text Placeholder 2">
            <a:extLst>
              <a:ext uri="{FF2B5EF4-FFF2-40B4-BE49-F238E27FC236}">
                <a16:creationId xmlns="" xmlns:a16="http://schemas.microsoft.com/office/drawing/2014/main" id="{992EA4AE-B68C-4930-80A8-9ACF819B361E}"/>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 2. Place the palm side of the forearm, wrist, and hand on a cardboard, wooden, or SAM splint (the wrist should be slightly dorsiflexed).</a:t>
            </a:r>
            <a:endParaRPr lang="en-US" b="0" i="0" u="none" strike="noStrike" baseline="0" dirty="0">
              <a:highlight>
                <a:srgbClr val="FFFF00"/>
              </a:highlight>
            </a:endParaRPr>
          </a:p>
        </p:txBody>
      </p:sp>
      <p:pic>
        <p:nvPicPr>
          <p:cNvPr id="5" name="Picture 4" descr="Photo shows a SAM splint placed under the extended arm of a patient with the palm side of the forearm, wrist, and hand on the splint." title="Photo shows step for Splinting to Immobilize the Han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259" y="2304708"/>
            <a:ext cx="4413742" cy="276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A80F18-5DB7-4E5E-A2CD-30BF93A23658}"/>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20-6: Splinting to Immobilize the Hand</a:t>
            </a:r>
          </a:p>
        </p:txBody>
      </p:sp>
      <p:sp>
        <p:nvSpPr>
          <p:cNvPr id="3" name="Text Placeholder 2">
            <a:extLst>
              <a:ext uri="{FF2B5EF4-FFF2-40B4-BE49-F238E27FC236}">
                <a16:creationId xmlns="" xmlns:a16="http://schemas.microsoft.com/office/drawing/2014/main" id="{B6AB3AE5-1F22-480A-B9E0-1F2896868616}"/>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 3. Secure the wrist and hand to the splint using soft roller gauze or cravats. Do not use elastic wrap. Leave the fingertips exposed. Apply a sling and swathe.</a:t>
            </a:r>
            <a:r>
              <a:rPr lang="en-US" b="0" i="0" u="none" strike="noStrike" baseline="0" dirty="0">
                <a:highlight>
                  <a:srgbClr val="FFFF00"/>
                </a:highlight>
              </a:rPr>
              <a:t> </a:t>
            </a:r>
          </a:p>
        </p:txBody>
      </p:sp>
      <p:pic>
        <p:nvPicPr>
          <p:cNvPr id="5" name="Picture 2" descr="Photo shows a pair of gloved hands securing the wrist and hand to the splint using soft roller gauze leaving the fingertips exposed." title="Photo shows step for Splinting to Immobilize the Han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651" y="2068817"/>
            <a:ext cx="4397382" cy="273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4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11B716-2C1B-40C6-B154-E0F7A557BB65}"/>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20-7: Applying a Traction Splint to a Femur</a:t>
            </a:r>
          </a:p>
        </p:txBody>
      </p:sp>
      <p:sp>
        <p:nvSpPr>
          <p:cNvPr id="3" name="Text Placeholder 2">
            <a:extLst>
              <a:ext uri="{FF2B5EF4-FFF2-40B4-BE49-F238E27FC236}">
                <a16:creationId xmlns="" xmlns:a16="http://schemas.microsoft.com/office/drawing/2014/main" id="{A6F65A62-1F55-4F5B-AEB3-C9809958EC89}"/>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Rescuer 1: Use standard precautions.</a:t>
            </a:r>
          </a:p>
          <a:p>
            <a:pPr marR="0" lvl="0" rtl="0"/>
            <a:r>
              <a:rPr lang="en-US" b="0" i="0" u="none" strike="noStrike" baseline="0" dirty="0"/>
              <a:t>Assess the injury to determine its proximity to the hip or knee joint. Check for bleeding and treat it if present. If bleeding is present, remove overlying clothing by cutting or ripping along a seam. (Many ski pants have zippers that run the length of each leg.) Manually stabilize the fracture site both above and below the injury.</a:t>
            </a:r>
            <a:r>
              <a:rPr lang="en-US" b="0" i="0" u="none" strike="noStrike" baseline="0" dirty="0">
                <a:highlight>
                  <a:srgbClr val="FFFF00"/>
                </a:highlight>
              </a:rPr>
              <a:t> </a:t>
            </a:r>
          </a:p>
        </p:txBody>
      </p:sp>
      <p:pic>
        <p:nvPicPr>
          <p:cNvPr id="9219" name="Picture 3" descr="Photo shows two O E C technicians stabilizing the right leg of a patient lying on the floor, both above and below the injury. Rescuer 1 has one hand at the hip and one at the knee while the other is holding the base of the booted foot." title="Photo shows application of Traction Splint to a Femu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756" y="2126594"/>
            <a:ext cx="4800268" cy="2969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49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BC6C66-1077-4FA3-9D6C-9C77E6701D17}"/>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20-7: Applying a Traction Splint to a Femur</a:t>
            </a:r>
          </a:p>
        </p:txBody>
      </p:sp>
      <p:sp>
        <p:nvSpPr>
          <p:cNvPr id="3" name="Text Placeholder 2">
            <a:extLst>
              <a:ext uri="{FF2B5EF4-FFF2-40B4-BE49-F238E27FC236}">
                <a16:creationId xmlns="" xmlns:a16="http://schemas.microsoft.com/office/drawing/2014/main" id="{30E014D8-BF40-4988-AFCE-14A83AD30E6C}"/>
              </a:ext>
            </a:extLst>
          </p:cNvPr>
          <p:cNvSpPr>
            <a:spLocks noGrp="1"/>
          </p:cNvSpPr>
          <p:nvPr>
            <p:ph sz="half" idx="1"/>
          </p:nvPr>
        </p:nvSpPr>
        <p:spPr>
          <a:xfrm>
            <a:off x="489765" y="1461051"/>
            <a:ext cx="5280099" cy="5275915"/>
          </a:xfrm>
        </p:spPr>
        <p:txBody>
          <a:bodyPr>
            <a:normAutofit/>
          </a:bodyPr>
          <a:lstStyle/>
          <a:p>
            <a:pPr marR="0" lvl="0" rtl="0"/>
            <a:r>
              <a:rPr lang="en-US" sz="2000" b="0" i="0" u="none" strike="noStrike" baseline="0" dirty="0"/>
              <a:t>2. Rescuer 2: Use standard precautions. Check on distal CMS on the injured leg indirectly (e.g., tap on boot, ask patient to wiggle the toes); remove the boot only when environmental conditions do not present additional hazards to patient and your local protocols say you should do this.</a:t>
            </a:r>
          </a:p>
          <a:p>
            <a:pPr marR="0" lvl="0" rtl="0"/>
            <a:r>
              <a:rPr lang="en-US" sz="2000" b="0" i="0" u="none" strike="noStrike" baseline="0" dirty="0"/>
              <a:t>Prepare a traction splint and adjust it to the proper size according to the manufacturer’s instructions; use the uninjured leg to measure the splint.</a:t>
            </a:r>
          </a:p>
          <a:p>
            <a:pPr marR="0" lvl="0" rtl="0"/>
            <a:r>
              <a:rPr lang="en-US" sz="2000" b="0" i="0" u="none" strike="noStrike" baseline="0" dirty="0"/>
              <a:t>Remove the ski or snowboard if present and then apply the ankle hitch while Rescuer 1 continues to manually stabilize the fracture site.</a:t>
            </a:r>
            <a:r>
              <a:rPr lang="en-US" sz="2000" b="0" i="0" u="none" strike="noStrike" baseline="0" dirty="0">
                <a:highlight>
                  <a:srgbClr val="FFFF00"/>
                </a:highlight>
              </a:rPr>
              <a:t> </a:t>
            </a:r>
          </a:p>
        </p:txBody>
      </p:sp>
      <p:pic>
        <p:nvPicPr>
          <p:cNvPr id="6" name="Picture 4" descr="Photo shows Rescuer 1 continuing to manually stabilize the fracture site and an ankle hitch attached to the ankle of the foot. " title="Photo shows application of Traction Splint to a Femu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841" y="2192816"/>
            <a:ext cx="4842138" cy="300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73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11B1C-DE51-434B-A438-D9D3E8B04A6A}"/>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20-7: Applying a Traction Splint to a Femur</a:t>
            </a:r>
          </a:p>
        </p:txBody>
      </p:sp>
      <p:sp>
        <p:nvSpPr>
          <p:cNvPr id="3" name="Text Placeholder 2">
            <a:extLst>
              <a:ext uri="{FF2B5EF4-FFF2-40B4-BE49-F238E27FC236}">
                <a16:creationId xmlns="" xmlns:a16="http://schemas.microsoft.com/office/drawing/2014/main" id="{526A7CD9-8AAB-4B36-B424-FA9F0F7EC5BF}"/>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Rescuer 2: Firmly grasp the ankle hitch with one hand; place the other hand under the calf and cooperate with Rescuer 1 in using manual traction to straighten the leg into anatomic alignment. Maintain traction while Rescuer 1 releases the manual stabilization of the fracture site.</a:t>
            </a:r>
            <a:endParaRPr lang="en-US" b="0" i="0" u="none" strike="noStrike" baseline="0" dirty="0">
              <a:highlight>
                <a:srgbClr val="FFFF00"/>
              </a:highlight>
            </a:endParaRPr>
          </a:p>
        </p:txBody>
      </p:sp>
      <p:pic>
        <p:nvPicPr>
          <p:cNvPr id="5" name="Picture 5" descr="Photo shows rescuer 2 measuring the traction splint and adjust it to the proper size using the uninjured leg." title="Photo shows application of Traction Splint to a Femu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710" y="2333143"/>
            <a:ext cx="4824194" cy="303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16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64F59B-5A78-4DEE-87B1-DC4FEADF6095}"/>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20-7: Applying a Traction Splint to a Femur</a:t>
            </a:r>
          </a:p>
        </p:txBody>
      </p:sp>
      <p:sp>
        <p:nvSpPr>
          <p:cNvPr id="3" name="Text Placeholder 2">
            <a:extLst>
              <a:ext uri="{FF2B5EF4-FFF2-40B4-BE49-F238E27FC236}">
                <a16:creationId xmlns="" xmlns:a16="http://schemas.microsoft.com/office/drawing/2014/main" id="{EFFFB59B-F481-41DA-AC43-945DD1654B4F}"/>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4. Rescuer 1: Position the splint snugly against patient’s ischial tuberosity. Secure the groin strap around patient’s upper thigh.</a:t>
            </a:r>
            <a:endParaRPr lang="en-US" b="0" i="0" u="none" strike="noStrike" baseline="0" dirty="0">
              <a:highlight>
                <a:srgbClr val="FFFF00"/>
              </a:highlight>
            </a:endParaRPr>
          </a:p>
        </p:txBody>
      </p:sp>
      <p:pic>
        <p:nvPicPr>
          <p:cNvPr id="5" name="Picture 6" descr="Photo shows the splint placed under the patient’s leg and rescuer 1 securing the groin strap around the patient’s upper thigh and rescuer 2 holding the ankle hitch. " title="Photo shows application of Traction Splint to a Femu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8471" y="1891708"/>
            <a:ext cx="4851112" cy="3038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36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68A3E7-C908-423E-B4E8-542E728A6C11}"/>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20-7: Applying a Traction Splint to a Femur</a:t>
            </a:r>
          </a:p>
        </p:txBody>
      </p:sp>
      <p:sp>
        <p:nvSpPr>
          <p:cNvPr id="3" name="Text Placeholder 2">
            <a:extLst>
              <a:ext uri="{FF2B5EF4-FFF2-40B4-BE49-F238E27FC236}">
                <a16:creationId xmlns="" xmlns:a16="http://schemas.microsoft.com/office/drawing/2014/main" id="{CDB8E41E-7918-49CD-9929-970346AA315E}"/>
              </a:ext>
            </a:extLst>
          </p:cNvPr>
          <p:cNvSpPr>
            <a:spLocks noGrp="1"/>
          </p:cNvSpPr>
          <p:nvPr>
            <p:ph sz="half" idx="1"/>
          </p:nvPr>
        </p:nvSpPr>
        <p:spPr>
          <a:xfrm>
            <a:off x="419100" y="1461052"/>
            <a:ext cx="5350764" cy="5396948"/>
          </a:xfrm>
        </p:spPr>
        <p:txBody>
          <a:bodyPr>
            <a:normAutofit/>
          </a:bodyPr>
          <a:lstStyle/>
          <a:p>
            <a:pPr marR="0" lvl="0" rtl="0"/>
            <a:r>
              <a:rPr lang="en-US" sz="2000" b="0" i="0" u="none" strike="noStrike" baseline="0" dirty="0"/>
              <a:t>5. Connect the ankle strap of the hitch to the end of the splint and turn the crank/ knob gradually to replace the manual traction of the splint with mechanical traction; as the mechanical traction is being applied, Rescuer 2 releases the manual traction. It may take some time for muscle spasms to ease off before patient feels relief. Rescuers secure Velcro support straps per the manufacturer’s instructions. (If needed, cravats can be used in place of Velcro straps.) Ensure that the limb is securely held in the splint. Reassess CMS in the injured leg. Treat for shock by keeping patient warm and by providing high-flow oxygen.</a:t>
            </a:r>
            <a:r>
              <a:rPr lang="en-US" sz="2000" b="0" i="0" u="none" strike="noStrike" baseline="0" dirty="0">
                <a:highlight>
                  <a:srgbClr val="FFFF00"/>
                </a:highlight>
              </a:rPr>
              <a:t> </a:t>
            </a:r>
          </a:p>
        </p:txBody>
      </p:sp>
      <p:pic>
        <p:nvPicPr>
          <p:cNvPr id="6" name="Picture 7" descr="Photo shows the leg and splint cranked up and rescuer checking the splint." title="Photo shows application of Traction Splint to a Femu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710" y="2149856"/>
            <a:ext cx="4824194" cy="298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62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6DFE19-9C55-4374-B5A2-13F11264675D}"/>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20-7: Applying a Traction Splint to a Femur</a:t>
            </a:r>
          </a:p>
        </p:txBody>
      </p:sp>
      <p:sp>
        <p:nvSpPr>
          <p:cNvPr id="3" name="Text Placeholder 2">
            <a:extLst>
              <a:ext uri="{FF2B5EF4-FFF2-40B4-BE49-F238E27FC236}">
                <a16:creationId xmlns="" xmlns:a16="http://schemas.microsoft.com/office/drawing/2014/main" id="{CB072D85-E03F-4E7D-8AA6-C31930E95AD2}"/>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6. Strap patient to a long spine board.</a:t>
            </a:r>
            <a:r>
              <a:rPr lang="en-US" b="0" i="0" u="none" strike="noStrike" baseline="0" dirty="0">
                <a:highlight>
                  <a:srgbClr val="FFFF00"/>
                </a:highlight>
              </a:rPr>
              <a:t> </a:t>
            </a:r>
          </a:p>
        </p:txBody>
      </p:sp>
      <p:pic>
        <p:nvPicPr>
          <p:cNvPr id="5" name="Picture 2" descr="Photo shows a leg attached to a Traction Splint and an ankle hitch and secured with straps. A gloved hand is touching the booted foot to recheck C M 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3293" y="2080023"/>
            <a:ext cx="4743442" cy="295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0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6C4F3E-5AA5-41E0-BF1A-98EB6A575F54}"/>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20-8: Applying an Airplane Splint</a:t>
            </a:r>
          </a:p>
        </p:txBody>
      </p:sp>
      <p:sp>
        <p:nvSpPr>
          <p:cNvPr id="3" name="Text Placeholder 2">
            <a:extLst>
              <a:ext uri="{FF2B5EF4-FFF2-40B4-BE49-F238E27FC236}">
                <a16:creationId xmlns="" xmlns:a16="http://schemas.microsoft.com/office/drawing/2014/main" id="{7FA8F426-657C-4A08-A7B4-00B58304D792}"/>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Rescuer 1: Manually stabilize the extremity. Rescuer 2: Check CMS.</a:t>
            </a:r>
            <a:r>
              <a:rPr lang="en-US" b="0" i="0" u="none" strike="noStrike" baseline="0" dirty="0">
                <a:highlight>
                  <a:srgbClr val="FFFF00"/>
                </a:highlight>
              </a:rPr>
              <a:t> </a:t>
            </a:r>
          </a:p>
        </p:txBody>
      </p:sp>
      <p:pic>
        <p:nvPicPr>
          <p:cNvPr id="10243" name="Picture 3" descr="Photo shows Application of an Airplane Splint. Photo shows the leg of the patient bent and held with one hand at the inside of the knee and the other over the lower leg. One gloved hand is checking the C M S of the l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6407" y="1843401"/>
            <a:ext cx="4426530" cy="3176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64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11E10A-52A5-41E1-B6F4-E186C54197C1}"/>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Anatomy and Physiology:</a:t>
            </a:r>
            <a:r>
              <a:rPr lang="en-US" b="1" i="0" u="none" strike="noStrike" kern="1600" dirty="0">
                <a:latin typeface="Arial" panose="020B0604020202020204" pitchFamily="34" charset="0"/>
              </a:rPr>
              <a:t> Muscle</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E3275608-2C1E-47CE-8848-4DC37A933880}"/>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Muscle is a unique type of tissue that, when stimulated, can contract. </a:t>
            </a:r>
          </a:p>
          <a:p>
            <a:pPr marR="0" lvl="0" rtl="0"/>
            <a:r>
              <a:rPr lang="en-US" b="0" i="0" u="none" strike="noStrike" baseline="0" dirty="0">
                <a:latin typeface="Arial" panose="020B0604020202020204" pitchFamily="34" charset="0"/>
              </a:rPr>
              <a:t>After a muscle has contracted, it passively returns to its original length during the relaxation phase. </a:t>
            </a:r>
          </a:p>
          <a:p>
            <a:pPr marR="0" lvl="0" rtl="0"/>
            <a:r>
              <a:rPr lang="en-US" b="0" i="0" u="none" strike="noStrike" baseline="0" dirty="0">
                <a:latin typeface="Arial" panose="020B0604020202020204" pitchFamily="34" charset="0"/>
              </a:rPr>
              <a:t>The combination of contraction and relaxation enables the body to move the extremities, walk, and perform normal daily activities. </a:t>
            </a:r>
          </a:p>
          <a:p>
            <a:pPr marR="0" lvl="0" rtl="0"/>
            <a:r>
              <a:rPr lang="en-US" b="0" i="0" u="none" strike="noStrike" baseline="0" dirty="0">
                <a:latin typeface="Arial" panose="020B0604020202020204" pitchFamily="34" charset="0"/>
              </a:rPr>
              <a:t>Muscles respond to chemical and electrical signals that travel from the brain through the spinal cord to peripheral nerves, causing the movement of a specific body part. </a:t>
            </a:r>
          </a:p>
        </p:txBody>
      </p:sp>
      <p:pic>
        <p:nvPicPr>
          <p:cNvPr id="4" name="Picture 3"/>
          <p:cNvPicPr>
            <a:picLocks noChangeAspect="1"/>
          </p:cNvPicPr>
          <p:nvPr/>
        </p:nvPicPr>
        <p:blipFill>
          <a:blip r:embed="rId2"/>
          <a:stretch>
            <a:fillRect/>
          </a:stretch>
        </p:blipFill>
        <p:spPr>
          <a:xfrm>
            <a:off x="10291606" y="440311"/>
            <a:ext cx="1359526" cy="1365622"/>
          </a:xfrm>
          <a:prstGeom prst="rect">
            <a:avLst/>
          </a:prstGeom>
        </p:spPr>
      </p:pic>
      <p:sp>
        <p:nvSpPr>
          <p:cNvPr id="5" name="TextBox 4"/>
          <p:cNvSpPr txBox="1"/>
          <p:nvPr/>
        </p:nvSpPr>
        <p:spPr>
          <a:xfrm>
            <a:off x="10289309" y="877455"/>
            <a:ext cx="1339273" cy="461665"/>
          </a:xfrm>
          <a:prstGeom prst="rect">
            <a:avLst/>
          </a:prstGeom>
          <a:noFill/>
        </p:spPr>
        <p:txBody>
          <a:bodyPr wrap="square" rtlCol="0">
            <a:spAutoFit/>
          </a:bodyPr>
          <a:lstStyle/>
          <a:p>
            <a:pPr algn="ctr"/>
            <a:r>
              <a:rPr lang="en-US" sz="2400" b="1" dirty="0"/>
              <a:t>20.1-1</a:t>
            </a:r>
          </a:p>
        </p:txBody>
      </p:sp>
    </p:spTree>
    <p:extLst>
      <p:ext uri="{BB962C8B-B14F-4D97-AF65-F5344CB8AC3E}">
        <p14:creationId xmlns:p14="http://schemas.microsoft.com/office/powerpoint/2010/main" val="123671303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C550DA-005F-407C-AD1A-7993C427E930}"/>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20-8: Applying an Airplane Splint</a:t>
            </a:r>
          </a:p>
        </p:txBody>
      </p:sp>
      <p:sp>
        <p:nvSpPr>
          <p:cNvPr id="3" name="Text Placeholder 2">
            <a:extLst>
              <a:ext uri="{FF2B5EF4-FFF2-40B4-BE49-F238E27FC236}">
                <a16:creationId xmlns="" xmlns:a16="http://schemas.microsoft.com/office/drawing/2014/main" id="{AEFAF60D-75CE-4362-9DD1-77FEE98458B5}"/>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Adjust the splint to the approximate correct angle. Turn the knob to lock the splint at the appropriate angle. Apply the splint to the extremity, and readjust the angle, if necessary.</a:t>
            </a:r>
            <a:r>
              <a:rPr lang="en-US" b="0" i="0" u="none" strike="noStrike" baseline="0" dirty="0">
                <a:highlight>
                  <a:srgbClr val="FFFF00"/>
                </a:highlight>
              </a:rPr>
              <a:t> </a:t>
            </a:r>
          </a:p>
        </p:txBody>
      </p:sp>
      <p:pic>
        <p:nvPicPr>
          <p:cNvPr id="5" name="Picture 4" descr="A photo shows a rescuer bending a patient’s knee at an angle, and holding it in place. Another rescuer places an airplane splint under the patient’s knee, such that the splint is under the thigh and the cal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0098" y="2185276"/>
            <a:ext cx="4487508" cy="316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11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5A59F4-7081-4C4E-9DEB-B43F3E68DFA4}"/>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20-8: Applying an Airplane Splint</a:t>
            </a:r>
          </a:p>
        </p:txBody>
      </p:sp>
      <p:sp>
        <p:nvSpPr>
          <p:cNvPr id="3" name="Text Placeholder 2">
            <a:extLst>
              <a:ext uri="{FF2B5EF4-FFF2-40B4-BE49-F238E27FC236}">
                <a16:creationId xmlns="" xmlns:a16="http://schemas.microsoft.com/office/drawing/2014/main" id="{3E589E1B-24A9-4632-82C9-BC944E424F03}"/>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Rescuer 1: Hold the splint and leg in place. Rescuer 2: Use cravats to attach the splint to the extremity—two above and two below the knee (not over the zone of injury).</a:t>
            </a:r>
            <a:r>
              <a:rPr lang="en-US" b="0" i="0" u="none" strike="noStrike" baseline="0" dirty="0">
                <a:highlight>
                  <a:srgbClr val="FFFF00"/>
                </a:highlight>
              </a:rPr>
              <a:t> </a:t>
            </a:r>
          </a:p>
        </p:txBody>
      </p:sp>
      <p:pic>
        <p:nvPicPr>
          <p:cNvPr id="5" name="Picture 5" descr="A photo shows a rescuer bending a patient’s knee at an angle, and holding it in place. Another rescuer knots cravats around the leg and the airplane splint. Two cravats are above the knee, and the third cravat is being knotted below the kn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0098" y="2154192"/>
            <a:ext cx="4487508" cy="3229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C267D4-8FCC-4D90-A24E-1E3B3351CC80}"/>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20-8: Applying an Airplane Splint</a:t>
            </a:r>
          </a:p>
        </p:txBody>
      </p:sp>
      <p:sp>
        <p:nvSpPr>
          <p:cNvPr id="3" name="Text Placeholder 2">
            <a:extLst>
              <a:ext uri="{FF2B5EF4-FFF2-40B4-BE49-F238E27FC236}">
                <a16:creationId xmlns="" xmlns:a16="http://schemas.microsoft.com/office/drawing/2014/main" id="{407F030C-7081-411D-9838-40E12E01C992}"/>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4. Reassess CMS after securing splint to leg.</a:t>
            </a:r>
            <a:r>
              <a:rPr lang="en-US" b="0" i="0" u="none" strike="noStrike" baseline="0" dirty="0">
                <a:highlight>
                  <a:srgbClr val="FFFF00"/>
                </a:highlight>
              </a:rPr>
              <a:t> </a:t>
            </a:r>
          </a:p>
        </p:txBody>
      </p:sp>
      <p:pic>
        <p:nvPicPr>
          <p:cNvPr id="5" name="Picture 6" descr="Photo shows an airplane splint being applied by two pairs of gloved hands onto the bent injured leg of a patient. The splint is an inverted v fitted into the underside of the knee and held in place by four strips of cloth tied around it and the l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179" y="2176958"/>
            <a:ext cx="4423758" cy="318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12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C6977-D62D-48CC-830A-E60C6F2E8F36}"/>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20-8: Applying an Airplane Splint</a:t>
            </a:r>
          </a:p>
        </p:txBody>
      </p:sp>
      <p:sp>
        <p:nvSpPr>
          <p:cNvPr id="3" name="Text Placeholder 2">
            <a:extLst>
              <a:ext uri="{FF2B5EF4-FFF2-40B4-BE49-F238E27FC236}">
                <a16:creationId xmlns="" xmlns:a16="http://schemas.microsoft.com/office/drawing/2014/main" id="{2F2BC431-C1F8-426C-BE2E-1CDAC85FDF01}"/>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 5. Secure the leg and airplane splint by applying a quick splint and reassess CMS.</a:t>
            </a:r>
            <a:r>
              <a:rPr lang="en-US" b="0" i="0" u="none" strike="noStrike" baseline="0" dirty="0">
                <a:highlight>
                  <a:srgbClr val="FFFF00"/>
                </a:highlight>
              </a:rPr>
              <a:t> </a:t>
            </a:r>
          </a:p>
        </p:txBody>
      </p:sp>
      <p:pic>
        <p:nvPicPr>
          <p:cNvPr id="5" name="Picture 2" descr="A photo shows a patient’s leg in an airplane splint, and secured with a quick splint. Two rescuers assess the situ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044" y="2192997"/>
            <a:ext cx="4437616" cy="3151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47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5F108C-7FA8-457C-B046-5D345EE3DF9E}"/>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20-9: Applying a Quick Splint</a:t>
            </a:r>
          </a:p>
        </p:txBody>
      </p:sp>
      <p:sp>
        <p:nvSpPr>
          <p:cNvPr id="3" name="Text Placeholder 2">
            <a:extLst>
              <a:ext uri="{FF2B5EF4-FFF2-40B4-BE49-F238E27FC236}">
                <a16:creationId xmlns="" xmlns:a16="http://schemas.microsoft.com/office/drawing/2014/main" id="{05F0F906-026B-4E3C-AD2A-0BA1DA28137F}"/>
              </a:ext>
            </a:extLst>
          </p:cNvPr>
          <p:cNvSpPr>
            <a:spLocks noGrp="1"/>
          </p:cNvSpPr>
          <p:nvPr>
            <p:ph sz="half" idx="1"/>
          </p:nvPr>
        </p:nvSpPr>
        <p:spPr>
          <a:xfrm>
            <a:off x="342900" y="1461052"/>
            <a:ext cx="5753100" cy="5149298"/>
          </a:xfrm>
        </p:spPr>
        <p:txBody>
          <a:bodyPr>
            <a:noAutofit/>
          </a:bodyPr>
          <a:lstStyle/>
          <a:p>
            <a:pPr marR="0" lvl="0" rtl="0">
              <a:spcBef>
                <a:spcPts val="1200"/>
              </a:spcBef>
            </a:pPr>
            <a:r>
              <a:rPr lang="en-US" sz="2000" b="0" i="0" u="none" strike="noStrike" baseline="0" dirty="0"/>
              <a:t>1. Rescuer 1: Open the splint flat, either parallel to patient’s injured extremity or in line with/distal to the foot. Rescuer 2: Take a position opposite Rescuer 1 if the splint is at the side of patient’s leg, or on either side of the leg if the splint is distal to the foot. Grasp patient’s foot with one hand</a:t>
            </a:r>
            <a:r>
              <a:rPr lang="en-US" sz="2000" dirty="0"/>
              <a:t> </a:t>
            </a:r>
            <a:r>
              <a:rPr lang="en-US" sz="2000" b="0" i="0" u="none" strike="noStrike" baseline="0" dirty="0"/>
              <a:t>and place the other hand just below the knee or under the lower thigh to support the extremity. (The “pant leg pinch lift” is another useful method for lifting and supporting the injured extremity into a Quick Splint.) On the count of three, lift the extremity. Rescuer 1: Slide the splint underneath the leg from the bottom to the top or from the side. Rescuer 2: Gently lower the extremity into the center of the splint.</a:t>
            </a:r>
            <a:r>
              <a:rPr lang="en-US" sz="2000" b="0" i="0" u="none" strike="noStrike" baseline="0" dirty="0">
                <a:highlight>
                  <a:srgbClr val="FFFF00"/>
                </a:highlight>
              </a:rPr>
              <a:t> </a:t>
            </a:r>
          </a:p>
        </p:txBody>
      </p:sp>
      <p:pic>
        <p:nvPicPr>
          <p:cNvPr id="11267" name="Picture 3" descr="Rescuer 2 is standing at the side of the leg and holding it with one hand under the knee and the other at the foot. Rescuer 1 is standing is standing at the foot holding the splint flat under the patient’s leg." title="Photo shows Application of a Quick Splin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7946" y="2137386"/>
            <a:ext cx="4338964" cy="292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94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341AE8-32D1-46B2-B0CA-6E7D3CF349A0}"/>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20-9: Applying a Quick Splint</a:t>
            </a:r>
          </a:p>
        </p:txBody>
      </p:sp>
      <p:sp>
        <p:nvSpPr>
          <p:cNvPr id="3" name="Text Placeholder 2">
            <a:extLst>
              <a:ext uri="{FF2B5EF4-FFF2-40B4-BE49-F238E27FC236}">
                <a16:creationId xmlns="" xmlns:a16="http://schemas.microsoft.com/office/drawing/2014/main" id="{6D292368-9D95-4C3D-B868-6704CD8600C4}"/>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Rescuer 1: Close the sides of the Quick Splint like a clamshell, thereby holding the leg snuggly with the splint. Rescuer 2: Firmly secure the splint straps, rope, or webbing.</a:t>
            </a:r>
            <a:r>
              <a:rPr lang="en-US" b="0" i="0" u="none" strike="noStrike" baseline="0" dirty="0">
                <a:highlight>
                  <a:srgbClr val="FFFF00"/>
                </a:highlight>
              </a:rPr>
              <a:t> </a:t>
            </a:r>
          </a:p>
        </p:txBody>
      </p:sp>
      <p:pic>
        <p:nvPicPr>
          <p:cNvPr id="5" name="Picture 4" descr="A photo shows a rescuer holding a patient’s leg in place on a quick splint, between its sides, while another rescuer secures the sides of the splint over the patient’s l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9229" y="2198048"/>
            <a:ext cx="4360260" cy="2949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79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B356CC-0A12-490E-9F15-332DE455F890}"/>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20-9: Applying a Quick Splint</a:t>
            </a:r>
          </a:p>
        </p:txBody>
      </p:sp>
      <p:sp>
        <p:nvSpPr>
          <p:cNvPr id="3" name="Text Placeholder 2">
            <a:extLst>
              <a:ext uri="{FF2B5EF4-FFF2-40B4-BE49-F238E27FC236}">
                <a16:creationId xmlns="" xmlns:a16="http://schemas.microsoft.com/office/drawing/2014/main" id="{3815A665-15CE-4455-A469-679F98B90FD4}"/>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 3. Reassess CMS.</a:t>
            </a:r>
            <a:r>
              <a:rPr lang="en-US" b="0" i="0" u="none" strike="noStrike" baseline="0" dirty="0">
                <a:highlight>
                  <a:srgbClr val="FFFF00"/>
                </a:highlight>
              </a:rPr>
              <a:t> </a:t>
            </a:r>
          </a:p>
        </p:txBody>
      </p:sp>
      <p:pic>
        <p:nvPicPr>
          <p:cNvPr id="5" name="Picture 2" descr="A photo shows a patient’s leg secured in a quick split. Two rescuers reassess the situ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7657" y="2179427"/>
            <a:ext cx="4309682" cy="2904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09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963F91-B851-484C-97DA-DA8DF15580A7}"/>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20-10: Replacing a Quick Splint with a Rigid Splint</a:t>
            </a:r>
          </a:p>
        </p:txBody>
      </p:sp>
      <p:sp>
        <p:nvSpPr>
          <p:cNvPr id="3" name="Text Placeholder 2">
            <a:extLst>
              <a:ext uri="{FF2B5EF4-FFF2-40B4-BE49-F238E27FC236}">
                <a16:creationId xmlns="" xmlns:a16="http://schemas.microsoft.com/office/drawing/2014/main" id="{3565443F-2FAB-4998-9C5A-2B321501FF24}"/>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First, manually stabilize the injury site.</a:t>
            </a:r>
            <a:r>
              <a:rPr lang="en-US" b="0" i="0" u="none" strike="noStrike" baseline="0" dirty="0">
                <a:highlight>
                  <a:srgbClr val="FFFF00"/>
                </a:highlight>
              </a:rPr>
              <a:t> </a:t>
            </a:r>
          </a:p>
        </p:txBody>
      </p:sp>
      <p:pic>
        <p:nvPicPr>
          <p:cNvPr id="12291" name="Picture 3" descr="Photo shows two O E C technicians standing at the opposite side of the leg and stabilizing the leg of a patient lying on a hospital bed. " title="Photo shows step for replacing a Quick Splint with a Rigid Spl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866" y="1884814"/>
            <a:ext cx="4451576" cy="282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8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5449C4-F06A-47F7-8537-2DAE4CD971A0}"/>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20-10: Replacing a Quick Splint with a Rigid Splint</a:t>
            </a:r>
          </a:p>
        </p:txBody>
      </p:sp>
      <p:sp>
        <p:nvSpPr>
          <p:cNvPr id="3" name="Text Placeholder 2">
            <a:extLst>
              <a:ext uri="{FF2B5EF4-FFF2-40B4-BE49-F238E27FC236}">
                <a16:creationId xmlns="" xmlns:a16="http://schemas.microsoft.com/office/drawing/2014/main" id="{DD482AA7-EED7-4A87-A1FB-8ED8109C5733}"/>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Detach and remove the Quick Splint.</a:t>
            </a:r>
            <a:r>
              <a:rPr lang="en-US" b="0" i="0" u="none" strike="noStrike" baseline="0" dirty="0">
                <a:highlight>
                  <a:srgbClr val="FFFF00"/>
                </a:highlight>
              </a:rPr>
              <a:t> </a:t>
            </a:r>
          </a:p>
        </p:txBody>
      </p:sp>
      <p:pic>
        <p:nvPicPr>
          <p:cNvPr id="5" name="Picture 4" descr="Photo shows one O E C technician lifting the leg while the other removes the Quick Splint from under the leg. " title="Photo shows step for replacing a Quick Splint with a Rigid Spl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303" y="2194315"/>
            <a:ext cx="4465324" cy="282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1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92F78E-66BD-483C-93B5-E79DDF1F25F6}"/>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20-10: Replacing a Quick Splint with a Rigid Splint</a:t>
            </a:r>
          </a:p>
        </p:txBody>
      </p:sp>
      <p:sp>
        <p:nvSpPr>
          <p:cNvPr id="3" name="Text Placeholder 2">
            <a:extLst>
              <a:ext uri="{FF2B5EF4-FFF2-40B4-BE49-F238E27FC236}">
                <a16:creationId xmlns="" xmlns:a16="http://schemas.microsoft.com/office/drawing/2014/main" id="{95EB8C9F-99B3-4E76-BC8F-8C6DC12BE465}"/>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3. Remove patient’s boot in your emergency facility if appropriate and required by local protocol.</a:t>
            </a:r>
            <a:r>
              <a:rPr lang="en-US" b="0" i="0" u="none" strike="noStrike" baseline="0" dirty="0">
                <a:highlight>
                  <a:srgbClr val="FFFF00"/>
                </a:highlight>
              </a:rPr>
              <a:t> </a:t>
            </a:r>
          </a:p>
        </p:txBody>
      </p:sp>
      <p:pic>
        <p:nvPicPr>
          <p:cNvPr id="5" name="Picture 5" descr="Photo shows one O E C technician removing the boot of the patient." title="Photo shows step for replacing a Quick Splint with a Rigid Spl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365" y="2233391"/>
            <a:ext cx="4435078" cy="274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9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0D2FCE-27E9-4055-9AB6-DBA49AF75EA7}"/>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Anatomy and Physiology:</a:t>
            </a:r>
            <a:r>
              <a:rPr lang="en-US" b="1" i="0" u="none" strike="noStrike" kern="1600" dirty="0"/>
              <a:t> Muscle</a:t>
            </a:r>
            <a:endParaRPr lang="en-US" b="1" i="0" u="none" strike="noStrike" kern="1600" baseline="0" dirty="0"/>
          </a:p>
        </p:txBody>
      </p:sp>
      <p:sp>
        <p:nvSpPr>
          <p:cNvPr id="3" name="Text Placeholder 2">
            <a:extLst>
              <a:ext uri="{FF2B5EF4-FFF2-40B4-BE49-F238E27FC236}">
                <a16:creationId xmlns="" xmlns:a16="http://schemas.microsoft.com/office/drawing/2014/main" id="{39EF4E94-2875-49D6-A911-90F7228AAE20}"/>
              </a:ext>
            </a:extLst>
          </p:cNvPr>
          <p:cNvSpPr>
            <a:spLocks noGrp="1"/>
          </p:cNvSpPr>
          <p:nvPr>
            <p:ph sz="half" idx="1"/>
          </p:nvPr>
        </p:nvSpPr>
        <p:spPr>
          <a:xfrm>
            <a:off x="914400" y="1461052"/>
            <a:ext cx="4855464" cy="4729436"/>
          </a:xfrm>
        </p:spPr>
        <p:txBody>
          <a:bodyPr>
            <a:normAutofit/>
          </a:bodyPr>
          <a:lstStyle/>
          <a:p>
            <a:pPr marR="0" lvl="0" rtl="0"/>
            <a:r>
              <a:rPr lang="en-US" sz="2000" b="0" i="0" u="none" strike="noStrike" baseline="0" dirty="0"/>
              <a:t>Most of the more than 600 muscles in the skeletal muscular system are divided into complementary pairings.</a:t>
            </a:r>
          </a:p>
          <a:p>
            <a:pPr lvl="1"/>
            <a:r>
              <a:rPr lang="en-US" dirty="0"/>
              <a:t>I</a:t>
            </a:r>
            <a:r>
              <a:rPr lang="en-US" b="0" i="0" u="none" strike="noStrike" baseline="0" dirty="0"/>
              <a:t>n the upper arm, the biceps and triceps are paired muscles.</a:t>
            </a:r>
          </a:p>
          <a:p>
            <a:pPr lvl="1"/>
            <a:r>
              <a:rPr lang="en-US" b="0" i="0" u="none" strike="noStrike" baseline="0" dirty="0"/>
              <a:t>Contraction of the biceps muscles enables us to bend (flex) the elbow. </a:t>
            </a:r>
          </a:p>
          <a:p>
            <a:pPr lvl="1"/>
            <a:r>
              <a:rPr lang="en-US" dirty="0"/>
              <a:t>C</a:t>
            </a:r>
            <a:r>
              <a:rPr lang="en-US" b="0" i="0" u="none" strike="noStrike" baseline="0" dirty="0"/>
              <a:t>ontraction of the triceps muscles enables us to straighten (extend) the elbow.</a:t>
            </a:r>
          </a:p>
          <a:p>
            <a:pPr marR="0" lvl="0" rtl="0"/>
            <a:r>
              <a:rPr lang="en-US" sz="2000" b="0" i="0" u="none" strike="noStrike" baseline="0" dirty="0"/>
              <a:t>These complementary pairings are essential for effective movement and for the manipulation of objects.</a:t>
            </a:r>
          </a:p>
        </p:txBody>
      </p:sp>
      <p:pic>
        <p:nvPicPr>
          <p:cNvPr id="5" name="Picture 4"/>
          <p:cNvPicPr>
            <a:picLocks noChangeAspect="1"/>
          </p:cNvPicPr>
          <p:nvPr/>
        </p:nvPicPr>
        <p:blipFill>
          <a:blip r:embed="rId2"/>
          <a:stretch>
            <a:fillRect/>
          </a:stretch>
        </p:blipFill>
        <p:spPr>
          <a:xfrm>
            <a:off x="10291606" y="440311"/>
            <a:ext cx="1359526" cy="1365622"/>
          </a:xfrm>
          <a:prstGeom prst="rect">
            <a:avLst/>
          </a:prstGeom>
        </p:spPr>
      </p:pic>
      <p:sp>
        <p:nvSpPr>
          <p:cNvPr id="6" name="TextBox 5"/>
          <p:cNvSpPr txBox="1"/>
          <p:nvPr/>
        </p:nvSpPr>
        <p:spPr>
          <a:xfrm>
            <a:off x="10289309" y="877455"/>
            <a:ext cx="1339273" cy="461665"/>
          </a:xfrm>
          <a:prstGeom prst="rect">
            <a:avLst/>
          </a:prstGeom>
          <a:noFill/>
        </p:spPr>
        <p:txBody>
          <a:bodyPr wrap="square" rtlCol="0">
            <a:spAutoFit/>
          </a:bodyPr>
          <a:lstStyle/>
          <a:p>
            <a:pPr algn="ctr"/>
            <a:r>
              <a:rPr lang="en-US" sz="2400" b="1" dirty="0"/>
              <a:t>20.1-1</a:t>
            </a:r>
          </a:p>
        </p:txBody>
      </p:sp>
      <p:pic>
        <p:nvPicPr>
          <p:cNvPr id="6146" name="Picture 2" descr="Illustration shows an arm doing flexion to show the Bicep and extension to show the tric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494" y="2265552"/>
            <a:ext cx="4543280" cy="274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89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291E01-120F-47D4-99F6-5E851E3225C5}"/>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20-10: Replacing a Quick Splint with a Rigid Splint</a:t>
            </a:r>
          </a:p>
        </p:txBody>
      </p:sp>
      <p:sp>
        <p:nvSpPr>
          <p:cNvPr id="3" name="Text Placeholder 2">
            <a:extLst>
              <a:ext uri="{FF2B5EF4-FFF2-40B4-BE49-F238E27FC236}">
                <a16:creationId xmlns="" xmlns:a16="http://schemas.microsoft.com/office/drawing/2014/main" id="{23B0FD17-D125-4914-B133-B874B5390A52}"/>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4. Carefully support and lift the injured extremity and then slide a preformed cardboard splint into position under the leg, in the same manner as you did when applying the Quick Splint.</a:t>
            </a:r>
            <a:r>
              <a:rPr lang="en-US" b="0" i="0" u="none" strike="noStrike" baseline="0" dirty="0">
                <a:highlight>
                  <a:srgbClr val="FFFF00"/>
                </a:highlight>
              </a:rPr>
              <a:t> </a:t>
            </a:r>
          </a:p>
        </p:txBody>
      </p:sp>
      <p:pic>
        <p:nvPicPr>
          <p:cNvPr id="5" name="Picture 6" descr="Photoshows one O E C technician standing at the side of the leg and lifting the leg while the other is standing at the foot of the bed and inserting the cardboard splint into position under the leg. " title="Photo shows step for replacing a Quick Splint with a Rigid Spl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951" y="2186067"/>
            <a:ext cx="4498318" cy="284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85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B19DD6-0BF0-4A83-8F03-AE63567C877C}"/>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20-10: Replacing a Quick Splint with a Rigid Splint</a:t>
            </a:r>
          </a:p>
        </p:txBody>
      </p:sp>
      <p:sp>
        <p:nvSpPr>
          <p:cNvPr id="3" name="Text Placeholder 2">
            <a:extLst>
              <a:ext uri="{FF2B5EF4-FFF2-40B4-BE49-F238E27FC236}">
                <a16:creationId xmlns="" xmlns:a16="http://schemas.microsoft.com/office/drawing/2014/main" id="{32DBD394-EEE0-4CAE-B608-E1E9D01C896E}"/>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5. Lower the leg into the splint and pad all voids between the extremity and the cardboard. Pad under the knee to keep it slightly flexed. Tape the top of the pre-bent sides to hold the leg in place. Check CMS. Cardboard splints do not replace traction splints either at the scene or in the aid room.</a:t>
            </a:r>
            <a:r>
              <a:rPr lang="en-US" b="0" i="0" u="none" strike="noStrike" baseline="0" dirty="0">
                <a:highlight>
                  <a:srgbClr val="FFFF00"/>
                </a:highlight>
              </a:rPr>
              <a:t> </a:t>
            </a:r>
          </a:p>
        </p:txBody>
      </p:sp>
      <p:pic>
        <p:nvPicPr>
          <p:cNvPr id="5" name="Picture 2" descr="Photo shows the technicians taping the top of the pre-bent sides to hold the leg in place." title="Photo shows step for replacing a Quick Splint with a Rigid Spl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862" y="2241059"/>
            <a:ext cx="4402084" cy="2730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32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0B9F39-4BCD-4A14-A0AF-88A7D2ABD5D8}"/>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20-11: Immobilizing a Tib-Fib Fracture with Two Rigid Splints</a:t>
            </a:r>
          </a:p>
        </p:txBody>
      </p:sp>
      <p:sp>
        <p:nvSpPr>
          <p:cNvPr id="3" name="Text Placeholder 2">
            <a:extLst>
              <a:ext uri="{FF2B5EF4-FFF2-40B4-BE49-F238E27FC236}">
                <a16:creationId xmlns="" xmlns:a16="http://schemas.microsoft.com/office/drawing/2014/main" id="{734F8C92-8F35-464C-A909-2639E51216B1}"/>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Rescuer 1: Stabilize the bones above and below the injury.</a:t>
            </a:r>
            <a:r>
              <a:rPr lang="en-US" b="0" i="0" u="none" strike="noStrike" baseline="0" dirty="0">
                <a:highlight>
                  <a:srgbClr val="FFFF00"/>
                </a:highlight>
              </a:rPr>
              <a:t> </a:t>
            </a:r>
          </a:p>
        </p:txBody>
      </p:sp>
      <p:pic>
        <p:nvPicPr>
          <p:cNvPr id="13314" name="Picture 2" descr="The right leg of a patient lying on the street is immobilized with two rigid splints placed on either side of the leg and secured with four cravats tied around it. The shoe of the patient is removed." title="Photo shows how to mobilize a Tib-Fib Fracture with Two Rigid Spl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948" y="1983080"/>
            <a:ext cx="4148962" cy="340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20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A3EDC6-832C-4BBE-B454-0B06FD3F2548}"/>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20-11: Immobilizing a Tib-Fib Fracture with Two Rigid Splints</a:t>
            </a:r>
          </a:p>
        </p:txBody>
      </p:sp>
      <p:sp>
        <p:nvSpPr>
          <p:cNvPr id="3" name="Text Placeholder 2">
            <a:extLst>
              <a:ext uri="{FF2B5EF4-FFF2-40B4-BE49-F238E27FC236}">
                <a16:creationId xmlns="" xmlns:a16="http://schemas.microsoft.com/office/drawing/2014/main" id="{1AD14320-9D2A-44BE-9C12-FCFD2943A19D}"/>
              </a:ext>
            </a:extLst>
          </p:cNvPr>
          <p:cNvSpPr>
            <a:spLocks noGrp="1"/>
          </p:cNvSpPr>
          <p:nvPr>
            <p:ph sz="half" idx="1"/>
          </p:nvPr>
        </p:nvSpPr>
        <p:spPr>
          <a:xfrm>
            <a:off x="487468" y="1717007"/>
            <a:ext cx="5150739" cy="4729436"/>
          </a:xfrm>
        </p:spPr>
        <p:txBody>
          <a:bodyPr>
            <a:normAutofit/>
          </a:bodyPr>
          <a:lstStyle/>
          <a:p>
            <a:pPr marR="0" lvl="0" rtl="0">
              <a:lnSpc>
                <a:spcPct val="90000"/>
              </a:lnSpc>
            </a:pPr>
            <a:r>
              <a:rPr lang="en-US" sz="2000" b="0" i="0" u="none" strike="noStrike" baseline="0" dirty="0"/>
              <a:t>2. Rescuer 2: Place one long padded splint on the medial aspect of patient’s leg such that it is above the knee and below the ankle.</a:t>
            </a:r>
          </a:p>
          <a:p>
            <a:pPr marR="0" lvl="0" rtl="0">
              <a:lnSpc>
                <a:spcPct val="90000"/>
              </a:lnSpc>
            </a:pPr>
            <a:r>
              <a:rPr lang="en-US" sz="2000" b="0" i="0" u="none" strike="noStrike" baseline="0" dirty="0"/>
              <a:t>Place a second long padded splint on the lateral aspect of patient’s leg in the same relationship to the knee and the ankle.</a:t>
            </a:r>
          </a:p>
          <a:p>
            <a:pPr marR="0" lvl="0" rtl="0">
              <a:lnSpc>
                <a:spcPct val="90000"/>
              </a:lnSpc>
            </a:pPr>
            <a:r>
              <a:rPr lang="en-US" sz="2000" b="0" i="0" u="none" strike="noStrike" baseline="0" dirty="0"/>
              <a:t>Thread a cravat near the top of the splints and tie the two splints together. (Roller gauze may be used if cravats are not available.)</a:t>
            </a:r>
          </a:p>
          <a:p>
            <a:pPr marR="0" lvl="0" rtl="0">
              <a:lnSpc>
                <a:spcPct val="90000"/>
              </a:lnSpc>
            </a:pPr>
            <a:r>
              <a:rPr lang="en-US" sz="2000" b="0" i="0" u="none" strike="noStrike" baseline="0" dirty="0"/>
              <a:t>Thread a second cravat just above the knee (above the injury) and tie the two splints together.</a:t>
            </a:r>
          </a:p>
          <a:p>
            <a:pPr marL="0" marR="0" lvl="0" indent="0" rtl="0">
              <a:lnSpc>
                <a:spcPct val="90000"/>
              </a:lnSpc>
              <a:buNone/>
            </a:pPr>
            <a:endParaRPr lang="en-US" sz="2000" b="0" i="0" u="none" strike="noStrike" baseline="0" dirty="0">
              <a:highlight>
                <a:srgbClr val="FFFF00"/>
              </a:highlight>
            </a:endParaRPr>
          </a:p>
        </p:txBody>
      </p:sp>
      <p:pic>
        <p:nvPicPr>
          <p:cNvPr id="5" name="Picture 2" descr="The right leg of a patient lying on the street is immobilized with two rigid splints placed on either side of the leg and secured with four cravats tied around it. The shoe of the patient is removed." title="Photo shows how to mobilize a Tib-Fib Fracture with Two Rigid Spl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948" y="1983080"/>
            <a:ext cx="4148962" cy="340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60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A3EDC6-832C-4BBE-B454-0B06FD3F2548}"/>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OEC Skill 20-11: Immobilizing a Tib-Fib Fracture with Two Rigid Splints</a:t>
            </a:r>
          </a:p>
        </p:txBody>
      </p:sp>
      <p:sp>
        <p:nvSpPr>
          <p:cNvPr id="3" name="Text Placeholder 2">
            <a:extLst>
              <a:ext uri="{FF2B5EF4-FFF2-40B4-BE49-F238E27FC236}">
                <a16:creationId xmlns="" xmlns:a16="http://schemas.microsoft.com/office/drawing/2014/main" id="{1AD14320-9D2A-44BE-9C12-FCFD2943A19D}"/>
              </a:ext>
            </a:extLst>
          </p:cNvPr>
          <p:cNvSpPr>
            <a:spLocks noGrp="1"/>
          </p:cNvSpPr>
          <p:nvPr>
            <p:ph type="body" idx="1"/>
          </p:nvPr>
        </p:nvSpPr>
        <p:spPr>
          <a:xfrm>
            <a:off x="762000" y="1693136"/>
            <a:ext cx="10565130" cy="4807681"/>
          </a:xfrm>
        </p:spPr>
        <p:txBody>
          <a:bodyPr>
            <a:normAutofit/>
          </a:bodyPr>
          <a:lstStyle/>
          <a:p>
            <a:pPr marR="0" lvl="0" rtl="0"/>
            <a:r>
              <a:rPr lang="en-US" b="0" i="0" u="none" strike="noStrike" baseline="0" dirty="0">
                <a:latin typeface="Arial" panose="020B0604020202020204" pitchFamily="34" charset="0"/>
              </a:rPr>
              <a:t>3. Both rescuers:</a:t>
            </a:r>
            <a:r>
              <a:rPr lang="en-US" b="0" i="0" u="none" strike="noStrike" baseline="0" dirty="0">
                <a:highlight>
                  <a:srgbClr val="FFFF00"/>
                </a:highlight>
                <a:latin typeface="Arial" panose="020B0604020202020204" pitchFamily="34" charset="0"/>
              </a:rPr>
              <a:t> </a:t>
            </a:r>
          </a:p>
          <a:p>
            <a:pPr lvl="1"/>
            <a:r>
              <a:rPr lang="en-US" b="0" i="0" u="none" strike="noStrike" baseline="0" dirty="0">
                <a:latin typeface="Arial" panose="020B0604020202020204" pitchFamily="34" charset="0"/>
              </a:rPr>
              <a:t>Thread a third cravat below the injury and tie the two splints together.</a:t>
            </a:r>
          </a:p>
          <a:p>
            <a:pPr lvl="1"/>
            <a:r>
              <a:rPr lang="en-US" b="0" i="0" u="none" strike="noStrike" baseline="0" dirty="0">
                <a:latin typeface="Arial" panose="020B0604020202020204" pitchFamily="34" charset="0"/>
              </a:rPr>
              <a:t>Reassess CMS.</a:t>
            </a:r>
          </a:p>
          <a:p>
            <a:pPr lvl="1"/>
            <a:r>
              <a:rPr lang="en-US" b="0" i="0" u="none" strike="noStrike" baseline="0" dirty="0">
                <a:latin typeface="Arial" panose="020B0604020202020204" pitchFamily="34" charset="0"/>
              </a:rPr>
              <a:t>Help patient onto the stretcher or toboggan; use a long spine board as a lifting device, if needed.</a:t>
            </a:r>
          </a:p>
          <a:p>
            <a:pPr marL="0" marR="0" lvl="0" indent="0" rtl="0">
              <a:buNone/>
            </a:pPr>
            <a:r>
              <a:rPr lang="en-US" b="1" i="0" u="none" strike="noStrike" baseline="0" dirty="0">
                <a:latin typeface="Arial" panose="020B0604020202020204" pitchFamily="34" charset="0"/>
              </a:rPr>
              <a:t>Alternatively, perform the following steps to splint a tib-fib fracture using a vacuum splint. (This procedure is best accomplished with two rescuers):</a:t>
            </a:r>
          </a:p>
          <a:p>
            <a:pPr marR="0" lvl="0" rtl="0"/>
            <a:r>
              <a:rPr lang="en-US" b="0" i="0" u="none" strike="noStrike" baseline="0" dirty="0">
                <a:latin typeface="Arial" panose="020B0604020202020204" pitchFamily="34" charset="0"/>
              </a:rPr>
              <a:t>1. Rescuer 1: Stabilize the bones above and below the injury.</a:t>
            </a:r>
          </a:p>
          <a:p>
            <a:pPr marR="0" lvl="0" rtl="0"/>
            <a:r>
              <a:rPr lang="en-US" b="0" i="0" u="none" strike="noStrike" baseline="0" dirty="0">
                <a:latin typeface="Arial" panose="020B0604020202020204" pitchFamily="34" charset="0"/>
              </a:rPr>
              <a:t>2. Rescuer 2:</a:t>
            </a:r>
          </a:p>
          <a:p>
            <a:pPr lvl="1"/>
            <a:r>
              <a:rPr lang="en-US" b="0" i="0" u="none" strike="noStrike" baseline="0" dirty="0">
                <a:latin typeface="Arial" panose="020B0604020202020204" pitchFamily="34" charset="0"/>
              </a:rPr>
              <a:t>Prepare the vacuum splint according to the manufacturer’s instructions.</a:t>
            </a:r>
          </a:p>
          <a:p>
            <a:pPr lvl="1"/>
            <a:r>
              <a:rPr lang="en-US" b="0" i="0" u="none" strike="noStrike" baseline="0" dirty="0">
                <a:latin typeface="Arial" panose="020B0604020202020204" pitchFamily="34" charset="0"/>
              </a:rPr>
              <a:t>Place the splint next to patient’s leg.</a:t>
            </a:r>
          </a:p>
        </p:txBody>
      </p:sp>
    </p:spTree>
    <p:extLst>
      <p:ext uri="{BB962C8B-B14F-4D97-AF65-F5344CB8AC3E}">
        <p14:creationId xmlns:p14="http://schemas.microsoft.com/office/powerpoint/2010/main" val="336360726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A49859-6595-4B2F-9518-D778F319D7F8}"/>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20-11: Immobilizing a Tib-Fib Fracture with Two Rigid Splints</a:t>
            </a:r>
          </a:p>
        </p:txBody>
      </p:sp>
      <p:sp>
        <p:nvSpPr>
          <p:cNvPr id="3" name="Text Placeholder 2">
            <a:extLst>
              <a:ext uri="{FF2B5EF4-FFF2-40B4-BE49-F238E27FC236}">
                <a16:creationId xmlns="" xmlns:a16="http://schemas.microsoft.com/office/drawing/2014/main" id="{3D510CB5-9C62-439D-8DBD-9D484E020F6A}"/>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 3. Rescuer 1: Gently lift patient’s leg.</a:t>
            </a:r>
            <a:r>
              <a:rPr lang="en-US" b="0" i="0" u="none" strike="noStrike" baseline="0" dirty="0">
                <a:highlight>
                  <a:srgbClr val="FFFF00"/>
                </a:highlight>
              </a:rPr>
              <a:t> </a:t>
            </a:r>
          </a:p>
        </p:txBody>
      </p:sp>
      <p:pic>
        <p:nvPicPr>
          <p:cNvPr id="5" name="Picture 2" descr="The right leg of a patient lying on the street is immobilized with two rigid splints placed on either side of the leg and secured with four cravats tied around it. The shoe of the patient is removed." title="Photo shows how to mobilize a Tib-Fib Fracture with Two Rigid Spl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948" y="1983080"/>
            <a:ext cx="4148962" cy="340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4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D6FE04-601C-4579-B71B-230C0B8BA2CE}"/>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20-11: Immobilizing a Tib-Fib Fracture with Two Rigid Splints</a:t>
            </a:r>
          </a:p>
        </p:txBody>
      </p:sp>
      <p:sp>
        <p:nvSpPr>
          <p:cNvPr id="3" name="Text Placeholder 2">
            <a:extLst>
              <a:ext uri="{FF2B5EF4-FFF2-40B4-BE49-F238E27FC236}">
                <a16:creationId xmlns="" xmlns:a16="http://schemas.microsoft.com/office/drawing/2014/main" id="{4DB0DDCA-8F1D-454C-BA96-A54879898DCE}"/>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 4. Rescuer 2: Slide the vacuum splint under patient’s lower leg.</a:t>
            </a:r>
            <a:endParaRPr lang="en-US" b="0" i="0" u="none" strike="noStrike" baseline="0" dirty="0">
              <a:highlight>
                <a:srgbClr val="FFFF00"/>
              </a:highlight>
            </a:endParaRPr>
          </a:p>
        </p:txBody>
      </p:sp>
      <p:pic>
        <p:nvPicPr>
          <p:cNvPr id="5" name="Picture 2" descr="The right leg of a patient lying on the street is immobilized with two rigid splints placed on either side of the leg and secured with four cravats tied around it. The shoe of the patient is removed." title="Photo shows how to mobilize a Tib-Fib Fracture with Two Rigid Splin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948" y="1983080"/>
            <a:ext cx="4148962" cy="340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31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0995B8-D03C-4C55-A614-DA8191475AF8}"/>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20-11: Immobilizing a Tib-Fib Fracture with Two Rigid Splints</a:t>
            </a:r>
          </a:p>
        </p:txBody>
      </p:sp>
      <p:sp>
        <p:nvSpPr>
          <p:cNvPr id="3" name="Text Placeholder 2">
            <a:extLst>
              <a:ext uri="{FF2B5EF4-FFF2-40B4-BE49-F238E27FC236}">
                <a16:creationId xmlns="" xmlns:a16="http://schemas.microsoft.com/office/drawing/2014/main" id="{5C3A3E72-C3B4-4FB4-AEA4-2AACB4C49C53}"/>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5. Rescuer 1: Gently lower patient’s leg onto the vacuum splint.</a:t>
            </a:r>
            <a:r>
              <a:rPr lang="en-US" b="0" i="0" u="none" strike="noStrike" baseline="0" dirty="0">
                <a:highlight>
                  <a:srgbClr val="FFFF00"/>
                </a:highlight>
              </a:rPr>
              <a:t> </a:t>
            </a:r>
          </a:p>
        </p:txBody>
      </p:sp>
      <p:pic>
        <p:nvPicPr>
          <p:cNvPr id="6" name="Picture 2" descr="The right leg of a patient lying on the street is immobilized with two rigid splints placed on either side of the leg and secured with four cravats tied around it. The shoe of the patient is removed." title="Photo shows how to mobilize a Tib-Fib Fracture with Two Rigid Splin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948" y="1983080"/>
            <a:ext cx="4148962" cy="340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29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9F24F1-557F-4481-A472-CA417BFC0A2C}"/>
              </a:ext>
            </a:extLst>
          </p:cNvPr>
          <p:cNvSpPr>
            <a:spLocks noGrp="1"/>
          </p:cNvSpPr>
          <p:nvPr>
            <p:ph type="title"/>
          </p:nvPr>
        </p:nvSpPr>
        <p:spPr/>
        <p:txBody>
          <a:bodyPr anchor="ctr">
            <a:normAutofit/>
          </a:bodyPr>
          <a:lstStyle/>
          <a:p>
            <a:pPr marR="0" rtl="0"/>
            <a:r>
              <a:rPr lang="en-US" b="1" i="0" u="none" strike="noStrike" kern="1600" baseline="0" dirty="0"/>
              <a:t>OEC Skill 20-11: Immobilizing a Tib-Fib Fracture with Two Rigid Splints</a:t>
            </a:r>
          </a:p>
        </p:txBody>
      </p:sp>
      <p:sp>
        <p:nvSpPr>
          <p:cNvPr id="3" name="Text Placeholder 2">
            <a:extLst>
              <a:ext uri="{FF2B5EF4-FFF2-40B4-BE49-F238E27FC236}">
                <a16:creationId xmlns="" xmlns:a16="http://schemas.microsoft.com/office/drawing/2014/main" id="{B807B4E4-5986-4091-8E2C-4356C878D4AA}"/>
              </a:ext>
            </a:extLst>
          </p:cNvPr>
          <p:cNvSpPr>
            <a:spLocks noGrp="1"/>
          </p:cNvSpPr>
          <p:nvPr>
            <p:ph sz="half" idx="1"/>
          </p:nvPr>
        </p:nvSpPr>
        <p:spPr/>
        <p:txBody>
          <a:bodyPr>
            <a:normAutofit/>
          </a:bodyPr>
          <a:lstStyle/>
          <a:p>
            <a:pPr marR="0" lvl="0" rtl="0"/>
            <a:r>
              <a:rPr lang="en-US" b="0" i="0" u="none" strike="noStrike" baseline="0" dirty="0"/>
              <a:t> 6. Rescuer 2: Remove air from the splint following the manufacturer’s instructions.</a:t>
            </a:r>
            <a:endParaRPr lang="en-US" b="0" i="0" u="none" strike="noStrike" baseline="0" dirty="0">
              <a:highlight>
                <a:srgbClr val="FFFF00"/>
              </a:highlight>
            </a:endParaRPr>
          </a:p>
        </p:txBody>
      </p:sp>
      <p:pic>
        <p:nvPicPr>
          <p:cNvPr id="6" name="Picture 2" descr="The right leg of a patient lying on the street is immobilized with two rigid splints placed on either side of the leg and secured with four cravats tied around it. The shoe of the patient is removed." title="Photo shows how to mobilize a Tib-Fib Fracture with Two Rigid Splin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948" y="1943627"/>
            <a:ext cx="4148962" cy="340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37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9EDAAB-757B-405F-867E-28B15EEC19C1}"/>
              </a:ext>
            </a:extLst>
          </p:cNvPr>
          <p:cNvSpPr>
            <a:spLocks noGrp="1"/>
          </p:cNvSpPr>
          <p:nvPr>
            <p:ph type="title"/>
          </p:nvPr>
        </p:nvSpPr>
        <p:spPr/>
        <p:txBody>
          <a:bodyPr anchor="ctr">
            <a:normAutofit/>
          </a:bodyPr>
          <a:lstStyle/>
          <a:p>
            <a:pPr marR="0" rtl="0"/>
            <a:r>
              <a:rPr lang="en-US" b="1" i="0" u="none" strike="noStrike" kern="1600" baseline="0" dirty="0"/>
              <a:t>OEC Skill 20-11: Immobilizing a Tib-Fib Fracture with Two Rigid Splints</a:t>
            </a:r>
          </a:p>
        </p:txBody>
      </p:sp>
      <p:sp>
        <p:nvSpPr>
          <p:cNvPr id="3" name="Text Placeholder 2">
            <a:extLst>
              <a:ext uri="{FF2B5EF4-FFF2-40B4-BE49-F238E27FC236}">
                <a16:creationId xmlns="" xmlns:a16="http://schemas.microsoft.com/office/drawing/2014/main" id="{4047A22D-42FB-4C3A-AB9F-ADC620AFBC70}"/>
              </a:ext>
            </a:extLst>
          </p:cNvPr>
          <p:cNvSpPr>
            <a:spLocks noGrp="1"/>
          </p:cNvSpPr>
          <p:nvPr>
            <p:ph sz="half" idx="1"/>
          </p:nvPr>
        </p:nvSpPr>
        <p:spPr/>
        <p:txBody>
          <a:bodyPr>
            <a:normAutofit/>
          </a:bodyPr>
          <a:lstStyle/>
          <a:p>
            <a:pPr marR="0" lvl="0" rtl="0"/>
            <a:r>
              <a:rPr lang="en-US" b="0" i="0" u="none" strike="noStrike" baseline="0" dirty="0"/>
              <a:t> 7. Reassess CMS.</a:t>
            </a:r>
            <a:r>
              <a:rPr lang="en-US" b="0" i="0" u="none" strike="noStrike" baseline="0" dirty="0">
                <a:highlight>
                  <a:srgbClr val="FFFF00"/>
                </a:highlight>
              </a:rPr>
              <a:t> </a:t>
            </a:r>
          </a:p>
        </p:txBody>
      </p:sp>
      <p:pic>
        <p:nvPicPr>
          <p:cNvPr id="6" name="Picture 2" descr="The right leg of a patient lying on the street is immobilized with two rigid splints placed on either side of the leg and secured with four cravats tied around it. The shoe of the patient is removed." title="Photo shows how to mobilize a Tib-Fib Fracture with Two Rigid Splin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077" y="1983080"/>
            <a:ext cx="4148962" cy="340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18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369048-45A1-4C60-BD25-3C4BA4D7AB68}"/>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Anatomy and Physiology:</a:t>
            </a:r>
            <a:r>
              <a:rPr lang="en-US" b="1" i="0" u="none" strike="noStrike" kern="1600" dirty="0"/>
              <a:t> Tendon</a:t>
            </a:r>
            <a:endParaRPr lang="en-US" b="1" i="0" u="none" strike="noStrike" kern="1600" baseline="0" dirty="0"/>
          </a:p>
        </p:txBody>
      </p:sp>
      <p:sp>
        <p:nvSpPr>
          <p:cNvPr id="3" name="Text Placeholder 2">
            <a:extLst>
              <a:ext uri="{FF2B5EF4-FFF2-40B4-BE49-F238E27FC236}">
                <a16:creationId xmlns="" xmlns:a16="http://schemas.microsoft.com/office/drawing/2014/main" id="{7F17D4CE-09C2-401E-973F-F3DAB2075EE6}"/>
              </a:ext>
            </a:extLst>
          </p:cNvPr>
          <p:cNvSpPr>
            <a:spLocks noGrp="1"/>
          </p:cNvSpPr>
          <p:nvPr>
            <p:ph sz="half" idx="1"/>
          </p:nvPr>
        </p:nvSpPr>
        <p:spPr>
          <a:xfrm>
            <a:off x="914400" y="1461052"/>
            <a:ext cx="4855464" cy="4729436"/>
          </a:xfrm>
        </p:spPr>
        <p:txBody>
          <a:bodyPr>
            <a:normAutofit/>
          </a:bodyPr>
          <a:lstStyle/>
          <a:p>
            <a:pPr marR="0" lvl="0" rtl="0">
              <a:lnSpc>
                <a:spcPct val="90000"/>
              </a:lnSpc>
            </a:pPr>
            <a:r>
              <a:rPr lang="en-US" sz="2000" b="0" i="0" u="none" strike="noStrike" baseline="0" dirty="0"/>
              <a:t>Tendons </a:t>
            </a:r>
          </a:p>
          <a:p>
            <a:pPr lvl="1">
              <a:lnSpc>
                <a:spcPct val="90000"/>
              </a:lnSpc>
            </a:pPr>
            <a:r>
              <a:rPr lang="en-US" dirty="0"/>
              <a:t>S</a:t>
            </a:r>
            <a:r>
              <a:rPr lang="en-US" b="0" i="0" u="none" strike="noStrike" baseline="0" dirty="0"/>
              <a:t>trap-like continuations of a muscle that connect a muscle to a bone across a joint</a:t>
            </a:r>
          </a:p>
          <a:p>
            <a:pPr lvl="1">
              <a:lnSpc>
                <a:spcPct val="90000"/>
              </a:lnSpc>
            </a:pPr>
            <a:r>
              <a:rPr lang="en-US" sz="2000" b="0" i="0" u="none" strike="noStrike" baseline="0" dirty="0"/>
              <a:t>This tissue is very strong and transmits the force of a contracting muscle to the bone. </a:t>
            </a:r>
          </a:p>
          <a:p>
            <a:pPr marR="0" lvl="0" rtl="0">
              <a:lnSpc>
                <a:spcPct val="90000"/>
              </a:lnSpc>
            </a:pPr>
            <a:r>
              <a:rPr lang="en-US" sz="2000" b="0" i="0" u="none" strike="noStrike" baseline="0" dirty="0"/>
              <a:t>Like ligaments, tendons can be damaged through overstretching and tearing. </a:t>
            </a:r>
          </a:p>
          <a:p>
            <a:pPr marR="0" lvl="0" rtl="0">
              <a:lnSpc>
                <a:spcPct val="90000"/>
              </a:lnSpc>
            </a:pPr>
            <a:r>
              <a:rPr lang="en-US" sz="2000" b="0" i="0" u="none" strike="noStrike" baseline="0" dirty="0"/>
              <a:t>When a tendon is damaged, the effectiveness of a muscle is significantly reduced or can become nonfunctional.</a:t>
            </a:r>
          </a:p>
        </p:txBody>
      </p:sp>
      <p:pic>
        <p:nvPicPr>
          <p:cNvPr id="5" name="Picture 4"/>
          <p:cNvPicPr>
            <a:picLocks noChangeAspect="1"/>
          </p:cNvPicPr>
          <p:nvPr/>
        </p:nvPicPr>
        <p:blipFill>
          <a:blip r:embed="rId2"/>
          <a:stretch>
            <a:fillRect/>
          </a:stretch>
        </p:blipFill>
        <p:spPr>
          <a:xfrm>
            <a:off x="10291606" y="440311"/>
            <a:ext cx="1359526" cy="1365622"/>
          </a:xfrm>
          <a:prstGeom prst="rect">
            <a:avLst/>
          </a:prstGeom>
        </p:spPr>
      </p:pic>
      <p:sp>
        <p:nvSpPr>
          <p:cNvPr id="6" name="TextBox 5"/>
          <p:cNvSpPr txBox="1"/>
          <p:nvPr/>
        </p:nvSpPr>
        <p:spPr>
          <a:xfrm>
            <a:off x="10289309" y="877455"/>
            <a:ext cx="1339273" cy="461665"/>
          </a:xfrm>
          <a:prstGeom prst="rect">
            <a:avLst/>
          </a:prstGeom>
          <a:noFill/>
        </p:spPr>
        <p:txBody>
          <a:bodyPr wrap="square" rtlCol="0">
            <a:spAutoFit/>
          </a:bodyPr>
          <a:lstStyle/>
          <a:p>
            <a:pPr algn="ctr"/>
            <a:r>
              <a:rPr lang="en-US" sz="2400" b="1" dirty="0"/>
              <a:t>20.1-1</a:t>
            </a:r>
          </a:p>
        </p:txBody>
      </p:sp>
      <p:pic>
        <p:nvPicPr>
          <p:cNvPr id="7170" name="Picture 2" descr="Illustration shows a stationary upper limb bone, the articulation and the two lower moving bones ending at the endosteum. Attached to the upper stationary bone is a spindle-shaped structure labeled the origin, followed by the tendon, the gaster, the epimysium, and ending with the inser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4108" y="1805933"/>
            <a:ext cx="3803538" cy="434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91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A7F289-B0AF-4B90-8DB4-568C07C4BD24}"/>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20-11: Immobilizing a Tib-Fib Fracture with Two Rigid Splints</a:t>
            </a:r>
          </a:p>
        </p:txBody>
      </p:sp>
      <p:sp>
        <p:nvSpPr>
          <p:cNvPr id="3" name="Text Placeholder 2">
            <a:extLst>
              <a:ext uri="{FF2B5EF4-FFF2-40B4-BE49-F238E27FC236}">
                <a16:creationId xmlns="" xmlns:a16="http://schemas.microsoft.com/office/drawing/2014/main" id="{3A7069F1-C7C3-4CC8-9898-F938473053DA}"/>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 8. Both rescuers: Gently lift and place patient on a long spine board. Secure patient’s leg to the board.</a:t>
            </a:r>
            <a:endParaRPr lang="en-US" b="0" i="0" u="none" strike="noStrike" baseline="0" dirty="0">
              <a:highlight>
                <a:srgbClr val="FFFF00"/>
              </a:highlight>
            </a:endParaRPr>
          </a:p>
        </p:txBody>
      </p:sp>
      <p:pic>
        <p:nvPicPr>
          <p:cNvPr id="6" name="Picture 2" descr="The right leg of a patient lying on the street is immobilized with two rigid splints placed on either side of the leg and secured with four cravats tied around it. The shoe of the patient is removed." title="Photo shows how to mobilize a Tib-Fib Fracture with Two Rigid Splin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948" y="1983080"/>
            <a:ext cx="4148962" cy="3404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2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75A706-E9D5-46A3-8EF6-A3A2DAA60841}"/>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20-12: Removing a Boot</a:t>
            </a:r>
          </a:p>
        </p:txBody>
      </p:sp>
      <p:sp>
        <p:nvSpPr>
          <p:cNvPr id="3" name="Text Placeholder 2">
            <a:extLst>
              <a:ext uri="{FF2B5EF4-FFF2-40B4-BE49-F238E27FC236}">
                <a16:creationId xmlns="" xmlns:a16="http://schemas.microsoft.com/office/drawing/2014/main" id="{36CDC60B-79D6-4AE6-B998-8BABDF38863F}"/>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1. Rescuer 1: Stabilize the boot that is to be removed.</a:t>
            </a:r>
            <a:r>
              <a:rPr lang="en-US" b="0" i="0" u="none" strike="noStrike" baseline="0" dirty="0">
                <a:highlight>
                  <a:srgbClr val="FFFF00"/>
                </a:highlight>
              </a:rPr>
              <a:t> </a:t>
            </a:r>
          </a:p>
        </p:txBody>
      </p:sp>
      <p:pic>
        <p:nvPicPr>
          <p:cNvPr id="1026" name="Picture 2" descr="Photo shows two pair of gloved hands. One hand is at the tip of the booth and the other is at the heel. The other pair of hands is holding the leg in position manually. " title="Photo shows step for removing a boo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3512" y="2193207"/>
            <a:ext cx="4584414" cy="284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3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2C2A23-5586-4C92-AF87-3D8E7D9172B9}"/>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20-12: Removing a Boot</a:t>
            </a:r>
          </a:p>
        </p:txBody>
      </p:sp>
      <p:sp>
        <p:nvSpPr>
          <p:cNvPr id="3" name="Text Placeholder 2">
            <a:extLst>
              <a:ext uri="{FF2B5EF4-FFF2-40B4-BE49-F238E27FC236}">
                <a16:creationId xmlns="" xmlns:a16="http://schemas.microsoft.com/office/drawing/2014/main" id="{69B662C0-ECE8-4230-9DE2-40A9DEBBC419}"/>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2. Rescuer 2:</a:t>
            </a:r>
            <a:r>
              <a:rPr lang="en-US" b="0" i="0" u="none" strike="noStrike" baseline="0" dirty="0">
                <a:highlight>
                  <a:srgbClr val="FFFF00"/>
                </a:highlight>
              </a:rPr>
              <a:t> </a:t>
            </a:r>
          </a:p>
          <a:p>
            <a:pPr marR="0" lvl="0" rtl="0"/>
            <a:r>
              <a:rPr lang="en-US" b="0" i="0" u="none" strike="noStrike" baseline="0" dirty="0"/>
              <a:t>Unbuckle or unlace the boot completely.</a:t>
            </a:r>
          </a:p>
          <a:p>
            <a:pPr marR="0" lvl="0" rtl="0"/>
            <a:r>
              <a:rPr lang="en-US" b="0" i="0" u="none" strike="noStrike" baseline="0" dirty="0"/>
              <a:t>Spread the boot shell, pulling the tongue forward as far as it can go, or open a rear entry boot’s back as far as it can go.</a:t>
            </a:r>
          </a:p>
        </p:txBody>
      </p:sp>
      <p:pic>
        <p:nvPicPr>
          <p:cNvPr id="5" name="Picture 3" descr="Photo shows one hand pulling the tongue of the boot back and opening the boot shell with the other. " title="Photo shows step for removing a boo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517" y="2320004"/>
            <a:ext cx="4624404" cy="286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7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90C63C-7081-4319-8B6B-078AE0EDB768}"/>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20-12: Removing a Boot</a:t>
            </a:r>
          </a:p>
        </p:txBody>
      </p:sp>
      <p:sp>
        <p:nvSpPr>
          <p:cNvPr id="3" name="Text Placeholder 2">
            <a:extLst>
              <a:ext uri="{FF2B5EF4-FFF2-40B4-BE49-F238E27FC236}">
                <a16:creationId xmlns="" xmlns:a16="http://schemas.microsoft.com/office/drawing/2014/main" id="{96510279-0169-4283-8B10-6618743A4CAA}"/>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 3. Rescuer 1: Stabilize the leg/ankle either by placing one hand on the front of the ankle and one hand on the back of the ankle, or by holding both sides of the ankle. Hold this position firmly as the boot is removed.</a:t>
            </a:r>
            <a:r>
              <a:rPr lang="en-US" b="0" i="0" u="none" strike="noStrike" baseline="0" dirty="0">
                <a:highlight>
                  <a:srgbClr val="FFFF00"/>
                </a:highlight>
              </a:rPr>
              <a:t> </a:t>
            </a:r>
          </a:p>
        </p:txBody>
      </p:sp>
      <p:pic>
        <p:nvPicPr>
          <p:cNvPr id="5" name="Picture 4" descr="Photo shows one pair of hands holding the leg with one hand at the ankle and the other at the foot while another pair of gloved hands removes the boot. " title="Photo shows step for removing a boo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9857" y="2309054"/>
            <a:ext cx="4572988" cy="2784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09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F1C9D4-02CA-4DAA-93DE-46EF0B6E007C}"/>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20-12: Removing a Boot</a:t>
            </a:r>
          </a:p>
        </p:txBody>
      </p:sp>
      <p:sp>
        <p:nvSpPr>
          <p:cNvPr id="3" name="Text Placeholder 2">
            <a:extLst>
              <a:ext uri="{FF2B5EF4-FFF2-40B4-BE49-F238E27FC236}">
                <a16:creationId xmlns="" xmlns:a16="http://schemas.microsoft.com/office/drawing/2014/main" id="{C876A9CB-6EE6-4E4E-9B8F-2FE8C6BBCEB1}"/>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 4. Rescuer 2:</a:t>
            </a:r>
            <a:r>
              <a:rPr lang="en-US" b="0" i="0" u="none" strike="noStrike" baseline="0" dirty="0">
                <a:highlight>
                  <a:srgbClr val="FFFF00"/>
                </a:highlight>
              </a:rPr>
              <a:t> </a:t>
            </a:r>
          </a:p>
          <a:p>
            <a:pPr marR="0" lvl="0" rtl="0"/>
            <a:r>
              <a:rPr lang="en-US" b="0" i="0" u="none" strike="noStrike" baseline="0" dirty="0"/>
              <a:t>Gently remove the boot by sliding its heel away from the foot, followed by the toe.</a:t>
            </a:r>
          </a:p>
          <a:p>
            <a:pPr marR="0" lvl="0" rtl="0"/>
            <a:r>
              <a:rPr lang="en-US" b="0" i="0" u="none" strike="noStrike" baseline="0" dirty="0"/>
              <a:t>Assess distal CMS.</a:t>
            </a:r>
          </a:p>
          <a:p>
            <a:pPr marR="0" lvl="0" rtl="0"/>
            <a:r>
              <a:rPr lang="en-US" b="0" i="0" u="none" strike="noStrike" baseline="0" dirty="0"/>
              <a:t>Prepare and apply a splint.</a:t>
            </a:r>
          </a:p>
          <a:p>
            <a:pPr marR="0" lvl="0" rtl="0"/>
            <a:r>
              <a:rPr lang="en-US" b="0" i="0" u="none" strike="noStrike" baseline="0" dirty="0"/>
              <a:t>Reassess distal CMS.</a:t>
            </a:r>
          </a:p>
        </p:txBody>
      </p:sp>
      <p:pic>
        <p:nvPicPr>
          <p:cNvPr id="5" name="Picture 5" descr="Photo shows the boot being pulled away from the foot." title="Photo shows step for removing a boo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489" y="2073395"/>
            <a:ext cx="4572988" cy="285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8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7BA127-1A38-43C3-888C-DAACD35FDDD7}"/>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OEC Skill 20-12: Removing a Boot</a:t>
            </a:r>
          </a:p>
        </p:txBody>
      </p:sp>
      <p:sp>
        <p:nvSpPr>
          <p:cNvPr id="3" name="Text Placeholder 2">
            <a:extLst>
              <a:ext uri="{FF2B5EF4-FFF2-40B4-BE49-F238E27FC236}">
                <a16:creationId xmlns="" xmlns:a16="http://schemas.microsoft.com/office/drawing/2014/main" id="{7582EF1A-A9A7-41F1-B4C1-E71AD88354B9}"/>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 5. Assess distal CMS.</a:t>
            </a:r>
            <a:r>
              <a:rPr lang="en-US" b="0" i="0" u="none" strike="noStrike" baseline="0" dirty="0">
                <a:highlight>
                  <a:srgbClr val="FFFF00"/>
                </a:highlight>
              </a:rPr>
              <a:t> </a:t>
            </a:r>
          </a:p>
          <a:p>
            <a:pPr marR="0" lvl="0" rtl="0"/>
            <a:r>
              <a:rPr lang="en-US" b="0" i="0" u="none" strike="noStrike" baseline="0" dirty="0"/>
              <a:t>Prepare and apply a cardboard splint as described previously.</a:t>
            </a:r>
          </a:p>
          <a:p>
            <a:pPr marR="0" lvl="0" rtl="0"/>
            <a:r>
              <a:rPr lang="en-US" b="0" i="0" u="none" strike="noStrike" baseline="0" dirty="0"/>
              <a:t>Reassess distal CMS.</a:t>
            </a:r>
          </a:p>
        </p:txBody>
      </p:sp>
      <p:pic>
        <p:nvPicPr>
          <p:cNvPr id="5" name="Picture 6" descr="A photo shows a patient sitting on a bed with one leg stretched in front of her. A rescuer holds the patient’s knee down, and positions her hand under the leg near the ankle. The other rescuer presses the patient’s to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696" y="2094502"/>
            <a:ext cx="4590128" cy="2916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29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B38180-751C-4911-92A2-F3155FA27DC4}"/>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The Healing Process</a:t>
            </a:r>
          </a:p>
        </p:txBody>
      </p:sp>
      <p:sp>
        <p:nvSpPr>
          <p:cNvPr id="3" name="Text Placeholder 2">
            <a:extLst>
              <a:ext uri="{FF2B5EF4-FFF2-40B4-BE49-F238E27FC236}">
                <a16:creationId xmlns="" xmlns:a16="http://schemas.microsoft.com/office/drawing/2014/main" id="{CAED35D9-C912-44E5-8B59-6082A3F58B9C}"/>
              </a:ext>
            </a:extLst>
          </p:cNvPr>
          <p:cNvSpPr>
            <a:spLocks noGrp="1"/>
          </p:cNvSpPr>
          <p:nvPr>
            <p:ph type="body" idx="1"/>
          </p:nvPr>
        </p:nvSpPr>
        <p:spPr/>
        <p:txBody>
          <a:bodyPr>
            <a:normAutofit/>
          </a:bodyPr>
          <a:lstStyle/>
          <a:p>
            <a:r>
              <a:rPr lang="en-US" b="0" i="0" u="none" strike="noStrike" baseline="0" dirty="0">
                <a:latin typeface="Arial" panose="020B0604020202020204" pitchFamily="34" charset="0"/>
              </a:rPr>
              <a:t>Bones and other musculoskeletal tissues can make new tissue.</a:t>
            </a:r>
          </a:p>
          <a:p>
            <a:r>
              <a:rPr lang="en-US" dirty="0"/>
              <a:t>A</a:t>
            </a:r>
            <a:r>
              <a:rPr lang="en-US" b="0" i="0" u="none" strike="noStrike" baseline="0" dirty="0">
                <a:latin typeface="Arial" panose="020B0604020202020204" pitchFamily="34" charset="0"/>
              </a:rPr>
              <a:t>bility to heal depends on many factors, including the extent of damage and the person’s age, nutritional status, and overall health. </a:t>
            </a:r>
          </a:p>
          <a:p>
            <a:r>
              <a:rPr lang="en-US" dirty="0"/>
              <a:t>Sometimes t</a:t>
            </a:r>
            <a:r>
              <a:rPr lang="en-US" b="0" i="0" u="none" strike="noStrike" baseline="0" dirty="0">
                <a:latin typeface="Arial" panose="020B0604020202020204" pitchFamily="34" charset="0"/>
              </a:rPr>
              <a:t>issue can heal almost completely, leaving no trace of the injury. </a:t>
            </a:r>
          </a:p>
          <a:p>
            <a:r>
              <a:rPr lang="en-US" dirty="0"/>
              <a:t>Some d</a:t>
            </a:r>
            <a:r>
              <a:rPr lang="en-US" b="0" i="0" u="none" strike="noStrike" baseline="0" dirty="0">
                <a:latin typeface="Arial" panose="020B0604020202020204" pitchFamily="34" charset="0"/>
              </a:rPr>
              <a:t>amaged tissue does not heal normally, leaving scar tissue. </a:t>
            </a:r>
          </a:p>
        </p:txBody>
      </p:sp>
      <p:pic>
        <p:nvPicPr>
          <p:cNvPr id="4" name="Picture 3"/>
          <p:cNvPicPr>
            <a:picLocks noChangeAspect="1"/>
          </p:cNvPicPr>
          <p:nvPr/>
        </p:nvPicPr>
        <p:blipFill>
          <a:blip r:embed="rId2"/>
          <a:stretch>
            <a:fillRect/>
          </a:stretch>
        </p:blipFill>
        <p:spPr>
          <a:xfrm>
            <a:off x="10291606" y="440311"/>
            <a:ext cx="1359526" cy="1365622"/>
          </a:xfrm>
          <a:prstGeom prst="rect">
            <a:avLst/>
          </a:prstGeom>
        </p:spPr>
      </p:pic>
      <p:sp>
        <p:nvSpPr>
          <p:cNvPr id="5" name="TextBox 4"/>
          <p:cNvSpPr txBox="1"/>
          <p:nvPr/>
        </p:nvSpPr>
        <p:spPr>
          <a:xfrm>
            <a:off x="10289309" y="877455"/>
            <a:ext cx="1339273" cy="461665"/>
          </a:xfrm>
          <a:prstGeom prst="rect">
            <a:avLst/>
          </a:prstGeom>
          <a:noFill/>
        </p:spPr>
        <p:txBody>
          <a:bodyPr wrap="square" rtlCol="0">
            <a:spAutoFit/>
          </a:bodyPr>
          <a:lstStyle/>
          <a:p>
            <a:pPr algn="ctr"/>
            <a:r>
              <a:rPr lang="en-US" sz="2400" b="1" dirty="0"/>
              <a:t>20.1-2</a:t>
            </a:r>
          </a:p>
        </p:txBody>
      </p:sp>
    </p:spTree>
    <p:extLst>
      <p:ext uri="{BB962C8B-B14F-4D97-AF65-F5344CB8AC3E}">
        <p14:creationId xmlns:p14="http://schemas.microsoft.com/office/powerpoint/2010/main" val="2362568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816B29-F950-465F-9561-8FCD3817C852}"/>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The Healing Process: Fracture</a:t>
            </a:r>
          </a:p>
        </p:txBody>
      </p:sp>
      <p:sp>
        <p:nvSpPr>
          <p:cNvPr id="3" name="Text Placeholder 2">
            <a:extLst>
              <a:ext uri="{FF2B5EF4-FFF2-40B4-BE49-F238E27FC236}">
                <a16:creationId xmlns="" xmlns:a16="http://schemas.microsoft.com/office/drawing/2014/main" id="{5638BC1E-DDED-40C2-B7D8-877565454DC6}"/>
              </a:ext>
            </a:extLst>
          </p:cNvPr>
          <p:cNvSpPr>
            <a:spLocks noGrp="1"/>
          </p:cNvSpPr>
          <p:nvPr>
            <p:ph type="body" idx="1"/>
          </p:nvPr>
        </p:nvSpPr>
        <p:spPr>
          <a:xfrm>
            <a:off x="891540" y="2364509"/>
            <a:ext cx="10435590" cy="3825408"/>
          </a:xfrm>
        </p:spPr>
        <p:txBody>
          <a:bodyPr>
            <a:normAutofit/>
          </a:bodyPr>
          <a:lstStyle/>
          <a:p>
            <a:pPr marR="0" lvl="0" rtl="0"/>
            <a:r>
              <a:rPr lang="en-US" sz="2400" b="0" i="0" u="none" strike="noStrike" baseline="0" dirty="0">
                <a:latin typeface="Arial" panose="020B0604020202020204" pitchFamily="34" charset="0"/>
              </a:rPr>
              <a:t>Although bone tissue is strong, it can break. </a:t>
            </a:r>
          </a:p>
          <a:p>
            <a:pPr lvl="1"/>
            <a:r>
              <a:rPr lang="en-US" sz="2400" b="0" i="0" u="none" strike="noStrike" baseline="0" dirty="0">
                <a:latin typeface="Arial" panose="020B0604020202020204" pitchFamily="34" charset="0"/>
              </a:rPr>
              <a:t>The site of a break in bone is called a </a:t>
            </a:r>
            <a:r>
              <a:rPr lang="en-US" sz="2400" b="0" i="0" u="dbl" strike="noStrike" dirty="0">
                <a:latin typeface="Arial" panose="020B0604020202020204" pitchFamily="34" charset="0"/>
              </a:rPr>
              <a:t>fracture</a:t>
            </a:r>
            <a:r>
              <a:rPr lang="en-US" sz="2400" b="0" i="0" u="none" strike="noStrike" baseline="0" dirty="0">
                <a:latin typeface="Arial" panose="020B0604020202020204" pitchFamily="34" charset="0"/>
              </a:rPr>
              <a:t>. </a:t>
            </a:r>
          </a:p>
          <a:p>
            <a:pPr marR="0" lvl="0" rtl="0"/>
            <a:r>
              <a:rPr lang="en-US" sz="2400" dirty="0"/>
              <a:t>C</a:t>
            </a:r>
            <a:r>
              <a:rPr lang="en-US" sz="2400" b="0" i="0" u="none" strike="noStrike" baseline="0" dirty="0"/>
              <a:t>auses the bone to bleed, and a hematoma forms around the fracture site</a:t>
            </a:r>
          </a:p>
          <a:p>
            <a:pPr lvl="1"/>
            <a:r>
              <a:rPr lang="en-US" sz="2400" dirty="0"/>
              <a:t>T</a:t>
            </a:r>
            <a:r>
              <a:rPr lang="en-US" sz="2400" b="0" i="0" u="none" strike="noStrike" baseline="0" dirty="0"/>
              <a:t>his hematoma, or collection of blood, organizes into a substance called callus. </a:t>
            </a:r>
          </a:p>
          <a:p>
            <a:pPr lvl="1"/>
            <a:r>
              <a:rPr lang="en-US" sz="2400" dirty="0"/>
              <a:t>C</a:t>
            </a:r>
            <a:r>
              <a:rPr lang="en-US" sz="2400" b="0" i="0" u="none" strike="noStrike" baseline="0" dirty="0"/>
              <a:t>alcium is deposited into the site, forming new bone. </a:t>
            </a:r>
          </a:p>
          <a:p>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291606" y="440311"/>
            <a:ext cx="1359526" cy="1365622"/>
          </a:xfrm>
          <a:prstGeom prst="rect">
            <a:avLst/>
          </a:prstGeom>
        </p:spPr>
      </p:pic>
      <p:sp>
        <p:nvSpPr>
          <p:cNvPr id="5" name="TextBox 4"/>
          <p:cNvSpPr txBox="1"/>
          <p:nvPr/>
        </p:nvSpPr>
        <p:spPr>
          <a:xfrm>
            <a:off x="10289309" y="877455"/>
            <a:ext cx="1339273" cy="461665"/>
          </a:xfrm>
          <a:prstGeom prst="rect">
            <a:avLst/>
          </a:prstGeom>
          <a:noFill/>
        </p:spPr>
        <p:txBody>
          <a:bodyPr wrap="square" rtlCol="0">
            <a:spAutoFit/>
          </a:bodyPr>
          <a:lstStyle/>
          <a:p>
            <a:pPr algn="ctr"/>
            <a:r>
              <a:rPr lang="en-US" sz="2400" b="1" dirty="0"/>
              <a:t>20.1-2</a:t>
            </a:r>
          </a:p>
        </p:txBody>
      </p:sp>
    </p:spTree>
    <p:extLst>
      <p:ext uri="{BB962C8B-B14F-4D97-AF65-F5344CB8AC3E}">
        <p14:creationId xmlns:p14="http://schemas.microsoft.com/office/powerpoint/2010/main" val="2394214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579E07-8300-4E8E-9ED6-6419C9C3544A}"/>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Objectives: Section 1</a:t>
            </a:r>
          </a:p>
        </p:txBody>
      </p:sp>
      <p:sp>
        <p:nvSpPr>
          <p:cNvPr id="3" name="Text Placeholder 2">
            <a:extLst>
              <a:ext uri="{FF2B5EF4-FFF2-40B4-BE49-F238E27FC236}">
                <a16:creationId xmlns="" xmlns:a16="http://schemas.microsoft.com/office/drawing/2014/main" id="{739FD353-2855-414C-A1FC-7C5E5BECC3A2}"/>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20-1.1 Identify and define the functions of the following structures:</a:t>
            </a:r>
          </a:p>
          <a:p>
            <a:pPr lvl="1"/>
            <a:r>
              <a:rPr lang="en-US" b="0" i="0" u="none" strike="noStrike" baseline="0" dirty="0">
                <a:latin typeface="Arial" panose="020B0604020202020204" pitchFamily="34" charset="0"/>
              </a:rPr>
              <a:t>Bones</a:t>
            </a:r>
          </a:p>
          <a:p>
            <a:pPr lvl="1"/>
            <a:r>
              <a:rPr lang="en-US" b="0" i="0" u="none" strike="noStrike" baseline="0" dirty="0">
                <a:latin typeface="Arial" panose="020B0604020202020204" pitchFamily="34" charset="0"/>
              </a:rPr>
              <a:t>Cartilage</a:t>
            </a:r>
          </a:p>
          <a:p>
            <a:pPr lvl="1"/>
            <a:r>
              <a:rPr lang="en-US" b="0" i="0" u="none" strike="noStrike" baseline="0" dirty="0">
                <a:latin typeface="Arial" panose="020B0604020202020204" pitchFamily="34" charset="0"/>
              </a:rPr>
              <a:t>Joints</a:t>
            </a:r>
          </a:p>
          <a:p>
            <a:pPr lvl="1"/>
            <a:r>
              <a:rPr lang="en-US" b="0" i="0" u="none" strike="noStrike" baseline="0" dirty="0">
                <a:latin typeface="Arial" panose="020B0604020202020204" pitchFamily="34" charset="0"/>
              </a:rPr>
              <a:t>Muscles</a:t>
            </a:r>
          </a:p>
          <a:p>
            <a:pPr lvl="1"/>
            <a:r>
              <a:rPr lang="en-US" b="0" i="0" u="none" strike="noStrike" baseline="0" dirty="0">
                <a:latin typeface="Arial" panose="020B0604020202020204" pitchFamily="34" charset="0"/>
              </a:rPr>
              <a:t>Synovium</a:t>
            </a:r>
          </a:p>
          <a:p>
            <a:pPr lvl="1"/>
            <a:r>
              <a:rPr lang="en-US" b="0" i="0" u="none" strike="noStrike" baseline="0" dirty="0">
                <a:latin typeface="Arial" panose="020B0604020202020204" pitchFamily="34" charset="0"/>
              </a:rPr>
              <a:t>Tendons</a:t>
            </a:r>
          </a:p>
          <a:p>
            <a:pPr lvl="1"/>
            <a:r>
              <a:rPr lang="en-US" b="0" i="0" u="none" strike="noStrike" baseline="0" dirty="0">
                <a:latin typeface="Arial" panose="020B0604020202020204" pitchFamily="34" charset="0"/>
              </a:rPr>
              <a:t>Ligaments</a:t>
            </a:r>
          </a:p>
        </p:txBody>
      </p:sp>
      <p:pic>
        <p:nvPicPr>
          <p:cNvPr id="4" name="Picture 3"/>
          <p:cNvPicPr>
            <a:picLocks noChangeAspect="1"/>
          </p:cNvPicPr>
          <p:nvPr/>
        </p:nvPicPr>
        <p:blipFill>
          <a:blip r:embed="rId2"/>
          <a:stretch>
            <a:fillRect/>
          </a:stretch>
        </p:blipFill>
        <p:spPr>
          <a:xfrm>
            <a:off x="10152331" y="440311"/>
            <a:ext cx="1359526" cy="1365622"/>
          </a:xfrm>
          <a:prstGeom prst="rect">
            <a:avLst/>
          </a:prstGeom>
        </p:spPr>
      </p:pic>
    </p:spTree>
    <p:extLst>
      <p:ext uri="{BB962C8B-B14F-4D97-AF65-F5344CB8AC3E}">
        <p14:creationId xmlns:p14="http://schemas.microsoft.com/office/powerpoint/2010/main" val="1325647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816B29-F950-465F-9561-8FCD3817C852}"/>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The Healing Process: Fracture</a:t>
            </a:r>
          </a:p>
        </p:txBody>
      </p:sp>
      <p:sp>
        <p:nvSpPr>
          <p:cNvPr id="3" name="Text Placeholder 2">
            <a:extLst>
              <a:ext uri="{FF2B5EF4-FFF2-40B4-BE49-F238E27FC236}">
                <a16:creationId xmlns="" xmlns:a16="http://schemas.microsoft.com/office/drawing/2014/main" id="{5638BC1E-DDED-40C2-B7D8-877565454DC6}"/>
              </a:ext>
            </a:extLst>
          </p:cNvPr>
          <p:cNvSpPr>
            <a:spLocks noGrp="1"/>
          </p:cNvSpPr>
          <p:nvPr>
            <p:ph type="body" idx="1"/>
          </p:nvPr>
        </p:nvSpPr>
        <p:spPr/>
        <p:txBody>
          <a:bodyPr>
            <a:normAutofit/>
          </a:bodyPr>
          <a:lstStyle/>
          <a:p>
            <a:pPr marR="0" lvl="0" rtl="0"/>
            <a:r>
              <a:rPr lang="en-US" sz="2400" b="0" i="0" u="none" strike="noStrike" baseline="0" dirty="0">
                <a:latin typeface="Arial" panose="020B0604020202020204" pitchFamily="34" charset="0"/>
              </a:rPr>
              <a:t>Nutrients, including proteins, calcium, and vitamins, along with energy from glucose and oxygen, are essential elements for proper bone healing. </a:t>
            </a:r>
          </a:p>
          <a:p>
            <a:pPr lvl="1"/>
            <a:r>
              <a:rPr lang="en-US" sz="2400" b="0" i="0" u="none" strike="noStrike" baseline="0" dirty="0">
                <a:latin typeface="Arial" panose="020B0604020202020204" pitchFamily="34" charset="0"/>
              </a:rPr>
              <a:t>Oxygen is provided from arteries close to the fracture site. </a:t>
            </a:r>
          </a:p>
          <a:p>
            <a:r>
              <a:rPr lang="en-US" sz="2400" u="dbl" dirty="0">
                <a:solidFill>
                  <a:srgbClr val="C00000"/>
                </a:solidFill>
              </a:rPr>
              <a:t>Immobilization</a:t>
            </a:r>
            <a:r>
              <a:rPr lang="en-US" sz="2400" dirty="0"/>
              <a:t> is the process of holding an object in place.</a:t>
            </a:r>
          </a:p>
          <a:p>
            <a:pPr lvl="1"/>
            <a:r>
              <a:rPr lang="en-US" sz="2200" b="0" i="0" u="none" strike="noStrike" baseline="0" dirty="0">
                <a:latin typeface="Arial" panose="020B0604020202020204" pitchFamily="34" charset="0"/>
              </a:rPr>
              <a:t>Important to promoting optimal bone healing</a:t>
            </a:r>
          </a:p>
          <a:p>
            <a:pPr lvl="1"/>
            <a:r>
              <a:rPr lang="en-US" sz="2200" dirty="0"/>
              <a:t>B</a:t>
            </a:r>
            <a:r>
              <a:rPr lang="en-US" sz="2200" b="0" i="0" u="none" strike="noStrike" baseline="0" dirty="0">
                <a:latin typeface="Arial" panose="020B0604020202020204" pitchFamily="34" charset="0"/>
              </a:rPr>
              <a:t>y implanted surgical hardware, a cast, or other restrictive device</a:t>
            </a:r>
          </a:p>
          <a:p>
            <a:pPr lvl="1"/>
            <a:r>
              <a:rPr lang="en-US" sz="2200" dirty="0"/>
              <a:t>Type d</a:t>
            </a:r>
            <a:r>
              <a:rPr lang="en-US" sz="2200" b="0" i="0" u="none" strike="noStrike" baseline="0" dirty="0">
                <a:latin typeface="Arial" panose="020B0604020202020204" pitchFamily="34" charset="0"/>
              </a:rPr>
              <a:t>epends on the location and severity of the fracture. </a:t>
            </a:r>
          </a:p>
          <a:p>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291606" y="440311"/>
            <a:ext cx="1359526" cy="1365622"/>
          </a:xfrm>
          <a:prstGeom prst="rect">
            <a:avLst/>
          </a:prstGeom>
        </p:spPr>
      </p:pic>
      <p:sp>
        <p:nvSpPr>
          <p:cNvPr id="5" name="TextBox 4"/>
          <p:cNvSpPr txBox="1"/>
          <p:nvPr/>
        </p:nvSpPr>
        <p:spPr>
          <a:xfrm>
            <a:off x="10289309" y="877455"/>
            <a:ext cx="1339273" cy="461665"/>
          </a:xfrm>
          <a:prstGeom prst="rect">
            <a:avLst/>
          </a:prstGeom>
          <a:noFill/>
        </p:spPr>
        <p:txBody>
          <a:bodyPr wrap="square" rtlCol="0">
            <a:spAutoFit/>
          </a:bodyPr>
          <a:lstStyle/>
          <a:p>
            <a:pPr algn="ctr"/>
            <a:r>
              <a:rPr lang="en-US" sz="2400" b="1" dirty="0"/>
              <a:t>20.1-2</a:t>
            </a:r>
          </a:p>
        </p:txBody>
      </p:sp>
    </p:spTree>
    <p:extLst>
      <p:ext uri="{BB962C8B-B14F-4D97-AF65-F5344CB8AC3E}">
        <p14:creationId xmlns:p14="http://schemas.microsoft.com/office/powerpoint/2010/main" val="2740101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CAB7DF-FD5B-4F2B-887A-C509752C57DB}"/>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The Healing Process</a:t>
            </a:r>
          </a:p>
        </p:txBody>
      </p:sp>
      <p:sp>
        <p:nvSpPr>
          <p:cNvPr id="3" name="Text Placeholder 2">
            <a:extLst>
              <a:ext uri="{FF2B5EF4-FFF2-40B4-BE49-F238E27FC236}">
                <a16:creationId xmlns="" xmlns:a16="http://schemas.microsoft.com/office/drawing/2014/main" id="{624EA671-7CD5-4DDB-BCE5-8A47E10FD47A}"/>
              </a:ext>
            </a:extLst>
          </p:cNvPr>
          <p:cNvSpPr>
            <a:spLocks noGrp="1"/>
          </p:cNvSpPr>
          <p:nvPr>
            <p:ph type="body" idx="1"/>
          </p:nvPr>
        </p:nvSpPr>
        <p:spPr>
          <a:xfrm>
            <a:off x="891540" y="1736892"/>
            <a:ext cx="10435590" cy="4453026"/>
          </a:xfrm>
        </p:spPr>
        <p:txBody>
          <a:bodyPr/>
          <a:lstStyle/>
          <a:p>
            <a:pPr marR="0" lvl="0" rtl="0"/>
            <a:r>
              <a:rPr lang="en-US" sz="2400" b="0" i="0" u="none" strike="noStrike" baseline="0" dirty="0"/>
              <a:t>Muscle also can heal, but it heals more slowly than bone. </a:t>
            </a:r>
          </a:p>
          <a:p>
            <a:pPr lvl="1"/>
            <a:r>
              <a:rPr lang="en-US" sz="2400" dirty="0"/>
              <a:t>F</a:t>
            </a:r>
            <a:r>
              <a:rPr lang="en-US" sz="2400" b="0" i="0" u="none" strike="noStrike" baseline="0" dirty="0"/>
              <a:t>ibrous scar tissue makes up some of the new tissue. </a:t>
            </a:r>
          </a:p>
          <a:p>
            <a:pPr marR="0" lvl="0" rtl="0"/>
            <a:r>
              <a:rPr lang="en-US" sz="2400" b="0" i="0" u="none" strike="noStrike" baseline="0" dirty="0"/>
              <a:t>Ligaments also heal slowly and with some scar tissue.</a:t>
            </a:r>
          </a:p>
          <a:p>
            <a:pPr lvl="1"/>
            <a:r>
              <a:rPr lang="en-US" sz="2400" b="0" i="0" u="none" strike="noStrike" baseline="0" dirty="0"/>
              <a:t>Like bones, the healing process for muscles and ligaments involves the formation of a hematoma that is later replaced by new fibrous tissue. </a:t>
            </a:r>
          </a:p>
          <a:p>
            <a:pPr lvl="2"/>
            <a:r>
              <a:rPr lang="en-US" sz="2200" dirty="0"/>
              <a:t>The difference: </a:t>
            </a:r>
            <a:r>
              <a:rPr lang="en-US" sz="2200" b="0" i="0" u="none" strike="noStrike" baseline="0" dirty="0"/>
              <a:t>calcium is NOT deposited </a:t>
            </a:r>
          </a:p>
          <a:p>
            <a:pPr lvl="2"/>
            <a:r>
              <a:rPr lang="en-US" sz="2200" b="0" i="0" u="none" strike="noStrike" baseline="0" dirty="0"/>
              <a:t>This healing process can take 6 weeks or longer. </a:t>
            </a:r>
          </a:p>
        </p:txBody>
      </p:sp>
      <p:pic>
        <p:nvPicPr>
          <p:cNvPr id="4" name="Picture 3"/>
          <p:cNvPicPr>
            <a:picLocks noChangeAspect="1"/>
          </p:cNvPicPr>
          <p:nvPr/>
        </p:nvPicPr>
        <p:blipFill>
          <a:blip r:embed="rId2"/>
          <a:stretch>
            <a:fillRect/>
          </a:stretch>
        </p:blipFill>
        <p:spPr>
          <a:xfrm>
            <a:off x="10310079" y="440311"/>
            <a:ext cx="1359526" cy="1365622"/>
          </a:xfrm>
          <a:prstGeom prst="rect">
            <a:avLst/>
          </a:prstGeom>
        </p:spPr>
      </p:pic>
      <p:sp>
        <p:nvSpPr>
          <p:cNvPr id="5" name="TextBox 4"/>
          <p:cNvSpPr txBox="1"/>
          <p:nvPr/>
        </p:nvSpPr>
        <p:spPr>
          <a:xfrm>
            <a:off x="10307782" y="877455"/>
            <a:ext cx="1339273" cy="461665"/>
          </a:xfrm>
          <a:prstGeom prst="rect">
            <a:avLst/>
          </a:prstGeom>
          <a:noFill/>
        </p:spPr>
        <p:txBody>
          <a:bodyPr wrap="square" rtlCol="0">
            <a:spAutoFit/>
          </a:bodyPr>
          <a:lstStyle/>
          <a:p>
            <a:pPr algn="ctr"/>
            <a:r>
              <a:rPr lang="en-US" sz="2400" b="1" dirty="0"/>
              <a:t>20.1-2</a:t>
            </a:r>
          </a:p>
        </p:txBody>
      </p:sp>
    </p:spTree>
    <p:extLst>
      <p:ext uri="{BB962C8B-B14F-4D97-AF65-F5344CB8AC3E}">
        <p14:creationId xmlns:p14="http://schemas.microsoft.com/office/powerpoint/2010/main" val="3048513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CAB7DF-FD5B-4F2B-887A-C509752C57DB}"/>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The Healing Process</a:t>
            </a:r>
          </a:p>
        </p:txBody>
      </p:sp>
      <p:sp>
        <p:nvSpPr>
          <p:cNvPr id="3" name="Text Placeholder 2">
            <a:extLst>
              <a:ext uri="{FF2B5EF4-FFF2-40B4-BE49-F238E27FC236}">
                <a16:creationId xmlns="" xmlns:a16="http://schemas.microsoft.com/office/drawing/2014/main" id="{624EA671-7CD5-4DDB-BCE5-8A47E10FD47A}"/>
              </a:ext>
            </a:extLst>
          </p:cNvPr>
          <p:cNvSpPr>
            <a:spLocks noGrp="1"/>
          </p:cNvSpPr>
          <p:nvPr>
            <p:ph type="body" idx="1"/>
          </p:nvPr>
        </p:nvSpPr>
        <p:spPr>
          <a:xfrm>
            <a:off x="891540" y="2678544"/>
            <a:ext cx="10435590" cy="3511373"/>
          </a:xfrm>
        </p:spPr>
        <p:txBody>
          <a:bodyPr/>
          <a:lstStyle/>
          <a:p>
            <a:pPr lvl="0"/>
            <a:r>
              <a:rPr lang="en-US" sz="2400" dirty="0"/>
              <a:t>Tendons need to be protected for several months then be increasingly stressed so they can take the stress on them when a muscle pulls hard. </a:t>
            </a:r>
          </a:p>
          <a:p>
            <a:pPr lvl="0"/>
            <a:r>
              <a:rPr lang="en-US" sz="2400" dirty="0"/>
              <a:t>Cartilage does not heal very well.</a:t>
            </a:r>
          </a:p>
          <a:p>
            <a:pPr lvl="1"/>
            <a:r>
              <a:rPr lang="en-US" sz="2200" dirty="0"/>
              <a:t>The blood supply to this tissue is poor. </a:t>
            </a:r>
          </a:p>
          <a:p>
            <a:pPr lvl="0"/>
            <a:endParaRPr lang="en-US" dirty="0"/>
          </a:p>
          <a:p>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310079" y="440311"/>
            <a:ext cx="1359526" cy="1365622"/>
          </a:xfrm>
          <a:prstGeom prst="rect">
            <a:avLst/>
          </a:prstGeom>
        </p:spPr>
      </p:pic>
      <p:sp>
        <p:nvSpPr>
          <p:cNvPr id="5" name="TextBox 4"/>
          <p:cNvSpPr txBox="1"/>
          <p:nvPr/>
        </p:nvSpPr>
        <p:spPr>
          <a:xfrm>
            <a:off x="10307782" y="877455"/>
            <a:ext cx="1339273" cy="461665"/>
          </a:xfrm>
          <a:prstGeom prst="rect">
            <a:avLst/>
          </a:prstGeom>
          <a:noFill/>
        </p:spPr>
        <p:txBody>
          <a:bodyPr wrap="square" rtlCol="0">
            <a:spAutoFit/>
          </a:bodyPr>
          <a:lstStyle/>
          <a:p>
            <a:pPr algn="ctr"/>
            <a:r>
              <a:rPr lang="en-US" sz="2400" b="1" dirty="0"/>
              <a:t>20.1-2</a:t>
            </a:r>
          </a:p>
        </p:txBody>
      </p:sp>
    </p:spTree>
    <p:extLst>
      <p:ext uri="{BB962C8B-B14F-4D97-AF65-F5344CB8AC3E}">
        <p14:creationId xmlns:p14="http://schemas.microsoft.com/office/powerpoint/2010/main" val="1499790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Common Musculoskeletal Injuries</a:t>
            </a:r>
          </a:p>
        </p:txBody>
      </p:sp>
    </p:spTree>
    <p:extLst>
      <p:ext uri="{BB962C8B-B14F-4D97-AF65-F5344CB8AC3E}">
        <p14:creationId xmlns:p14="http://schemas.microsoft.com/office/powerpoint/2010/main" val="132169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E09C3F-7E3F-49AB-AA1E-241CD955F6C0}"/>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Common Musculoskeletal Injuries</a:t>
            </a:r>
          </a:p>
        </p:txBody>
      </p:sp>
      <p:sp>
        <p:nvSpPr>
          <p:cNvPr id="3" name="Text Placeholder 2">
            <a:extLst>
              <a:ext uri="{FF2B5EF4-FFF2-40B4-BE49-F238E27FC236}">
                <a16:creationId xmlns="" xmlns:a16="http://schemas.microsoft.com/office/drawing/2014/main" id="{A043B455-03AA-4F0E-A4D2-7E878263B6DF}"/>
              </a:ext>
            </a:extLst>
          </p:cNvPr>
          <p:cNvSpPr>
            <a:spLocks noGrp="1"/>
          </p:cNvSpPr>
          <p:nvPr>
            <p:ph sz="half" idx="1"/>
          </p:nvPr>
        </p:nvSpPr>
        <p:spPr>
          <a:xfrm>
            <a:off x="914400" y="1461052"/>
            <a:ext cx="4855464" cy="4729436"/>
          </a:xfrm>
        </p:spPr>
        <p:txBody>
          <a:bodyPr>
            <a:normAutofit/>
          </a:bodyPr>
          <a:lstStyle/>
          <a:p>
            <a:pPr marR="0" lvl="0" rtl="0"/>
            <a:r>
              <a:rPr lang="en-US" sz="2000" b="0" i="0" u="none" strike="noStrike" baseline="0" dirty="0"/>
              <a:t>The area of damage to the surrounding soft tissues, nerves, and blood vessels around a bone or joint injury is known as the </a:t>
            </a:r>
            <a:r>
              <a:rPr lang="en-US" sz="2000" b="0" i="0" u="dbl" strike="noStrike" dirty="0">
                <a:solidFill>
                  <a:srgbClr val="C00000"/>
                </a:solidFill>
              </a:rPr>
              <a:t>zone of injury</a:t>
            </a:r>
            <a:r>
              <a:rPr lang="en-US" sz="2000" b="0" i="0" u="none" strike="noStrike" baseline="0" dirty="0"/>
              <a:t>.</a:t>
            </a:r>
            <a:endParaRPr lang="en-US" sz="2000" dirty="0"/>
          </a:p>
          <a:p>
            <a:pPr marR="0" lvl="0" rtl="0"/>
            <a:r>
              <a:rPr lang="en-US" sz="2000" b="0" i="0" u="none" strike="noStrike" baseline="0" dirty="0"/>
              <a:t>This zone can be large or small depending on the amount of force (kinetic energy) that caused the trauma.</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20.1-3</a:t>
            </a:r>
          </a:p>
        </p:txBody>
      </p:sp>
      <p:pic>
        <p:nvPicPr>
          <p:cNvPr id="8194" name="Picture 2" descr="Illustration shows a human anatomy with a dark dot on the shoulder representing obvious injury which has a lighter area surrounding it and an even lighter area surrounding it up to the chest and upper arm. This area is labeled zone of inju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5133" y="1649597"/>
            <a:ext cx="2722563"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2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1838F3-2B20-4922-99C4-6E9B78E0F290}"/>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Common Musculoskeletal Injuries:</a:t>
            </a:r>
            <a:r>
              <a:rPr lang="en-US" b="1" i="0" u="none" strike="noStrike" kern="1600" dirty="0"/>
              <a:t> Sprain</a:t>
            </a:r>
            <a:endParaRPr lang="en-US" b="1" i="0" u="none" strike="noStrike" kern="1600" baseline="0" dirty="0"/>
          </a:p>
        </p:txBody>
      </p:sp>
      <p:sp>
        <p:nvSpPr>
          <p:cNvPr id="3" name="Text Placeholder 2">
            <a:extLst>
              <a:ext uri="{FF2B5EF4-FFF2-40B4-BE49-F238E27FC236}">
                <a16:creationId xmlns="" xmlns:a16="http://schemas.microsoft.com/office/drawing/2014/main" id="{14F03442-5A6F-4296-B9DD-E281DFB15B80}"/>
              </a:ext>
            </a:extLst>
          </p:cNvPr>
          <p:cNvSpPr>
            <a:spLocks noGrp="1"/>
          </p:cNvSpPr>
          <p:nvPr>
            <p:ph sz="half" idx="1"/>
          </p:nvPr>
        </p:nvSpPr>
        <p:spPr>
          <a:xfrm>
            <a:off x="914399" y="2243076"/>
            <a:ext cx="10896891" cy="3947411"/>
          </a:xfrm>
        </p:spPr>
        <p:txBody>
          <a:bodyPr>
            <a:noAutofit/>
          </a:bodyPr>
          <a:lstStyle/>
          <a:p>
            <a:pPr marR="0" lvl="0" rtl="0">
              <a:lnSpc>
                <a:spcPct val="90000"/>
              </a:lnSpc>
            </a:pPr>
            <a:r>
              <a:rPr lang="en-US" sz="2400" b="0" i="0" u="none" strike="noStrike" baseline="0" dirty="0"/>
              <a:t>A </a:t>
            </a:r>
            <a:r>
              <a:rPr lang="en-US" sz="2400" b="0" i="0" u="dbl" strike="noStrike" dirty="0">
                <a:solidFill>
                  <a:srgbClr val="C00000"/>
                </a:solidFill>
              </a:rPr>
              <a:t>sprain</a:t>
            </a:r>
            <a:r>
              <a:rPr lang="en-US" sz="2400" b="0" i="0" u="none" strike="noStrike" baseline="0" dirty="0"/>
              <a:t> is an injury involving the stretching or tearing of a </a:t>
            </a:r>
            <a:r>
              <a:rPr lang="en-US" sz="2400" b="0" i="1" u="none" strike="noStrike" baseline="0" dirty="0"/>
              <a:t>ligament</a:t>
            </a:r>
            <a:r>
              <a:rPr lang="en-US" sz="2400" b="0" i="0" u="none" strike="noStrike" baseline="0" dirty="0"/>
              <a:t>. </a:t>
            </a:r>
          </a:p>
          <a:p>
            <a:pPr marR="0" lvl="0" rtl="0">
              <a:lnSpc>
                <a:spcPct val="90000"/>
              </a:lnSpc>
            </a:pPr>
            <a:r>
              <a:rPr lang="en-US" sz="2400" dirty="0"/>
              <a:t>O</a:t>
            </a:r>
            <a:r>
              <a:rPr lang="en-US" sz="2400" b="0" i="0" u="none" strike="noStrike" baseline="0" dirty="0"/>
              <a:t>ccurs when a joint is forced beyond its normal range of motion</a:t>
            </a:r>
          </a:p>
          <a:p>
            <a:pPr lvl="1">
              <a:lnSpc>
                <a:spcPct val="90000"/>
              </a:lnSpc>
            </a:pPr>
            <a:r>
              <a:rPr lang="en-US" sz="2200" b="0" i="0" u="none" strike="noStrike" baseline="0" dirty="0"/>
              <a:t>Sprains affect the ligaments on one side of a joint. </a:t>
            </a:r>
            <a:endParaRPr lang="en-US" sz="2200" dirty="0"/>
          </a:p>
          <a:p>
            <a:pPr lvl="1">
              <a:lnSpc>
                <a:spcPct val="90000"/>
              </a:lnSpc>
            </a:pPr>
            <a:r>
              <a:rPr lang="en-US" sz="2200" dirty="0"/>
              <a:t>M</a:t>
            </a:r>
            <a:r>
              <a:rPr lang="en-US" sz="2200" b="0" i="0" u="none" strike="noStrike" baseline="0" dirty="0"/>
              <a:t>ay occur with other musculoskeletal injuries</a:t>
            </a:r>
          </a:p>
          <a:p>
            <a:pPr>
              <a:lnSpc>
                <a:spcPct val="90000"/>
              </a:lnSpc>
            </a:pPr>
            <a:r>
              <a:rPr lang="en-US" sz="2400" dirty="0"/>
              <a:t>Most often involve the knee, shoulder, wrist, or ankle</a:t>
            </a:r>
          </a:p>
          <a:p>
            <a:pPr marR="0" lvl="0" rtl="0">
              <a:lnSpc>
                <a:spcPct val="90000"/>
              </a:lnSpc>
            </a:pPr>
            <a:r>
              <a:rPr lang="en-US" sz="2400" b="0" i="0" u="none" strike="noStrike" baseline="0" dirty="0"/>
              <a:t>Mild ligament sprains heal relatively quickly.</a:t>
            </a:r>
          </a:p>
          <a:p>
            <a:pPr lvl="1">
              <a:lnSpc>
                <a:spcPct val="90000"/>
              </a:lnSpc>
            </a:pPr>
            <a:r>
              <a:rPr lang="en-US" sz="2200" dirty="0"/>
              <a:t>U</a:t>
            </a:r>
            <a:r>
              <a:rPr lang="en-US" sz="2200" b="0" i="0" u="none" strike="noStrike" baseline="0" dirty="0"/>
              <a:t>sually in several weeks</a:t>
            </a:r>
          </a:p>
          <a:p>
            <a:pPr>
              <a:lnSpc>
                <a:spcPct val="90000"/>
              </a:lnSpc>
            </a:pPr>
            <a:r>
              <a:rPr lang="en-US" sz="2400" dirty="0"/>
              <a:t>M</a:t>
            </a:r>
            <a:r>
              <a:rPr lang="en-US" sz="2400" b="0" i="0" u="none" strike="noStrike" baseline="0" dirty="0"/>
              <a:t>ost completely torn ligaments need surgical repair. </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20.1-3</a:t>
            </a:r>
          </a:p>
        </p:txBody>
      </p:sp>
    </p:spTree>
    <p:extLst>
      <p:ext uri="{BB962C8B-B14F-4D97-AF65-F5344CB8AC3E}">
        <p14:creationId xmlns:p14="http://schemas.microsoft.com/office/powerpoint/2010/main" val="378934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DEF7A1-F472-4D8F-9CEF-98830E0812BF}"/>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Common Musculoskeletal Injuries:</a:t>
            </a:r>
            <a:r>
              <a:rPr lang="en-US" b="1" i="0" u="none" strike="noStrike" kern="1600" dirty="0">
                <a:latin typeface="Arial" panose="020B0604020202020204" pitchFamily="34" charset="0"/>
              </a:rPr>
              <a:t> Strain</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C62AFA36-10C0-4F3E-B762-851FEAE6B20F}"/>
              </a:ext>
            </a:extLst>
          </p:cNvPr>
          <p:cNvSpPr>
            <a:spLocks noGrp="1"/>
          </p:cNvSpPr>
          <p:nvPr>
            <p:ph type="body" idx="1"/>
          </p:nvPr>
        </p:nvSpPr>
        <p:spPr>
          <a:xfrm>
            <a:off x="1049655" y="1879544"/>
            <a:ext cx="10435590" cy="4741289"/>
          </a:xfrm>
        </p:spPr>
        <p:txBody>
          <a:bodyPr/>
          <a:lstStyle/>
          <a:p>
            <a:pPr marR="0" lvl="0" rtl="0"/>
            <a:r>
              <a:rPr lang="en-US" sz="2400" b="0" i="0" u="none" strike="noStrike" baseline="0" dirty="0">
                <a:latin typeface="Arial" panose="020B0604020202020204" pitchFamily="34" charset="0"/>
              </a:rPr>
              <a:t>A </a:t>
            </a:r>
            <a:r>
              <a:rPr lang="en-US" sz="2400" b="0" i="0" u="dbl" strike="noStrike" dirty="0">
                <a:solidFill>
                  <a:srgbClr val="C00000"/>
                </a:solidFill>
                <a:latin typeface="Arial" panose="020B0604020202020204" pitchFamily="34" charset="0"/>
              </a:rPr>
              <a:t>strain</a:t>
            </a:r>
            <a:r>
              <a:rPr lang="en-US" sz="2400" b="0" i="0" u="none" strike="noStrike" baseline="0" dirty="0">
                <a:latin typeface="Arial" panose="020B0604020202020204" pitchFamily="34" charset="0"/>
              </a:rPr>
              <a:t> is a stretched or torn muscle.</a:t>
            </a:r>
          </a:p>
          <a:p>
            <a:pPr lvl="1"/>
            <a:r>
              <a:rPr lang="en-US" sz="2200" b="0" i="0" u="none" strike="noStrike" baseline="0" dirty="0">
                <a:latin typeface="Arial" panose="020B0604020202020204" pitchFamily="34" charset="0"/>
              </a:rPr>
              <a:t>A</a:t>
            </a:r>
            <a:r>
              <a:rPr lang="en-US" sz="2200" b="0" i="0" u="none" strike="noStrike" dirty="0">
                <a:latin typeface="Arial" panose="020B0604020202020204" pitchFamily="34" charset="0"/>
              </a:rPr>
              <a:t> </a:t>
            </a:r>
            <a:r>
              <a:rPr lang="en-US" sz="2200" b="0" i="0" u="none" strike="noStrike" baseline="0" dirty="0">
                <a:latin typeface="Arial" panose="020B0604020202020204" pitchFamily="34" charset="0"/>
              </a:rPr>
              <a:t>“pulled muscle” </a:t>
            </a:r>
          </a:p>
          <a:p>
            <a:pPr lvl="1"/>
            <a:r>
              <a:rPr lang="en-US" sz="2200" dirty="0"/>
              <a:t>O</a:t>
            </a:r>
            <a:r>
              <a:rPr lang="en-US" sz="2200" b="0" i="0" u="none" strike="noStrike" baseline="0" dirty="0">
                <a:latin typeface="Arial" panose="020B0604020202020204" pitchFamily="34" charset="0"/>
              </a:rPr>
              <a:t>ften caused by overexertion and poor body mechanics</a:t>
            </a:r>
            <a:endParaRPr lang="en-US" sz="2400" b="0" i="0" u="none" strike="noStrike" baseline="0" dirty="0">
              <a:latin typeface="Arial" panose="020B0604020202020204" pitchFamily="34" charset="0"/>
            </a:endParaRPr>
          </a:p>
          <a:p>
            <a:pPr marR="0" lvl="0" rtl="0"/>
            <a:r>
              <a:rPr lang="en-US" sz="2400" b="0" i="0" u="none" strike="noStrike" baseline="0" dirty="0">
                <a:latin typeface="Arial" panose="020B0604020202020204" pitchFamily="34" charset="0"/>
              </a:rPr>
              <a:t>Strains affect muscle tissue only.</a:t>
            </a:r>
          </a:p>
          <a:p>
            <a:pPr lvl="1"/>
            <a:r>
              <a:rPr lang="en-US" sz="2200" dirty="0"/>
              <a:t>D</a:t>
            </a:r>
            <a:r>
              <a:rPr lang="en-US" sz="2200" b="0" i="0" u="none" strike="noStrike" baseline="0" dirty="0">
                <a:latin typeface="Arial" panose="020B0604020202020204" pitchFamily="34" charset="0"/>
              </a:rPr>
              <a:t>o not result in bone, ligament, or joint damage</a:t>
            </a:r>
            <a:endParaRPr lang="en-US" sz="2400" b="0" i="0" u="none" strike="noStrike" baseline="0" dirty="0">
              <a:latin typeface="Arial" panose="020B0604020202020204" pitchFamily="34" charset="0"/>
            </a:endParaRPr>
          </a:p>
          <a:p>
            <a:r>
              <a:rPr lang="en-US" sz="2400" dirty="0"/>
              <a:t>Commonly strained muscles include the hamstring muscles, the biceps, and the muscles of the back.</a:t>
            </a:r>
          </a:p>
          <a:p>
            <a:pPr marR="0" lvl="0" rtl="0"/>
            <a:r>
              <a:rPr lang="en-US" sz="2400" dirty="0"/>
              <a:t>M</a:t>
            </a:r>
            <a:r>
              <a:rPr lang="en-US" sz="2400" b="0" i="0" u="none" strike="noStrike" baseline="0" dirty="0">
                <a:latin typeface="Arial" panose="020B0604020202020204" pitchFamily="34" charset="0"/>
              </a:rPr>
              <a:t>ild</a:t>
            </a:r>
            <a:r>
              <a:rPr lang="en-US" sz="2400" dirty="0"/>
              <a:t> =</a:t>
            </a:r>
            <a:r>
              <a:rPr lang="en-US" sz="2400" b="0" i="0" u="none" strike="noStrike" baseline="0" dirty="0">
                <a:latin typeface="Arial" panose="020B0604020202020204" pitchFamily="34" charset="0"/>
              </a:rPr>
              <a:t> requiring only a few days to heal</a:t>
            </a:r>
          </a:p>
          <a:p>
            <a:pPr marR="0" lvl="0" rtl="0"/>
            <a:r>
              <a:rPr lang="en-US" sz="2400" b="0" i="0" u="none" strike="noStrike" baseline="0" dirty="0">
                <a:latin typeface="Arial" panose="020B0604020202020204" pitchFamily="34" charset="0"/>
              </a:rPr>
              <a:t>Severe</a:t>
            </a:r>
            <a:r>
              <a:rPr lang="en-US" sz="2400" dirty="0"/>
              <a:t> =</a:t>
            </a:r>
            <a:r>
              <a:rPr lang="en-US" sz="2400" b="0" i="0" u="none" strike="noStrike" baseline="0" dirty="0">
                <a:latin typeface="Arial" panose="020B0604020202020204" pitchFamily="34" charset="0"/>
              </a:rPr>
              <a:t> requiring surgical repair and months of healing</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20.1-3</a:t>
            </a:r>
          </a:p>
        </p:txBody>
      </p:sp>
    </p:spTree>
    <p:extLst>
      <p:ext uri="{BB962C8B-B14F-4D97-AF65-F5344CB8AC3E}">
        <p14:creationId xmlns:p14="http://schemas.microsoft.com/office/powerpoint/2010/main" val="4126419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Injures: Fractures</a:t>
            </a:r>
          </a:p>
        </p:txBody>
      </p:sp>
      <p:sp>
        <p:nvSpPr>
          <p:cNvPr id="5" name="TextBox 4"/>
          <p:cNvSpPr txBox="1"/>
          <p:nvPr/>
        </p:nvSpPr>
        <p:spPr>
          <a:xfrm>
            <a:off x="942109" y="1616364"/>
            <a:ext cx="5624946" cy="4439677"/>
          </a:xfrm>
          <a:prstGeom prst="rect">
            <a:avLst/>
          </a:prstGeom>
          <a:noFill/>
        </p:spPr>
        <p:txBody>
          <a:bodyPr wrap="square" rtlCol="0">
            <a:spAutoFit/>
          </a:bodyPr>
          <a:lstStyle/>
          <a:p>
            <a:pPr>
              <a:spcBef>
                <a:spcPts val="300"/>
              </a:spcBef>
            </a:pPr>
            <a:r>
              <a:rPr lang="en-US" sz="2000" dirty="0">
                <a:latin typeface="Arial" panose="020B0604020202020204" pitchFamily="34" charset="0"/>
                <a:cs typeface="Arial" panose="020B0604020202020204" pitchFamily="34" charset="0"/>
              </a:rPr>
              <a:t>Types of Fractures:</a:t>
            </a:r>
          </a:p>
          <a:p>
            <a:pPr marL="285750"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Closed</a:t>
            </a:r>
          </a:p>
          <a:p>
            <a:pPr marL="742950" lvl="1"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The overlying skin surface has not been disrupted.</a:t>
            </a:r>
          </a:p>
          <a:p>
            <a:pPr marL="285750"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Open</a:t>
            </a:r>
          </a:p>
          <a:p>
            <a:pPr marL="742950" lvl="1"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The overlying skin has been opened.</a:t>
            </a:r>
          </a:p>
          <a:p>
            <a:pPr marL="742950" lvl="1"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Also referred to as a Compound Fracture</a:t>
            </a:r>
          </a:p>
          <a:p>
            <a:pPr marL="742950" lvl="1"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Occurs when either:</a:t>
            </a:r>
          </a:p>
          <a:p>
            <a:pPr marL="1200150" lvl="2"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External forces penetrate the skin and fractures the underlying bone</a:t>
            </a:r>
          </a:p>
          <a:p>
            <a:pPr marL="1200150" lvl="2"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The sharp ends of the broken bone come through the surface of the skin</a:t>
            </a:r>
          </a:p>
          <a:p>
            <a:pPr marL="285750"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True emergency due to risk of infections</a:t>
            </a:r>
          </a:p>
        </p:txBody>
      </p:sp>
      <p:pic>
        <p:nvPicPr>
          <p:cNvPr id="6" name="Picture 5"/>
          <p:cNvPicPr>
            <a:picLocks noChangeAspect="1"/>
          </p:cNvPicPr>
          <p:nvPr/>
        </p:nvPicPr>
        <p:blipFill>
          <a:blip r:embed="rId2"/>
          <a:stretch>
            <a:fillRect/>
          </a:stretch>
        </p:blipFill>
        <p:spPr>
          <a:xfrm>
            <a:off x="10474315" y="440311"/>
            <a:ext cx="1359526" cy="1365622"/>
          </a:xfrm>
          <a:prstGeom prst="rect">
            <a:avLst/>
          </a:prstGeom>
        </p:spPr>
      </p:pic>
      <p:sp>
        <p:nvSpPr>
          <p:cNvPr id="7" name="TextBox 6"/>
          <p:cNvSpPr txBox="1"/>
          <p:nvPr/>
        </p:nvSpPr>
        <p:spPr>
          <a:xfrm>
            <a:off x="10472018" y="877455"/>
            <a:ext cx="1339273" cy="461665"/>
          </a:xfrm>
          <a:prstGeom prst="rect">
            <a:avLst/>
          </a:prstGeom>
          <a:noFill/>
        </p:spPr>
        <p:txBody>
          <a:bodyPr wrap="square" rtlCol="0">
            <a:spAutoFit/>
          </a:bodyPr>
          <a:lstStyle/>
          <a:p>
            <a:pPr algn="ctr"/>
            <a:r>
              <a:rPr lang="en-US" sz="2400" b="1" dirty="0"/>
              <a:t>20.1-5</a:t>
            </a:r>
          </a:p>
        </p:txBody>
      </p:sp>
      <p:pic>
        <p:nvPicPr>
          <p:cNvPr id="9218" name="Picture 2" descr="Photo A shows the legs of a patient with closed fracture. One of the legs is swollen and twisted in an odd angle. Photo B shows the leg of a patient with open fracture. The bone at the ankle is protruding out of the skin and blood is pouring from the tear in the l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2778" y="1530358"/>
            <a:ext cx="2905125" cy="4611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468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Injuries: Fractures</a:t>
            </a:r>
          </a:p>
        </p:txBody>
      </p:sp>
      <p:sp>
        <p:nvSpPr>
          <p:cNvPr id="5" name="TextBox 4"/>
          <p:cNvSpPr txBox="1"/>
          <p:nvPr/>
        </p:nvSpPr>
        <p:spPr>
          <a:xfrm>
            <a:off x="766618" y="1774249"/>
            <a:ext cx="5329382" cy="3316292"/>
          </a:xfrm>
          <a:prstGeom prst="rect">
            <a:avLst/>
          </a:prstGeom>
          <a:noFill/>
        </p:spPr>
        <p:txBody>
          <a:bodyPr wrap="square" rtlCol="0">
            <a:spAutoFit/>
          </a:bodyPr>
          <a:lstStyle/>
          <a:p>
            <a:pPr>
              <a:spcBef>
                <a:spcPts val="300"/>
              </a:spcBef>
            </a:pPr>
            <a:r>
              <a:rPr lang="en-US" sz="2400" dirty="0">
                <a:latin typeface="Arial" panose="020B0604020202020204" pitchFamily="34" charset="0"/>
                <a:cs typeface="Arial" panose="020B0604020202020204" pitchFamily="34" charset="0"/>
              </a:rPr>
              <a:t>Classification of fractures based on whether broken bone remains in normal anatomic alignment</a:t>
            </a:r>
          </a:p>
          <a:p>
            <a:pPr marL="285750" indent="-285750">
              <a:spcBef>
                <a:spcPts val="300"/>
              </a:spcBef>
              <a:buFont typeface="Arial" panose="020B0604020202020204" pitchFamily="34" charset="0"/>
              <a:buChar char="•"/>
            </a:pPr>
            <a:r>
              <a:rPr lang="en-US" sz="2200" dirty="0">
                <a:latin typeface="Arial" panose="020B0604020202020204" pitchFamily="34" charset="0"/>
                <a:cs typeface="Arial" panose="020B0604020202020204" pitchFamily="34" charset="0"/>
              </a:rPr>
              <a:t>Nondisplaced: ends of fractured bone remain in alignment</a:t>
            </a:r>
          </a:p>
          <a:p>
            <a:pPr marL="285750" indent="-285750">
              <a:spcBef>
                <a:spcPts val="300"/>
              </a:spcBef>
              <a:buFont typeface="Arial" panose="020B0604020202020204" pitchFamily="34" charset="0"/>
              <a:buChar char="•"/>
            </a:pPr>
            <a:r>
              <a:rPr lang="en-US" sz="2200" dirty="0">
                <a:latin typeface="Arial" panose="020B0604020202020204" pitchFamily="34" charset="0"/>
                <a:cs typeface="Arial" panose="020B0604020202020204" pitchFamily="34" charset="0"/>
              </a:rPr>
              <a:t>Displaced: causes the affected extremity to appear bent, crooked, shortened, or rotated</a:t>
            </a:r>
          </a:p>
          <a:p>
            <a:pPr marL="285750" indent="-285750">
              <a:spcBef>
                <a:spcPts val="300"/>
              </a:spcBef>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0474315" y="440311"/>
            <a:ext cx="1359526" cy="1365622"/>
          </a:xfrm>
          <a:prstGeom prst="rect">
            <a:avLst/>
          </a:prstGeom>
        </p:spPr>
      </p:pic>
      <p:sp>
        <p:nvSpPr>
          <p:cNvPr id="7" name="TextBox 6"/>
          <p:cNvSpPr txBox="1"/>
          <p:nvPr/>
        </p:nvSpPr>
        <p:spPr>
          <a:xfrm>
            <a:off x="10472018" y="877455"/>
            <a:ext cx="1339273" cy="461665"/>
          </a:xfrm>
          <a:prstGeom prst="rect">
            <a:avLst/>
          </a:prstGeom>
          <a:noFill/>
        </p:spPr>
        <p:txBody>
          <a:bodyPr wrap="square" rtlCol="0">
            <a:spAutoFit/>
          </a:bodyPr>
          <a:lstStyle/>
          <a:p>
            <a:pPr algn="ctr"/>
            <a:r>
              <a:rPr lang="en-US" sz="2400" b="1" dirty="0"/>
              <a:t>20.1-5</a:t>
            </a:r>
          </a:p>
        </p:txBody>
      </p:sp>
      <p:pic>
        <p:nvPicPr>
          <p:cNvPr id="10242" name="Picture 2" descr="Photo shows the leg of a patient with displaced fracture and the angle of the arch of the foot and the ankle appears misaligned and crook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023" y="2009368"/>
            <a:ext cx="3767022" cy="284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418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Injuries: Fractures</a:t>
            </a:r>
          </a:p>
        </p:txBody>
      </p:sp>
      <p:sp>
        <p:nvSpPr>
          <p:cNvPr id="5" name="TextBox 4"/>
          <p:cNvSpPr txBox="1"/>
          <p:nvPr/>
        </p:nvSpPr>
        <p:spPr>
          <a:xfrm>
            <a:off x="766618" y="1556549"/>
            <a:ext cx="5329382" cy="3123932"/>
          </a:xfrm>
          <a:prstGeom prst="rect">
            <a:avLst/>
          </a:prstGeom>
          <a:noFill/>
        </p:spPr>
        <p:txBody>
          <a:bodyPr wrap="square" rtlCol="0">
            <a:spAutoFit/>
          </a:bodyPr>
          <a:lstStyle/>
          <a:p>
            <a:pPr>
              <a:spcBef>
                <a:spcPts val="300"/>
              </a:spcBef>
            </a:pPr>
            <a:endParaRPr lang="en-US" sz="2000" dirty="0">
              <a:latin typeface="Arial" panose="020B0604020202020204" pitchFamily="34" charset="0"/>
              <a:cs typeface="Arial" panose="020B0604020202020204" pitchFamily="34" charset="0"/>
            </a:endParaRPr>
          </a:p>
          <a:p>
            <a:pPr marL="342900" indent="-342900">
              <a:spcBef>
                <a:spcPts val="300"/>
              </a:spcBef>
              <a:buFont typeface="Arial" panose="020B0604020202020204" pitchFamily="34" charset="0"/>
              <a:buChar char="•"/>
            </a:pPr>
            <a:r>
              <a:rPr lang="en-US" sz="2200" dirty="0">
                <a:latin typeface="Arial" panose="020B0604020202020204" pitchFamily="34" charset="0"/>
                <a:cs typeface="Arial" panose="020B0604020202020204" pitchFamily="34" charset="0"/>
              </a:rPr>
              <a:t>Fractures are named based on MOI or shape of fracture line.</a:t>
            </a:r>
          </a:p>
          <a:p>
            <a:pPr marL="742950" lvl="1"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Transverse</a:t>
            </a:r>
          </a:p>
          <a:p>
            <a:pPr marL="742950" lvl="1"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Oblique</a:t>
            </a:r>
          </a:p>
          <a:p>
            <a:pPr marL="742950" lvl="1"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Comminuted</a:t>
            </a:r>
          </a:p>
          <a:p>
            <a:pPr marL="742950" lvl="1"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Greenstick</a:t>
            </a:r>
          </a:p>
          <a:p>
            <a:pPr marL="742950" lvl="1" indent="-285750">
              <a:spcBef>
                <a:spcPts val="300"/>
              </a:spcBef>
              <a:buFont typeface="Arial" panose="020B0604020202020204" pitchFamily="34" charset="0"/>
              <a:buChar char="•"/>
            </a:pPr>
            <a:r>
              <a:rPr lang="en-US" sz="2000" dirty="0">
                <a:latin typeface="Arial" panose="020B0604020202020204" pitchFamily="34" charset="0"/>
                <a:cs typeface="Arial" panose="020B0604020202020204" pitchFamily="34" charset="0"/>
              </a:rPr>
              <a:t>Compression</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0474315" y="440311"/>
            <a:ext cx="1359526" cy="1365622"/>
          </a:xfrm>
          <a:prstGeom prst="rect">
            <a:avLst/>
          </a:prstGeom>
        </p:spPr>
      </p:pic>
      <p:sp>
        <p:nvSpPr>
          <p:cNvPr id="7" name="TextBox 6"/>
          <p:cNvSpPr txBox="1"/>
          <p:nvPr/>
        </p:nvSpPr>
        <p:spPr>
          <a:xfrm>
            <a:off x="10472018" y="877455"/>
            <a:ext cx="1339273" cy="461665"/>
          </a:xfrm>
          <a:prstGeom prst="rect">
            <a:avLst/>
          </a:prstGeom>
          <a:noFill/>
        </p:spPr>
        <p:txBody>
          <a:bodyPr wrap="square" rtlCol="0">
            <a:spAutoFit/>
          </a:bodyPr>
          <a:lstStyle/>
          <a:p>
            <a:pPr algn="ctr"/>
            <a:r>
              <a:rPr lang="en-US" sz="2400" b="1" dirty="0"/>
              <a:t>20.1-5</a:t>
            </a:r>
          </a:p>
        </p:txBody>
      </p:sp>
      <p:pic>
        <p:nvPicPr>
          <p:cNvPr id="11266" name="Picture 2" descr="A shows a tibia with a single horizontal line fracture through it. B shows the humerus with a diagonal fracture. C shows a femur with a zigzag fracture. D shows the tibia with two chips broken off. E shows fibula with a crack. F shows a vertebrae compressed and fractured." title="Illustrations A through F show types of fra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619" y="2392327"/>
            <a:ext cx="4315660" cy="274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532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7C4ED3-3C77-4F60-9CB8-BCA3860C15DB}"/>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Objectives: Section</a:t>
            </a:r>
            <a:r>
              <a:rPr lang="en-US" b="1" i="0" u="none" strike="noStrike" kern="1600" dirty="0">
                <a:latin typeface="Arial" panose="020B0604020202020204" pitchFamily="34" charset="0"/>
              </a:rPr>
              <a:t> 1</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06DC9C94-3299-4C05-AF7C-C42E622C388B}"/>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20-1.2 Describe how musculoskeletal tissues heal.</a:t>
            </a:r>
          </a:p>
          <a:p>
            <a:pPr marR="0" lvl="0" rtl="0"/>
            <a:r>
              <a:rPr lang="en-US" b="0" i="0" u="none" strike="noStrike" baseline="0" dirty="0">
                <a:latin typeface="Arial" panose="020B0604020202020204" pitchFamily="34" charset="0"/>
              </a:rPr>
              <a:t>20-1.3 Explain the difference between a sprain and strain.</a:t>
            </a:r>
          </a:p>
          <a:p>
            <a:pPr marR="0" lvl="0" rtl="0"/>
            <a:r>
              <a:rPr lang="en-US" b="0" i="0" u="none" strike="noStrike" baseline="0" dirty="0">
                <a:latin typeface="Arial" panose="020B0604020202020204" pitchFamily="34" charset="0"/>
              </a:rPr>
              <a:t>20-1.4 Describe and demonstrate the general assessment of musculoskeletal injuries.</a:t>
            </a:r>
          </a:p>
          <a:p>
            <a:pPr marR="0" lvl="0" rtl="0"/>
            <a:r>
              <a:rPr lang="en-US" b="0" i="0" u="none" strike="noStrike" baseline="0" dirty="0">
                <a:latin typeface="Arial" panose="020B0604020202020204" pitchFamily="34" charset="0"/>
              </a:rPr>
              <a:t>20-1.5 List the signs and symptoms of sprains, strains, ruptured tendons, dislocations, and fractures.</a:t>
            </a:r>
          </a:p>
        </p:txBody>
      </p:sp>
      <p:pic>
        <p:nvPicPr>
          <p:cNvPr id="4" name="Picture 3"/>
          <p:cNvPicPr>
            <a:picLocks noChangeAspect="1"/>
          </p:cNvPicPr>
          <p:nvPr/>
        </p:nvPicPr>
        <p:blipFill>
          <a:blip r:embed="rId2"/>
          <a:stretch>
            <a:fillRect/>
          </a:stretch>
        </p:blipFill>
        <p:spPr>
          <a:xfrm>
            <a:off x="10152331" y="440311"/>
            <a:ext cx="1359526" cy="1365622"/>
          </a:xfrm>
          <a:prstGeom prst="rect">
            <a:avLst/>
          </a:prstGeom>
        </p:spPr>
      </p:pic>
    </p:spTree>
    <p:extLst>
      <p:ext uri="{BB962C8B-B14F-4D97-AF65-F5344CB8AC3E}">
        <p14:creationId xmlns:p14="http://schemas.microsoft.com/office/powerpoint/2010/main" val="1442875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Injuries: Dislocations</a:t>
            </a:r>
          </a:p>
        </p:txBody>
      </p:sp>
      <p:sp>
        <p:nvSpPr>
          <p:cNvPr id="5" name="Content Placeholder 4"/>
          <p:cNvSpPr>
            <a:spLocks noGrp="1"/>
          </p:cNvSpPr>
          <p:nvPr>
            <p:ph sz="half" idx="2"/>
          </p:nvPr>
        </p:nvSpPr>
        <p:spPr>
          <a:xfrm>
            <a:off x="905164" y="2170545"/>
            <a:ext cx="10372436" cy="4103070"/>
          </a:xfrm>
        </p:spPr>
        <p:txBody>
          <a:bodyPr/>
          <a:lstStyle/>
          <a:p>
            <a:r>
              <a:rPr lang="en-US" dirty="0"/>
              <a:t>A </a:t>
            </a:r>
            <a:r>
              <a:rPr lang="en-US" u="dbl" dirty="0">
                <a:solidFill>
                  <a:srgbClr val="C00000"/>
                </a:solidFill>
              </a:rPr>
              <a:t>dislocation</a:t>
            </a:r>
            <a:r>
              <a:rPr lang="en-US" dirty="0"/>
              <a:t> is a separation or displacement of the bones of a joint.</a:t>
            </a:r>
          </a:p>
          <a:p>
            <a:pPr lvl="1"/>
            <a:r>
              <a:rPr lang="en-US" dirty="0"/>
              <a:t>Joint capsule and surrounding ligaments can stretch or tear.</a:t>
            </a:r>
          </a:p>
          <a:p>
            <a:pPr lvl="1"/>
            <a:r>
              <a:rPr lang="en-US" dirty="0"/>
              <a:t>Soft tissues, blood vessels, and nerves surrounding the joint are damaged.</a:t>
            </a:r>
          </a:p>
          <a:p>
            <a:r>
              <a:rPr lang="en-US" u="dbl" dirty="0">
                <a:solidFill>
                  <a:srgbClr val="C00000"/>
                </a:solidFill>
              </a:rPr>
              <a:t>Subluxation</a:t>
            </a:r>
          </a:p>
          <a:p>
            <a:pPr lvl="1"/>
            <a:r>
              <a:rPr lang="en-US" dirty="0"/>
              <a:t>A joint can partially dislocate and then return to normal anatomic position.</a:t>
            </a:r>
          </a:p>
          <a:p>
            <a:r>
              <a:rPr lang="en-US" dirty="0"/>
              <a:t>The most common joints to dislocate are shoulders, elbows, hips, knees, and ankles.</a:t>
            </a:r>
          </a:p>
        </p:txBody>
      </p:sp>
      <p:pic>
        <p:nvPicPr>
          <p:cNvPr id="8" name="Picture 7"/>
          <p:cNvPicPr>
            <a:picLocks noChangeAspect="1"/>
          </p:cNvPicPr>
          <p:nvPr/>
        </p:nvPicPr>
        <p:blipFill>
          <a:blip r:embed="rId2"/>
          <a:stretch>
            <a:fillRect/>
          </a:stretch>
        </p:blipFill>
        <p:spPr>
          <a:xfrm>
            <a:off x="10474315" y="440311"/>
            <a:ext cx="1359526" cy="1365622"/>
          </a:xfrm>
          <a:prstGeom prst="rect">
            <a:avLst/>
          </a:prstGeom>
        </p:spPr>
      </p:pic>
      <p:sp>
        <p:nvSpPr>
          <p:cNvPr id="9" name="TextBox 8"/>
          <p:cNvSpPr txBox="1"/>
          <p:nvPr/>
        </p:nvSpPr>
        <p:spPr>
          <a:xfrm>
            <a:off x="10472018" y="877455"/>
            <a:ext cx="1339273" cy="461665"/>
          </a:xfrm>
          <a:prstGeom prst="rect">
            <a:avLst/>
          </a:prstGeom>
          <a:noFill/>
        </p:spPr>
        <p:txBody>
          <a:bodyPr wrap="square" rtlCol="0">
            <a:spAutoFit/>
          </a:bodyPr>
          <a:lstStyle/>
          <a:p>
            <a:pPr algn="ctr"/>
            <a:r>
              <a:rPr lang="en-US" sz="2400" b="1" dirty="0"/>
              <a:t>20.1-5</a:t>
            </a:r>
          </a:p>
        </p:txBody>
      </p:sp>
    </p:spTree>
    <p:extLst>
      <p:ext uri="{BB962C8B-B14F-4D97-AF65-F5344CB8AC3E}">
        <p14:creationId xmlns:p14="http://schemas.microsoft.com/office/powerpoint/2010/main" val="282579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General Assessment of Musculoskeletal Injuries</a:t>
            </a:r>
          </a:p>
        </p:txBody>
      </p:sp>
    </p:spTree>
    <p:extLst>
      <p:ext uri="{BB962C8B-B14F-4D97-AF65-F5344CB8AC3E}">
        <p14:creationId xmlns:p14="http://schemas.microsoft.com/office/powerpoint/2010/main" val="32318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11DFC2-9367-4311-A3CA-BAF856A251E4}"/>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General Assessment:</a:t>
            </a:r>
            <a:r>
              <a:rPr lang="en-US" b="1" i="0" u="none" strike="noStrike" kern="1600" dirty="0"/>
              <a:t> Scene Size-Up</a:t>
            </a:r>
            <a:endParaRPr lang="en-US" b="1" i="0" u="none" strike="noStrike" kern="1600" baseline="0" dirty="0"/>
          </a:p>
        </p:txBody>
      </p:sp>
      <p:sp>
        <p:nvSpPr>
          <p:cNvPr id="3" name="Text Placeholder 2">
            <a:extLst>
              <a:ext uri="{FF2B5EF4-FFF2-40B4-BE49-F238E27FC236}">
                <a16:creationId xmlns="" xmlns:a16="http://schemas.microsoft.com/office/drawing/2014/main" id="{46D1EDC2-AB0A-49E3-AB63-B38734944949}"/>
              </a:ext>
            </a:extLst>
          </p:cNvPr>
          <p:cNvSpPr>
            <a:spLocks noGrp="1"/>
          </p:cNvSpPr>
          <p:nvPr>
            <p:ph sz="half" idx="1"/>
          </p:nvPr>
        </p:nvSpPr>
        <p:spPr>
          <a:xfrm>
            <a:off x="914400" y="1958108"/>
            <a:ext cx="4855464" cy="4232379"/>
          </a:xfrm>
        </p:spPr>
        <p:txBody>
          <a:bodyPr>
            <a:noAutofit/>
          </a:bodyPr>
          <a:lstStyle/>
          <a:p>
            <a:pPr marR="0" lvl="0" rtl="0">
              <a:lnSpc>
                <a:spcPct val="90000"/>
              </a:lnSpc>
            </a:pPr>
            <a:r>
              <a:rPr lang="en-US" sz="2800" dirty="0"/>
              <a:t>S</a:t>
            </a:r>
            <a:r>
              <a:rPr lang="en-US" sz="2800" b="0" i="0" u="none" strike="noStrike" baseline="0" dirty="0"/>
              <a:t>cene size-up:</a:t>
            </a:r>
          </a:p>
          <a:p>
            <a:pPr lvl="1">
              <a:lnSpc>
                <a:spcPct val="90000"/>
              </a:lnSpc>
            </a:pPr>
            <a:r>
              <a:rPr lang="en-US" sz="2400" b="0" i="0" u="none" strike="noStrike" baseline="0" dirty="0"/>
              <a:t>First identify potential safety hazards</a:t>
            </a:r>
            <a:r>
              <a:rPr lang="en-US" sz="2400" dirty="0"/>
              <a:t>.</a:t>
            </a:r>
            <a:endParaRPr lang="en-US" sz="2400" b="0" i="0" u="none" strike="noStrike" baseline="0" dirty="0"/>
          </a:p>
          <a:p>
            <a:pPr lvl="1">
              <a:lnSpc>
                <a:spcPct val="90000"/>
              </a:lnSpc>
            </a:pPr>
            <a:r>
              <a:rPr lang="en-US" sz="2400" dirty="0"/>
              <a:t>M</a:t>
            </a:r>
            <a:r>
              <a:rPr lang="en-US" sz="2400" b="0" i="0" u="none" strike="noStrike" baseline="0" dirty="0"/>
              <a:t>ake sure patient and you are visible to others coming into the area.</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20.1-4</a:t>
            </a:r>
          </a:p>
        </p:txBody>
      </p:sp>
      <p:pic>
        <p:nvPicPr>
          <p:cNvPr id="12290" name="Picture 2" descr="Photo shows a patroller sizing up the scene from the top of a slope down which a skier is lying in the s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347" y="2106225"/>
            <a:ext cx="4188968" cy="310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7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D0FBB5-F5D3-4795-B9D1-AD9D23E12CC8}"/>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General Assessment:</a:t>
            </a:r>
            <a:r>
              <a:rPr lang="en-US" b="1" i="0" u="none" strike="noStrike" kern="1600" dirty="0"/>
              <a:t> Primary Assessment</a:t>
            </a:r>
            <a:endParaRPr lang="en-US" b="1" i="0" u="none" strike="noStrike" kern="1600" baseline="0" dirty="0"/>
          </a:p>
        </p:txBody>
      </p:sp>
      <p:sp>
        <p:nvSpPr>
          <p:cNvPr id="3" name="Text Placeholder 2">
            <a:extLst>
              <a:ext uri="{FF2B5EF4-FFF2-40B4-BE49-F238E27FC236}">
                <a16:creationId xmlns="" xmlns:a16="http://schemas.microsoft.com/office/drawing/2014/main" id="{E32FD66D-8E54-4055-B871-8FBEE1A8B7E9}"/>
              </a:ext>
            </a:extLst>
          </p:cNvPr>
          <p:cNvSpPr>
            <a:spLocks noGrp="1"/>
          </p:cNvSpPr>
          <p:nvPr>
            <p:ph sz="half" idx="1"/>
          </p:nvPr>
        </p:nvSpPr>
        <p:spPr>
          <a:xfrm>
            <a:off x="914399" y="2095542"/>
            <a:ext cx="10896891" cy="4094946"/>
          </a:xfrm>
        </p:spPr>
        <p:txBody>
          <a:bodyPr>
            <a:normAutofit/>
          </a:bodyPr>
          <a:lstStyle/>
          <a:p>
            <a:pPr lvl="0">
              <a:lnSpc>
                <a:spcPct val="90000"/>
              </a:lnSpc>
            </a:pPr>
            <a:r>
              <a:rPr lang="en-US" dirty="0"/>
              <a:t>Go through all the steps in the primary patient assessment process before focusing on the musculoskeletal injury. </a:t>
            </a:r>
          </a:p>
          <a:p>
            <a:pPr lvl="0">
              <a:lnSpc>
                <a:spcPct val="90000"/>
              </a:lnSpc>
            </a:pPr>
            <a:r>
              <a:rPr lang="en-US" dirty="0"/>
              <a:t>External bleeding?</a:t>
            </a:r>
          </a:p>
          <a:p>
            <a:pPr lvl="1">
              <a:lnSpc>
                <a:spcPct val="90000"/>
              </a:lnSpc>
            </a:pPr>
            <a:r>
              <a:rPr lang="en-US" dirty="0"/>
              <a:t>Difficult with bulky clothing or multiple layers</a:t>
            </a:r>
          </a:p>
          <a:p>
            <a:pPr lvl="1">
              <a:lnSpc>
                <a:spcPct val="90000"/>
              </a:lnSpc>
            </a:pPr>
            <a:r>
              <a:rPr lang="en-US" dirty="0"/>
              <a:t>Control any excessive bleeding. </a:t>
            </a:r>
          </a:p>
          <a:p>
            <a:pPr>
              <a:lnSpc>
                <a:spcPct val="90000"/>
              </a:lnSpc>
            </a:pPr>
            <a:r>
              <a:rPr lang="en-US" dirty="0"/>
              <a:t>Assess responsiveness using the AVPU scale. </a:t>
            </a:r>
          </a:p>
          <a:p>
            <a:pPr marR="0" lvl="0" rtl="0">
              <a:lnSpc>
                <a:spcPct val="90000"/>
              </a:lnSpc>
            </a:pPr>
            <a:r>
              <a:rPr lang="en-US" dirty="0"/>
              <a:t>U</a:t>
            </a:r>
            <a:r>
              <a:rPr lang="en-US" b="0" i="0" u="none" strike="noStrike" baseline="0" dirty="0"/>
              <a:t>nresponsive</a:t>
            </a:r>
            <a:r>
              <a:rPr lang="en-US" dirty="0"/>
              <a:t>?</a:t>
            </a:r>
          </a:p>
          <a:p>
            <a:pPr lvl="1">
              <a:lnSpc>
                <a:spcPct val="90000"/>
              </a:lnSpc>
            </a:pPr>
            <a:r>
              <a:rPr lang="en-US" dirty="0"/>
              <a:t>I</a:t>
            </a:r>
            <a:r>
              <a:rPr lang="en-US" b="0" i="0" u="none" strike="noStrike" baseline="0" dirty="0"/>
              <a:t>mmediately open the airway.</a:t>
            </a:r>
          </a:p>
          <a:p>
            <a:pPr lvl="1">
              <a:lnSpc>
                <a:spcPct val="90000"/>
              </a:lnSpc>
            </a:pPr>
            <a:r>
              <a:rPr lang="en-US" dirty="0"/>
              <a:t>S</a:t>
            </a:r>
            <a:r>
              <a:rPr lang="en-US" b="0" i="0" u="none" strike="noStrike" baseline="0" dirty="0"/>
              <a:t>imultaneously check for breathing and a pulse.</a:t>
            </a:r>
          </a:p>
          <a:p>
            <a:pPr lvl="1">
              <a:lnSpc>
                <a:spcPct val="90000"/>
              </a:lnSpc>
            </a:pPr>
            <a:r>
              <a:rPr lang="en-US" b="0" i="0" u="none" strike="noStrike" baseline="0" dirty="0"/>
              <a:t>If there is no pulse, start CPR. </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20.1-4</a:t>
            </a:r>
          </a:p>
        </p:txBody>
      </p:sp>
    </p:spTree>
    <p:extLst>
      <p:ext uri="{BB962C8B-B14F-4D97-AF65-F5344CB8AC3E}">
        <p14:creationId xmlns:p14="http://schemas.microsoft.com/office/powerpoint/2010/main" val="253888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D0FBB5-F5D3-4795-B9D1-AD9D23E12CC8}"/>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General Assessment:</a:t>
            </a:r>
            <a:r>
              <a:rPr lang="en-US" b="1" i="0" u="none" strike="noStrike" kern="1600" dirty="0"/>
              <a:t> Primary Assessment</a:t>
            </a:r>
            <a:endParaRPr lang="en-US" b="1" i="0" u="none" strike="noStrike" kern="1600" baseline="0" dirty="0"/>
          </a:p>
        </p:txBody>
      </p:sp>
      <p:sp>
        <p:nvSpPr>
          <p:cNvPr id="3" name="Text Placeholder 2">
            <a:extLst>
              <a:ext uri="{FF2B5EF4-FFF2-40B4-BE49-F238E27FC236}">
                <a16:creationId xmlns="" xmlns:a16="http://schemas.microsoft.com/office/drawing/2014/main" id="{E32FD66D-8E54-4055-B871-8FBEE1A8B7E9}"/>
              </a:ext>
            </a:extLst>
          </p:cNvPr>
          <p:cNvSpPr>
            <a:spLocks noGrp="1"/>
          </p:cNvSpPr>
          <p:nvPr>
            <p:ph sz="half" idx="1"/>
          </p:nvPr>
        </p:nvSpPr>
        <p:spPr>
          <a:xfrm>
            <a:off x="914400" y="1461052"/>
            <a:ext cx="4855464" cy="4729436"/>
          </a:xfrm>
        </p:spPr>
        <p:txBody>
          <a:bodyPr>
            <a:normAutofit/>
          </a:bodyPr>
          <a:lstStyle/>
          <a:p>
            <a:pPr marR="0" lvl="0" rtl="0">
              <a:lnSpc>
                <a:spcPct val="90000"/>
              </a:lnSpc>
            </a:pPr>
            <a:r>
              <a:rPr lang="en-US" sz="2000" dirty="0"/>
              <a:t>Neurologic injury?</a:t>
            </a:r>
          </a:p>
          <a:p>
            <a:pPr lvl="1">
              <a:lnSpc>
                <a:spcPct val="90000"/>
              </a:lnSpc>
            </a:pPr>
            <a:r>
              <a:rPr lang="en-US" dirty="0"/>
              <a:t>A</a:t>
            </a:r>
            <a:r>
              <a:rPr lang="en-US" b="0" i="0" u="none" strike="noStrike" baseline="0" dirty="0"/>
              <a:t>fter other rescuers arrive, manually stabilize the head and spine.</a:t>
            </a:r>
          </a:p>
          <a:p>
            <a:pPr>
              <a:lnSpc>
                <a:spcPct val="90000"/>
              </a:lnSpc>
            </a:pPr>
            <a:r>
              <a:rPr lang="en-US" b="0" i="0" u="none" strike="noStrike" baseline="0" dirty="0"/>
              <a:t>Be sure to assess the MOI.</a:t>
            </a:r>
          </a:p>
          <a:p>
            <a:pPr lvl="1">
              <a:lnSpc>
                <a:spcPct val="90000"/>
              </a:lnSpc>
            </a:pPr>
            <a:r>
              <a:rPr lang="en-US" dirty="0"/>
              <a:t>M</a:t>
            </a:r>
            <a:r>
              <a:rPr lang="en-US" b="0" i="0" u="none" strike="noStrike" baseline="0" dirty="0"/>
              <a:t>ay provide helpful clues to better understand possible injuries</a:t>
            </a:r>
          </a:p>
          <a:p>
            <a:pPr marR="0" lvl="0" rtl="0">
              <a:lnSpc>
                <a:spcPct val="90000"/>
              </a:lnSpc>
            </a:pPr>
            <a:r>
              <a:rPr lang="en-US" sz="2000" b="0" i="0" u="none" strike="noStrike" baseline="0" dirty="0"/>
              <a:t>High priority patients requiring immediate </a:t>
            </a:r>
            <a:r>
              <a:rPr lang="en-US" sz="2000" dirty="0"/>
              <a:t>care and rapid transport:</a:t>
            </a:r>
          </a:p>
          <a:p>
            <a:pPr lvl="1">
              <a:lnSpc>
                <a:spcPct val="90000"/>
              </a:lnSpc>
            </a:pPr>
            <a:r>
              <a:rPr lang="en-US" dirty="0"/>
              <a:t>A</a:t>
            </a:r>
            <a:r>
              <a:rPr lang="en-US" b="0" i="0" u="none" strike="noStrike" baseline="0" dirty="0"/>
              <a:t>ny patient who has a potential threat to life</a:t>
            </a:r>
          </a:p>
          <a:p>
            <a:pPr lvl="1">
              <a:lnSpc>
                <a:spcPct val="90000"/>
              </a:lnSpc>
            </a:pPr>
            <a:r>
              <a:rPr lang="en-US" dirty="0"/>
              <a:t>U</a:t>
            </a:r>
            <a:r>
              <a:rPr lang="en-US" b="0" i="0" u="none" strike="noStrike" baseline="0" dirty="0"/>
              <a:t>nstable</a:t>
            </a:r>
          </a:p>
          <a:p>
            <a:pPr lvl="1">
              <a:lnSpc>
                <a:spcPct val="90000"/>
              </a:lnSpc>
            </a:pPr>
            <a:r>
              <a:rPr lang="en-US" dirty="0"/>
              <a:t>U</a:t>
            </a:r>
            <a:r>
              <a:rPr lang="en-US" b="0" i="0" u="none" strike="noStrike" baseline="0" dirty="0"/>
              <a:t>nresponsive </a:t>
            </a:r>
          </a:p>
          <a:p>
            <a:pPr lvl="1">
              <a:lnSpc>
                <a:spcPct val="90000"/>
              </a:lnSpc>
            </a:pPr>
            <a:r>
              <a:rPr lang="en-US" dirty="0"/>
              <a:t>H</a:t>
            </a:r>
            <a:r>
              <a:rPr lang="en-US" b="0" i="0" u="none" strike="noStrike" baseline="0" dirty="0"/>
              <a:t>as suspected multiple fracture</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20.1-4</a:t>
            </a:r>
          </a:p>
        </p:txBody>
      </p:sp>
      <p:pic>
        <p:nvPicPr>
          <p:cNvPr id="13314" name="Picture 2" descr="llustration B shows the rotational injury sustained by a skier. The leg bone in one leg is fractured by the twisting force acting on it."/>
          <p:cNvPicPr>
            <a:picLocks noChangeAspect="1" noChangeArrowheads="1"/>
          </p:cNvPicPr>
          <p:nvPr/>
        </p:nvPicPr>
        <p:blipFill rotWithShape="1">
          <a:blip r:embed="rId3">
            <a:extLst>
              <a:ext uri="{28A0092B-C50C-407E-A947-70E740481C1C}">
                <a14:useLocalDpi xmlns:a14="http://schemas.microsoft.com/office/drawing/2010/main" val="0"/>
              </a:ext>
            </a:extLst>
          </a:blip>
          <a:srcRect l="6160" t="55112" r="4651" b="1473"/>
          <a:stretch/>
        </p:blipFill>
        <p:spPr bwMode="auto">
          <a:xfrm>
            <a:off x="6921795" y="2093012"/>
            <a:ext cx="3466214" cy="330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89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3D24CD-90AB-4A34-993C-521AFB51A5DC}"/>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General Assessment:</a:t>
            </a:r>
            <a:r>
              <a:rPr lang="en-US" b="1" i="0" u="none" strike="noStrike" kern="1600" dirty="0"/>
              <a:t> Secondary Assessment</a:t>
            </a:r>
            <a:endParaRPr lang="en-US" b="1" i="0" u="none" strike="noStrike" kern="1600" baseline="0" dirty="0"/>
          </a:p>
        </p:txBody>
      </p:sp>
      <p:sp>
        <p:nvSpPr>
          <p:cNvPr id="3" name="Text Placeholder 2">
            <a:extLst>
              <a:ext uri="{FF2B5EF4-FFF2-40B4-BE49-F238E27FC236}">
                <a16:creationId xmlns="" xmlns:a16="http://schemas.microsoft.com/office/drawing/2014/main" id="{1599CBE1-F286-43A8-AD5D-8EFE8C7060B5}"/>
              </a:ext>
            </a:extLst>
          </p:cNvPr>
          <p:cNvSpPr>
            <a:spLocks noGrp="1"/>
          </p:cNvSpPr>
          <p:nvPr>
            <p:ph sz="half" idx="1"/>
          </p:nvPr>
        </p:nvSpPr>
        <p:spPr>
          <a:xfrm>
            <a:off x="905164" y="1805933"/>
            <a:ext cx="4855464" cy="4729436"/>
          </a:xfrm>
        </p:spPr>
        <p:txBody>
          <a:bodyPr>
            <a:noAutofit/>
          </a:bodyPr>
          <a:lstStyle/>
          <a:p>
            <a:pPr marR="0" lvl="0" rtl="0">
              <a:lnSpc>
                <a:spcPct val="90000"/>
              </a:lnSpc>
            </a:pPr>
            <a:r>
              <a:rPr lang="en-US" b="0" i="0" u="none" strike="noStrike" baseline="0" dirty="0"/>
              <a:t>Determine patient’s chief complaint.</a:t>
            </a:r>
          </a:p>
          <a:p>
            <a:pPr marR="0" lvl="0" rtl="0">
              <a:lnSpc>
                <a:spcPct val="90000"/>
              </a:lnSpc>
            </a:pPr>
            <a:r>
              <a:rPr lang="en-US" dirty="0"/>
              <a:t>O</a:t>
            </a:r>
            <a:r>
              <a:rPr lang="en-US" b="0" i="0" u="none" strike="noStrike" baseline="0" dirty="0"/>
              <a:t>btain a SAMPLE history.</a:t>
            </a:r>
          </a:p>
          <a:p>
            <a:pPr marR="0" lvl="0" rtl="0">
              <a:lnSpc>
                <a:spcPct val="90000"/>
              </a:lnSpc>
            </a:pPr>
            <a:r>
              <a:rPr lang="en-US" b="0" i="0" u="none" strike="noStrike" baseline="0" dirty="0"/>
              <a:t>Pain:</a:t>
            </a:r>
          </a:p>
          <a:p>
            <a:pPr lvl="1">
              <a:lnSpc>
                <a:spcPct val="90000"/>
              </a:lnSpc>
            </a:pPr>
            <a:r>
              <a:rPr lang="en-US" b="0" i="0" u="none" strike="noStrike" baseline="0" dirty="0"/>
              <a:t>The most common symptom of a musculoskeletal injury </a:t>
            </a:r>
          </a:p>
          <a:p>
            <a:pPr lvl="1">
              <a:lnSpc>
                <a:spcPct val="90000"/>
              </a:lnSpc>
            </a:pPr>
            <a:r>
              <a:rPr lang="en-US" b="0" i="0" u="none" strike="noStrike" baseline="0" dirty="0"/>
              <a:t>Ask the person to point with one finger to where it hurts. </a:t>
            </a:r>
          </a:p>
          <a:p>
            <a:pPr lvl="1">
              <a:lnSpc>
                <a:spcPct val="90000"/>
              </a:lnSpc>
            </a:pPr>
            <a:r>
              <a:rPr lang="en-US" dirty="0"/>
              <a:t>D</a:t>
            </a:r>
            <a:r>
              <a:rPr lang="en-US" b="0" i="0" u="none" strike="noStrike" baseline="0" dirty="0"/>
              <a:t>raw a circle around the site with a finger</a:t>
            </a:r>
            <a:r>
              <a:rPr lang="en-US" b="0" i="0" u="none" strike="noStrike" dirty="0"/>
              <a:t> if large.</a:t>
            </a:r>
            <a:endParaRPr lang="en-US" b="0" i="0" u="none" strike="noStrike" baseline="0" dirty="0"/>
          </a:p>
          <a:p>
            <a:pPr lvl="1">
              <a:lnSpc>
                <a:spcPct val="90000"/>
              </a:lnSpc>
            </a:pPr>
            <a:r>
              <a:rPr lang="en-US" b="0" i="0" u="none" strike="noStrike" baseline="0" dirty="0"/>
              <a:t>Assess the nature and quality of patient’s pain on a scale of 0 to 10.</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20.1-4</a:t>
            </a:r>
          </a:p>
        </p:txBody>
      </p:sp>
      <p:pic>
        <p:nvPicPr>
          <p:cNvPr id="14338" name="Picture 2" descr="Photo shows a gloved hand pressing a finger on the upper arm, near the elbow of a child and the child making a sound with mouth o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865" y="2094614"/>
            <a:ext cx="4324450" cy="278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4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041B5C-1B79-44CD-91ED-47A8E69725AE}"/>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General Assessment:</a:t>
            </a:r>
            <a:r>
              <a:rPr lang="en-US" b="1" i="0" u="none" strike="noStrike" kern="1600" dirty="0"/>
              <a:t> Deformity</a:t>
            </a:r>
            <a:endParaRPr lang="en-US" b="1" i="0" u="none" strike="noStrike" kern="1600" baseline="0" dirty="0"/>
          </a:p>
        </p:txBody>
      </p:sp>
      <p:sp>
        <p:nvSpPr>
          <p:cNvPr id="3" name="Text Placeholder 2">
            <a:extLst>
              <a:ext uri="{FF2B5EF4-FFF2-40B4-BE49-F238E27FC236}">
                <a16:creationId xmlns="" xmlns:a16="http://schemas.microsoft.com/office/drawing/2014/main" id="{BCE2F407-043D-443F-B406-5CC0D480C0BE}"/>
              </a:ext>
            </a:extLst>
          </p:cNvPr>
          <p:cNvSpPr>
            <a:spLocks noGrp="1"/>
          </p:cNvSpPr>
          <p:nvPr>
            <p:ph sz="half" idx="1"/>
          </p:nvPr>
        </p:nvSpPr>
        <p:spPr>
          <a:xfrm>
            <a:off x="895928" y="1826112"/>
            <a:ext cx="4855464" cy="4729436"/>
          </a:xfrm>
        </p:spPr>
        <p:txBody>
          <a:bodyPr>
            <a:normAutofit/>
          </a:bodyPr>
          <a:lstStyle/>
          <a:p>
            <a:pPr marR="0" lvl="0" rtl="0">
              <a:lnSpc>
                <a:spcPct val="90000"/>
              </a:lnSpc>
            </a:pPr>
            <a:r>
              <a:rPr lang="en-US" sz="2400" b="0" i="0" u="none" strike="noStrike" baseline="0" dirty="0"/>
              <a:t>Deformity is a common finding that generally indicates musculoskeletal injury.</a:t>
            </a:r>
          </a:p>
          <a:p>
            <a:pPr marR="0" lvl="0" rtl="0">
              <a:lnSpc>
                <a:spcPct val="90000"/>
              </a:lnSpc>
            </a:pPr>
            <a:r>
              <a:rPr lang="en-US" sz="2400" b="0" i="0" u="none" strike="noStrike" baseline="0" dirty="0"/>
              <a:t>Mild deformity:</a:t>
            </a:r>
          </a:p>
          <a:p>
            <a:pPr lvl="1">
              <a:lnSpc>
                <a:spcPct val="90000"/>
              </a:lnSpc>
            </a:pPr>
            <a:r>
              <a:rPr lang="en-US" sz="2200" dirty="0"/>
              <a:t>G</a:t>
            </a:r>
            <a:r>
              <a:rPr lang="en-US" sz="2200" b="0" i="0" u="none" strike="noStrike" baseline="0" dirty="0"/>
              <a:t>enerally caused by swelling or internal bleeding</a:t>
            </a:r>
          </a:p>
          <a:p>
            <a:pPr lvl="1">
              <a:lnSpc>
                <a:spcPct val="90000"/>
              </a:lnSpc>
            </a:pPr>
            <a:r>
              <a:rPr lang="en-US" sz="2200" dirty="0"/>
              <a:t>C</a:t>
            </a:r>
            <a:r>
              <a:rPr lang="en-US" sz="2200" b="0" i="0" u="none" strike="noStrike" baseline="0" dirty="0"/>
              <a:t>an be caused by a fracture </a:t>
            </a:r>
          </a:p>
          <a:p>
            <a:pPr marR="0" lvl="0" rtl="0">
              <a:lnSpc>
                <a:spcPct val="90000"/>
              </a:lnSpc>
            </a:pPr>
            <a:r>
              <a:rPr lang="en-US" sz="2400" b="0" i="0" u="none" strike="noStrike" baseline="0" dirty="0"/>
              <a:t>Gross deformity:</a:t>
            </a:r>
          </a:p>
          <a:p>
            <a:pPr lvl="1">
              <a:lnSpc>
                <a:spcPct val="90000"/>
              </a:lnSpc>
            </a:pPr>
            <a:r>
              <a:rPr lang="en-US" sz="2200" dirty="0"/>
              <a:t>U</a:t>
            </a:r>
            <a:r>
              <a:rPr lang="en-US" sz="2200" b="0" i="0" u="none" strike="noStrike" baseline="0" dirty="0"/>
              <a:t>sually results from a fracture or a dislocation</a:t>
            </a:r>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9" name="TextBox 8"/>
          <p:cNvSpPr txBox="1"/>
          <p:nvPr/>
        </p:nvSpPr>
        <p:spPr>
          <a:xfrm>
            <a:off x="10472018" y="877455"/>
            <a:ext cx="1339273" cy="461665"/>
          </a:xfrm>
          <a:prstGeom prst="rect">
            <a:avLst/>
          </a:prstGeom>
          <a:noFill/>
        </p:spPr>
        <p:txBody>
          <a:bodyPr wrap="square" rtlCol="0">
            <a:spAutoFit/>
          </a:bodyPr>
          <a:lstStyle/>
          <a:p>
            <a:pPr algn="ctr"/>
            <a:r>
              <a:rPr lang="en-US" sz="2400" b="1" dirty="0"/>
              <a:t>20.1-4</a:t>
            </a:r>
          </a:p>
        </p:txBody>
      </p:sp>
      <p:pic>
        <p:nvPicPr>
          <p:cNvPr id="15362" name="Picture 2" descr="Photo shows a pair of legs with one of the legs swollen and twisted at an odd an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441" y="2263766"/>
            <a:ext cx="4230800" cy="251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91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041B5C-1B79-44CD-91ED-47A8E69725AE}"/>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General Assessment:</a:t>
            </a:r>
            <a:r>
              <a:rPr lang="en-US" b="1" i="0" u="none" strike="noStrike" kern="1600" dirty="0"/>
              <a:t> Guarding</a:t>
            </a:r>
            <a:endParaRPr lang="en-US" b="1" i="0" u="none" strike="noStrike" kern="1600" baseline="0" dirty="0"/>
          </a:p>
        </p:txBody>
      </p:sp>
      <p:sp>
        <p:nvSpPr>
          <p:cNvPr id="3" name="Text Placeholder 2">
            <a:extLst>
              <a:ext uri="{FF2B5EF4-FFF2-40B4-BE49-F238E27FC236}">
                <a16:creationId xmlns="" xmlns:a16="http://schemas.microsoft.com/office/drawing/2014/main" id="{BCE2F407-043D-443F-B406-5CC0D480C0BE}"/>
              </a:ext>
            </a:extLst>
          </p:cNvPr>
          <p:cNvSpPr>
            <a:spLocks noGrp="1"/>
          </p:cNvSpPr>
          <p:nvPr>
            <p:ph sz="half" idx="1"/>
          </p:nvPr>
        </p:nvSpPr>
        <p:spPr>
          <a:xfrm>
            <a:off x="914400" y="2083772"/>
            <a:ext cx="4855464" cy="4106716"/>
          </a:xfrm>
        </p:spPr>
        <p:txBody>
          <a:bodyPr>
            <a:normAutofit/>
          </a:bodyPr>
          <a:lstStyle/>
          <a:p>
            <a:pPr marR="0" lvl="0" rtl="0">
              <a:lnSpc>
                <a:spcPct val="90000"/>
              </a:lnSpc>
            </a:pPr>
            <a:r>
              <a:rPr lang="en-US" sz="2400" b="0" i="0" u="none" strike="noStrike" baseline="0" dirty="0"/>
              <a:t>Patients</a:t>
            </a:r>
            <a:r>
              <a:rPr lang="en-US" sz="2400" b="0" i="0" u="none" strike="noStrike" dirty="0"/>
              <a:t> </a:t>
            </a:r>
            <a:r>
              <a:rPr lang="en-US" sz="2400" b="0" i="0" u="none" strike="noStrike" baseline="0" dirty="0"/>
              <a:t>who suffer a musculoskeletal injury</a:t>
            </a:r>
            <a:r>
              <a:rPr lang="en-US" sz="2400" b="0" i="0" u="none" strike="noStrike" dirty="0"/>
              <a:t> often</a:t>
            </a:r>
            <a:r>
              <a:rPr lang="en-US" sz="2400" b="0" i="0" u="none" strike="noStrike" baseline="0" dirty="0"/>
              <a:t> try to protect the site from further injury. </a:t>
            </a:r>
          </a:p>
          <a:p>
            <a:pPr lvl="1">
              <a:lnSpc>
                <a:spcPct val="90000"/>
              </a:lnSpc>
            </a:pPr>
            <a:r>
              <a:rPr lang="en-US" sz="2200" dirty="0"/>
              <a:t>A</a:t>
            </a:r>
            <a:r>
              <a:rPr lang="en-US" sz="2200" b="0" i="0" u="none" strike="noStrike" baseline="0" dirty="0"/>
              <a:t> person with a sprained wrist or a broken radius bone will typically hold the forearm close to the body and be reluctant to move it. </a:t>
            </a:r>
          </a:p>
          <a:p>
            <a:pPr marR="0" lvl="0" rtl="0">
              <a:lnSpc>
                <a:spcPct val="90000"/>
              </a:lnSpc>
            </a:pPr>
            <a:r>
              <a:rPr lang="en-US" sz="2400" b="0" i="0" u="none" strike="noStrike" baseline="0" dirty="0"/>
              <a:t>This sign is known as </a:t>
            </a:r>
            <a:r>
              <a:rPr lang="en-US" sz="2400" b="0" i="0" u="dbl" strike="noStrike" dirty="0"/>
              <a:t>guarding</a:t>
            </a:r>
            <a:r>
              <a:rPr lang="en-US" sz="2400" b="0" i="0" u="none" strike="noStrike" baseline="0" dirty="0"/>
              <a:t>.</a:t>
            </a:r>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9" name="TextBox 8"/>
          <p:cNvSpPr txBox="1"/>
          <p:nvPr/>
        </p:nvSpPr>
        <p:spPr>
          <a:xfrm>
            <a:off x="10472018" y="877455"/>
            <a:ext cx="1339273" cy="461665"/>
          </a:xfrm>
          <a:prstGeom prst="rect">
            <a:avLst/>
          </a:prstGeom>
          <a:noFill/>
        </p:spPr>
        <p:txBody>
          <a:bodyPr wrap="square" rtlCol="0">
            <a:spAutoFit/>
          </a:bodyPr>
          <a:lstStyle/>
          <a:p>
            <a:pPr algn="ctr"/>
            <a:r>
              <a:rPr lang="en-US" sz="2400" b="1" dirty="0"/>
              <a:t>20.1-4</a:t>
            </a:r>
          </a:p>
        </p:txBody>
      </p:sp>
      <p:pic>
        <p:nvPicPr>
          <p:cNvPr id="16386" name="Picture 2" descr="Photo shows a man holding his left forearm bent and close to his abdomen and covering it with his right h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0361" y="2430129"/>
            <a:ext cx="3803612" cy="2859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0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7D1544-B8C3-4CCF-A613-654F637BB853}"/>
              </a:ext>
            </a:extLst>
          </p:cNvPr>
          <p:cNvSpPr>
            <a:spLocks noGrp="1"/>
          </p:cNvSpPr>
          <p:nvPr>
            <p:ph type="title"/>
          </p:nvPr>
        </p:nvSpPr>
        <p:spPr/>
        <p:txBody>
          <a:bodyPr>
            <a:normAutofit/>
          </a:bodyPr>
          <a:lstStyle/>
          <a:p>
            <a:pPr marR="0" rtl="0"/>
            <a:r>
              <a:rPr lang="en-US" b="1" i="0" u="none" strike="noStrike" kern="1600" baseline="0" dirty="0">
                <a:latin typeface="Arial" panose="020B0604020202020204" pitchFamily="34" charset="0"/>
              </a:rPr>
              <a:t>General Assessment:</a:t>
            </a:r>
            <a:r>
              <a:rPr lang="en-US" b="1" i="0" u="none" strike="noStrike" kern="1600" dirty="0">
                <a:latin typeface="Arial" panose="020B0604020202020204" pitchFamily="34" charset="0"/>
              </a:rPr>
              <a:t> Physical Exam</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3D47F5C8-33E5-4973-9DF0-2E6A15020C7C}"/>
              </a:ext>
            </a:extLst>
          </p:cNvPr>
          <p:cNvSpPr>
            <a:spLocks noGrp="1"/>
          </p:cNvSpPr>
          <p:nvPr>
            <p:ph type="body" idx="1"/>
          </p:nvPr>
        </p:nvSpPr>
        <p:spPr/>
        <p:txBody>
          <a:bodyPr/>
          <a:lstStyle/>
          <a:p>
            <a:pPr marR="0" lvl="0" rtl="0"/>
            <a:r>
              <a:rPr lang="en-US" sz="2400" b="0" i="0" u="none" strike="noStrike" baseline="0" dirty="0">
                <a:latin typeface="Arial" panose="020B0604020202020204" pitchFamily="34" charset="0"/>
              </a:rPr>
              <a:t>Perform a physical exam using DCAP-BTLS. </a:t>
            </a:r>
          </a:p>
          <a:p>
            <a:pPr marR="0" lvl="0" rtl="0"/>
            <a:r>
              <a:rPr lang="en-US" sz="2400" b="0" i="0" u="none" strike="noStrike" baseline="0" dirty="0">
                <a:latin typeface="Arial" panose="020B0604020202020204" pitchFamily="34" charset="0"/>
              </a:rPr>
              <a:t>Make sure you perform a full-body assessment.</a:t>
            </a:r>
          </a:p>
          <a:p>
            <a:pPr lvl="1"/>
            <a:r>
              <a:rPr lang="en-US" sz="2400" b="0" i="0" u="none" strike="noStrike" baseline="0" dirty="0">
                <a:latin typeface="Arial" panose="020B0604020202020204" pitchFamily="34" charset="0"/>
              </a:rPr>
              <a:t>Look for head, chest, and abdominopelvic injuries as well as extremity injuries. </a:t>
            </a:r>
          </a:p>
          <a:p>
            <a:pPr lvl="1"/>
            <a:r>
              <a:rPr lang="en-US" sz="2400" b="0" i="0" u="none" strike="noStrike" baseline="0" dirty="0">
                <a:latin typeface="Arial" panose="020B0604020202020204" pitchFamily="34" charset="0"/>
              </a:rPr>
              <a:t>Avoid focusing only on the obvious musculoskeletal injury.</a:t>
            </a:r>
          </a:p>
          <a:p>
            <a:pPr lvl="2"/>
            <a:r>
              <a:rPr lang="en-US" sz="2200" dirty="0"/>
              <a:t>M</a:t>
            </a:r>
            <a:r>
              <a:rPr lang="en-US" sz="2200" b="0" i="0" u="none" strike="noStrike" baseline="0" dirty="0">
                <a:latin typeface="Arial" panose="020B0604020202020204" pitchFamily="34" charset="0"/>
              </a:rPr>
              <a:t>ay cause you to overlook a serious head or internal abdominal injury</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20.1-4</a:t>
            </a:r>
          </a:p>
        </p:txBody>
      </p:sp>
    </p:spTree>
    <p:extLst>
      <p:ext uri="{BB962C8B-B14F-4D97-AF65-F5344CB8AC3E}">
        <p14:creationId xmlns:p14="http://schemas.microsoft.com/office/powerpoint/2010/main" val="1378621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6FC677-9A8D-4B0E-BA6E-1F1CCA162FA8}"/>
              </a:ext>
            </a:extLst>
          </p:cNvPr>
          <p:cNvSpPr>
            <a:spLocks noGrp="1"/>
          </p:cNvSpPr>
          <p:nvPr>
            <p:ph type="title"/>
          </p:nvPr>
        </p:nvSpPr>
        <p:spPr/>
        <p:txBody>
          <a:bodyPr>
            <a:normAutofit/>
          </a:bodyPr>
          <a:lstStyle/>
          <a:p>
            <a:pPr marR="0" rtl="0"/>
            <a:r>
              <a:rPr lang="en-US" b="1" i="0" u="none" strike="noStrike" kern="1600" baseline="0" dirty="0">
                <a:latin typeface="Arial" panose="020B0604020202020204" pitchFamily="34" charset="0"/>
              </a:rPr>
              <a:t>General Assessment:</a:t>
            </a:r>
            <a:r>
              <a:rPr lang="en-US" b="1" i="0" u="none" strike="noStrike" kern="1600" dirty="0">
                <a:latin typeface="Arial" panose="020B0604020202020204" pitchFamily="34" charset="0"/>
              </a:rPr>
              <a:t> Zone of Injury</a:t>
            </a:r>
            <a:r>
              <a:rPr lang="en-US" b="1" i="0" u="none" strike="noStrike" kern="1600" baseline="0" dirty="0">
                <a:latin typeface="Arial" panose="020B0604020202020204" pitchFamily="34" charset="0"/>
              </a:rPr>
              <a:t> </a:t>
            </a:r>
          </a:p>
        </p:txBody>
      </p:sp>
      <p:sp>
        <p:nvSpPr>
          <p:cNvPr id="3" name="Text Placeholder 2">
            <a:extLst>
              <a:ext uri="{FF2B5EF4-FFF2-40B4-BE49-F238E27FC236}">
                <a16:creationId xmlns="" xmlns:a16="http://schemas.microsoft.com/office/drawing/2014/main" id="{D9CB1368-F6CB-4EA5-B8BD-8F3A56F872E9}"/>
              </a:ext>
            </a:extLst>
          </p:cNvPr>
          <p:cNvSpPr>
            <a:spLocks noGrp="1"/>
          </p:cNvSpPr>
          <p:nvPr>
            <p:ph type="body" idx="1"/>
          </p:nvPr>
        </p:nvSpPr>
        <p:spPr/>
        <p:txBody>
          <a:bodyPr/>
          <a:lstStyle/>
          <a:p>
            <a:r>
              <a:rPr lang="en-US" sz="2400" dirty="0"/>
              <a:t>L</a:t>
            </a:r>
            <a:r>
              <a:rPr lang="en-US" sz="2400" b="0" i="0" u="none" strike="noStrike" baseline="0" dirty="0"/>
              <a:t>ocate the zone of injury.</a:t>
            </a:r>
          </a:p>
          <a:p>
            <a:pPr lvl="1"/>
            <a:r>
              <a:rPr lang="en-US" sz="2400" dirty="0"/>
              <a:t>If</a:t>
            </a:r>
            <a:r>
              <a:rPr lang="en-US" sz="2400" b="0" i="0" u="none" strike="noStrike" baseline="0" dirty="0"/>
              <a:t> major bleeding,</a:t>
            </a:r>
            <a:r>
              <a:rPr lang="en-US" sz="2400" b="0" i="0" u="none" strike="noStrike" dirty="0"/>
              <a:t> </a:t>
            </a:r>
            <a:r>
              <a:rPr lang="en-US" sz="2400" b="0" i="0" u="none" strike="noStrike" baseline="0" dirty="0"/>
              <a:t>control immediately.</a:t>
            </a:r>
          </a:p>
          <a:p>
            <a:pPr lvl="1"/>
            <a:r>
              <a:rPr lang="en-US" sz="2400" b="0" i="0" u="none" strike="noStrike" baseline="0" dirty="0"/>
              <a:t>Then, examine the REMAINDER of the extremity. </a:t>
            </a:r>
          </a:p>
          <a:p>
            <a:pPr lvl="1"/>
            <a:r>
              <a:rPr lang="en-US" sz="2400" b="0" i="0" u="none" strike="noStrike" baseline="0" dirty="0"/>
              <a:t>Do not palpate the zone of injury first.</a:t>
            </a:r>
          </a:p>
          <a:p>
            <a:pPr lvl="2"/>
            <a:r>
              <a:rPr lang="en-US" sz="2000" dirty="0"/>
              <a:t>Then </a:t>
            </a:r>
            <a:r>
              <a:rPr lang="en-US" sz="2000" b="0" i="0" u="none" strike="noStrike" baseline="0" dirty="0"/>
              <a:t>patient is likely to pull away due to pain</a:t>
            </a:r>
            <a:r>
              <a:rPr lang="en-US" sz="2000" dirty="0"/>
              <a:t>.</a:t>
            </a:r>
            <a:endParaRPr lang="en-US" sz="2000" b="0" i="0" u="none" strike="noStrike" baseline="0" dirty="0"/>
          </a:p>
          <a:p>
            <a:pPr lvl="2"/>
            <a:r>
              <a:rPr lang="en-US" sz="2000" dirty="0"/>
              <a:t>E</a:t>
            </a:r>
            <a:r>
              <a:rPr lang="en-US" sz="2000" b="0" i="0" u="none" strike="noStrike" baseline="0" dirty="0"/>
              <a:t>specially true in young children</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20.1-4</a:t>
            </a:r>
          </a:p>
        </p:txBody>
      </p:sp>
    </p:spTree>
    <p:extLst>
      <p:ext uri="{BB962C8B-B14F-4D97-AF65-F5344CB8AC3E}">
        <p14:creationId xmlns:p14="http://schemas.microsoft.com/office/powerpoint/2010/main" val="406823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0BEF30-AB24-40B4-B48A-F5A91E4E5674}"/>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Objectives: Section</a:t>
            </a:r>
            <a:r>
              <a:rPr lang="en-US" b="1" i="0" u="none" strike="noStrike" kern="1600" dirty="0">
                <a:latin typeface="Arial" panose="020B0604020202020204" pitchFamily="34" charset="0"/>
              </a:rPr>
              <a:t> 2</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B447AC54-DB8B-42D0-9619-8AFEB28C787F}"/>
              </a:ext>
            </a:extLst>
          </p:cNvPr>
          <p:cNvSpPr>
            <a:spLocks noGrp="1"/>
          </p:cNvSpPr>
          <p:nvPr>
            <p:ph type="body" idx="1"/>
          </p:nvPr>
        </p:nvSpPr>
        <p:spPr>
          <a:xfrm>
            <a:off x="891540" y="2203704"/>
            <a:ext cx="10435590" cy="816587"/>
          </a:xfrm>
        </p:spPr>
        <p:txBody>
          <a:bodyPr>
            <a:noAutofit/>
          </a:bodyPr>
          <a:lstStyle/>
          <a:p>
            <a:pPr marR="0" lvl="0" rtl="0"/>
            <a:r>
              <a:rPr lang="en-US" b="0" i="0" u="none" strike="noStrike" baseline="0" dirty="0">
                <a:latin typeface="Arial" panose="020B0604020202020204" pitchFamily="34" charset="0"/>
              </a:rPr>
              <a:t>20-2.1</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Describe and demonstrate how to assess injuries in the following parts of the body:</a:t>
            </a:r>
          </a:p>
        </p:txBody>
      </p:sp>
      <p:sp>
        <p:nvSpPr>
          <p:cNvPr id="4" name="TextBox 3"/>
          <p:cNvSpPr txBox="1"/>
          <p:nvPr/>
        </p:nvSpPr>
        <p:spPr>
          <a:xfrm>
            <a:off x="886691" y="3288145"/>
            <a:ext cx="10446327" cy="3477875"/>
          </a:xfrm>
          <a:prstGeom prst="rect">
            <a:avLst/>
          </a:prstGeom>
          <a:noFill/>
        </p:spPr>
        <p:txBody>
          <a:bodyPr wrap="square" numCol="2" rtlCol="0">
            <a:spAutoFit/>
          </a:bodyPr>
          <a:lstStyle/>
          <a:p>
            <a:pPr marL="742950" lvl="1" indent="-285750">
              <a:buFont typeface="Arial" panose="020B0604020202020204" pitchFamily="34" charset="0"/>
              <a:buChar char="•"/>
            </a:pPr>
            <a:r>
              <a:rPr lang="en-US" sz="2200" dirty="0">
                <a:latin typeface="Arial" panose="020B0604020202020204" pitchFamily="34" charset="0"/>
              </a:rPr>
              <a:t>Shoulder and clavicle</a:t>
            </a:r>
          </a:p>
          <a:p>
            <a:pPr marL="742950" lvl="1" indent="-285750">
              <a:buFont typeface="Arial" panose="020B0604020202020204" pitchFamily="34" charset="0"/>
              <a:buChar char="•"/>
            </a:pPr>
            <a:r>
              <a:rPr lang="en-US" sz="2200" dirty="0">
                <a:latin typeface="Arial" panose="020B0604020202020204" pitchFamily="34" charset="0"/>
              </a:rPr>
              <a:t>Humerus</a:t>
            </a:r>
          </a:p>
          <a:p>
            <a:pPr marL="742950" lvl="1" indent="-285750">
              <a:buFont typeface="Arial" panose="020B0604020202020204" pitchFamily="34" charset="0"/>
              <a:buChar char="•"/>
            </a:pPr>
            <a:r>
              <a:rPr lang="en-US" sz="2200" dirty="0">
                <a:latin typeface="Arial" panose="020B0604020202020204" pitchFamily="34" charset="0"/>
              </a:rPr>
              <a:t>Elbow</a:t>
            </a:r>
          </a:p>
          <a:p>
            <a:pPr marL="742950" lvl="1" indent="-285750">
              <a:buFont typeface="Arial" panose="020B0604020202020204" pitchFamily="34" charset="0"/>
              <a:buChar char="•"/>
            </a:pPr>
            <a:r>
              <a:rPr lang="en-US" sz="2200" dirty="0">
                <a:latin typeface="Arial" panose="020B0604020202020204" pitchFamily="34" charset="0"/>
              </a:rPr>
              <a:t>Forearm</a:t>
            </a:r>
          </a:p>
          <a:p>
            <a:pPr marL="742950" lvl="1" indent="-285750">
              <a:buFont typeface="Arial" panose="020B0604020202020204" pitchFamily="34" charset="0"/>
              <a:buChar char="•"/>
            </a:pPr>
            <a:r>
              <a:rPr lang="en-US" sz="2200" dirty="0">
                <a:latin typeface="Arial" panose="020B0604020202020204" pitchFamily="34" charset="0"/>
              </a:rPr>
              <a:t>Wrist</a:t>
            </a:r>
          </a:p>
          <a:p>
            <a:pPr marL="742950" lvl="1" indent="-285750">
              <a:buFont typeface="Arial" panose="020B0604020202020204" pitchFamily="34" charset="0"/>
              <a:buChar char="•"/>
            </a:pPr>
            <a:r>
              <a:rPr lang="en-US" sz="2200" dirty="0">
                <a:latin typeface="Arial" panose="020B0604020202020204" pitchFamily="34" charset="0"/>
              </a:rPr>
              <a:t>Hand and finger</a:t>
            </a:r>
          </a:p>
          <a:p>
            <a:pPr marL="800100" lvl="1" indent="-342900">
              <a:buFont typeface="Arial" panose="020B0604020202020204" pitchFamily="34" charset="0"/>
              <a:buChar char="•"/>
            </a:pPr>
            <a:r>
              <a:rPr lang="en-US" sz="2200" dirty="0">
                <a:latin typeface="Arial" panose="020B0604020202020204" pitchFamily="34" charset="0"/>
              </a:rPr>
              <a:t>Pelvis</a:t>
            </a:r>
          </a:p>
          <a:p>
            <a:pPr marL="742950" lvl="1" indent="-285750">
              <a:buFont typeface="Arial" panose="020B0604020202020204" pitchFamily="34" charset="0"/>
              <a:buChar char="•"/>
            </a:pPr>
            <a:endParaRPr lang="en-US" sz="2200" dirty="0">
              <a:latin typeface="Arial" panose="020B0604020202020204" pitchFamily="34" charset="0"/>
            </a:endParaRPr>
          </a:p>
          <a:p>
            <a:pPr marL="742950" lvl="1" indent="-285750">
              <a:buFont typeface="Arial" panose="020B0604020202020204" pitchFamily="34" charset="0"/>
              <a:buChar char="•"/>
            </a:pPr>
            <a:endParaRPr lang="en-US" sz="2200" dirty="0">
              <a:latin typeface="Arial" panose="020B0604020202020204" pitchFamily="34" charset="0"/>
            </a:endParaRPr>
          </a:p>
          <a:p>
            <a:pPr marL="742950" lvl="1" indent="-285750">
              <a:buFont typeface="Arial" panose="020B0604020202020204" pitchFamily="34" charset="0"/>
              <a:buChar char="•"/>
            </a:pPr>
            <a:endParaRPr lang="en-US" sz="2200" dirty="0">
              <a:latin typeface="Arial" panose="020B0604020202020204" pitchFamily="34" charset="0"/>
            </a:endParaRPr>
          </a:p>
          <a:p>
            <a:pPr marL="742950" lvl="1" indent="-285750">
              <a:buFont typeface="Arial" panose="020B0604020202020204" pitchFamily="34" charset="0"/>
              <a:buChar char="•"/>
            </a:pPr>
            <a:r>
              <a:rPr lang="en-US" sz="2200" dirty="0">
                <a:latin typeface="Arial" panose="020B0604020202020204" pitchFamily="34" charset="0"/>
              </a:rPr>
              <a:t>Hip</a:t>
            </a:r>
          </a:p>
          <a:p>
            <a:pPr marL="742950" lvl="1" indent="-285750">
              <a:buFont typeface="Arial" panose="020B0604020202020204" pitchFamily="34" charset="0"/>
              <a:buChar char="•"/>
            </a:pPr>
            <a:r>
              <a:rPr lang="en-US" sz="2200" dirty="0">
                <a:latin typeface="Arial" panose="020B0604020202020204" pitchFamily="34" charset="0"/>
              </a:rPr>
              <a:t>Femur</a:t>
            </a:r>
          </a:p>
          <a:p>
            <a:pPr marL="742950" lvl="1" indent="-285750">
              <a:buFont typeface="Arial" panose="020B0604020202020204" pitchFamily="34" charset="0"/>
              <a:buChar char="•"/>
            </a:pPr>
            <a:r>
              <a:rPr lang="en-US" sz="2200" dirty="0">
                <a:latin typeface="Arial" panose="020B0604020202020204" pitchFamily="34" charset="0"/>
              </a:rPr>
              <a:t>Knee</a:t>
            </a:r>
          </a:p>
          <a:p>
            <a:pPr marL="742950" lvl="1" indent="-285750">
              <a:buFont typeface="Arial" panose="020B0604020202020204" pitchFamily="34" charset="0"/>
              <a:buChar char="•"/>
            </a:pPr>
            <a:r>
              <a:rPr lang="en-US" sz="2200" dirty="0">
                <a:latin typeface="Arial" panose="020B0604020202020204" pitchFamily="34" charset="0"/>
              </a:rPr>
              <a:t>Tibia and fibula</a:t>
            </a:r>
          </a:p>
          <a:p>
            <a:pPr marL="742950" lvl="1" indent="-285750">
              <a:buFont typeface="Arial" panose="020B0604020202020204" pitchFamily="34" charset="0"/>
              <a:buChar char="•"/>
            </a:pPr>
            <a:r>
              <a:rPr lang="en-US" sz="2200" dirty="0">
                <a:latin typeface="Arial" panose="020B0604020202020204" pitchFamily="34" charset="0"/>
              </a:rPr>
              <a:t>Ankle</a:t>
            </a:r>
          </a:p>
          <a:p>
            <a:pPr marL="742950" lvl="1" indent="-285750">
              <a:buFont typeface="Arial" panose="020B0604020202020204" pitchFamily="34" charset="0"/>
              <a:buChar char="•"/>
            </a:pPr>
            <a:r>
              <a:rPr lang="en-US" sz="2200" dirty="0">
                <a:latin typeface="Arial" panose="020B0604020202020204" pitchFamily="34" charset="0"/>
              </a:rPr>
              <a:t>Foot and toe</a:t>
            </a:r>
          </a:p>
        </p:txBody>
      </p:sp>
      <p:pic>
        <p:nvPicPr>
          <p:cNvPr id="5" name="Picture 4"/>
          <p:cNvPicPr>
            <a:picLocks noChangeAspect="1"/>
          </p:cNvPicPr>
          <p:nvPr/>
        </p:nvPicPr>
        <p:blipFill>
          <a:blip r:embed="rId2"/>
          <a:stretch>
            <a:fillRect/>
          </a:stretch>
        </p:blipFill>
        <p:spPr>
          <a:xfrm>
            <a:off x="10152331" y="440311"/>
            <a:ext cx="1359526" cy="1365622"/>
          </a:xfrm>
          <a:prstGeom prst="rect">
            <a:avLst/>
          </a:prstGeom>
        </p:spPr>
      </p:pic>
    </p:spTree>
    <p:extLst>
      <p:ext uri="{BB962C8B-B14F-4D97-AF65-F5344CB8AC3E}">
        <p14:creationId xmlns:p14="http://schemas.microsoft.com/office/powerpoint/2010/main" val="3890419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1B01C5-E972-4936-8451-8C51B5487AA2}"/>
              </a:ext>
            </a:extLst>
          </p:cNvPr>
          <p:cNvSpPr>
            <a:spLocks noGrp="1"/>
          </p:cNvSpPr>
          <p:nvPr>
            <p:ph type="title"/>
          </p:nvPr>
        </p:nvSpPr>
        <p:spPr/>
        <p:txBody>
          <a:bodyPr>
            <a:normAutofit/>
          </a:bodyPr>
          <a:lstStyle/>
          <a:p>
            <a:pPr marR="0" rtl="0"/>
            <a:r>
              <a:rPr lang="en-US" b="1" i="0" u="none" strike="noStrike" kern="1600" baseline="0" dirty="0">
                <a:latin typeface="Arial" panose="020B0604020202020204" pitchFamily="34" charset="0"/>
              </a:rPr>
              <a:t>General Assessment: Exposure</a:t>
            </a:r>
          </a:p>
        </p:txBody>
      </p:sp>
      <p:sp>
        <p:nvSpPr>
          <p:cNvPr id="3" name="Text Placeholder 2">
            <a:extLst>
              <a:ext uri="{FF2B5EF4-FFF2-40B4-BE49-F238E27FC236}">
                <a16:creationId xmlns="" xmlns:a16="http://schemas.microsoft.com/office/drawing/2014/main" id="{7D416E18-2695-4F78-B3C6-8735A7FDDC5F}"/>
              </a:ext>
            </a:extLst>
          </p:cNvPr>
          <p:cNvSpPr>
            <a:spLocks noGrp="1"/>
          </p:cNvSpPr>
          <p:nvPr>
            <p:ph type="body" idx="1"/>
          </p:nvPr>
        </p:nvSpPr>
        <p:spPr>
          <a:xfrm>
            <a:off x="891540" y="2203704"/>
            <a:ext cx="5444605" cy="3986213"/>
          </a:xfrm>
        </p:spPr>
        <p:txBody>
          <a:bodyPr/>
          <a:lstStyle/>
          <a:p>
            <a:pPr marR="0" lvl="0" rtl="0"/>
            <a:r>
              <a:rPr lang="en-US" b="0" i="0" u="none" strike="noStrike" baseline="0" dirty="0">
                <a:latin typeface="Arial" panose="020B0604020202020204" pitchFamily="34" charset="0"/>
              </a:rPr>
              <a:t>Expose the injury site.</a:t>
            </a:r>
          </a:p>
          <a:p>
            <a:pPr lvl="1"/>
            <a:r>
              <a:rPr lang="en-US" dirty="0"/>
              <a:t>L</a:t>
            </a:r>
            <a:r>
              <a:rPr lang="en-US" b="0" i="0" u="none" strike="noStrike" baseline="0" dirty="0">
                <a:latin typeface="Arial" panose="020B0604020202020204" pitchFamily="34" charset="0"/>
              </a:rPr>
              <a:t>ook for bleeding or open skin.</a:t>
            </a:r>
          </a:p>
          <a:p>
            <a:pPr lvl="1"/>
            <a:r>
              <a:rPr lang="en-US" dirty="0"/>
              <a:t>P</a:t>
            </a:r>
            <a:r>
              <a:rPr lang="en-US" b="0" i="0" u="none" strike="noStrike" baseline="0" dirty="0">
                <a:latin typeface="Arial" panose="020B0604020202020204" pitchFamily="34" charset="0"/>
              </a:rPr>
              <a:t>reserve patient’s modesty whenever possible. </a:t>
            </a:r>
          </a:p>
          <a:p>
            <a:pPr lvl="1"/>
            <a:r>
              <a:rPr lang="en-US" b="0" i="0" u="none" strike="noStrike" baseline="0" dirty="0">
                <a:latin typeface="Arial" panose="020B0604020202020204" pitchFamily="34" charset="0"/>
              </a:rPr>
              <a:t>In cold, rainy, or windy weather, cover all exposed skin immediately after examination.</a:t>
            </a:r>
          </a:p>
          <a:p>
            <a:pPr lvl="2"/>
            <a:r>
              <a:rPr lang="en-US" dirty="0"/>
              <a:t>It is not always wise to expose the zone of injury by cutting jacket or ski pants on scene.</a:t>
            </a:r>
            <a:endParaRPr lang="en-US" b="0" i="0" u="none" strike="noStrike" baseline="0" dirty="0">
              <a:latin typeface="Arial" panose="020B0604020202020204" pitchFamily="34" charset="0"/>
            </a:endParaRPr>
          </a:p>
          <a:p>
            <a:pPr lvl="1"/>
            <a:r>
              <a:rPr lang="en-US" dirty="0"/>
              <a:t>I</a:t>
            </a:r>
            <a:r>
              <a:rPr lang="en-US" b="0" i="0" u="none" strike="noStrike" baseline="0" dirty="0">
                <a:latin typeface="Arial" panose="020B0604020202020204" pitchFamily="34" charset="0"/>
              </a:rPr>
              <a:t>n sunny weather, cover suspected musculoskeletal injuries.</a:t>
            </a:r>
          </a:p>
          <a:p>
            <a:pPr lvl="1"/>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20.1-4</a:t>
            </a:r>
          </a:p>
        </p:txBody>
      </p:sp>
      <p:pic>
        <p:nvPicPr>
          <p:cNvPr id="17410" name="Picture 2" descr="Photo shows a pair of knees. The right knee looks fuller and swollen compared to the le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4772" y="2771356"/>
            <a:ext cx="3597254" cy="238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409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93B7FB-164A-4C47-B993-460F697FB4E1}"/>
              </a:ext>
            </a:extLst>
          </p:cNvPr>
          <p:cNvSpPr>
            <a:spLocks noGrp="1"/>
          </p:cNvSpPr>
          <p:nvPr>
            <p:ph type="title"/>
          </p:nvPr>
        </p:nvSpPr>
        <p:spPr/>
        <p:txBody>
          <a:bodyPr>
            <a:normAutofit/>
          </a:bodyPr>
          <a:lstStyle/>
          <a:p>
            <a:pPr marR="0" rtl="0"/>
            <a:r>
              <a:rPr lang="en-US" b="1" i="0" u="none" strike="noStrike" kern="1600" baseline="0" dirty="0">
                <a:latin typeface="Arial" panose="020B0604020202020204" pitchFamily="34" charset="0"/>
              </a:rPr>
              <a:t>General Assessment:</a:t>
            </a:r>
            <a:r>
              <a:rPr lang="en-US" b="1" i="0" u="none" strike="noStrike" kern="1600" dirty="0">
                <a:latin typeface="Arial" panose="020B0604020202020204" pitchFamily="34" charset="0"/>
              </a:rPr>
              <a:t> Exposure</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688156A6-6F24-40BA-9A56-217E249D0CDC}"/>
              </a:ext>
            </a:extLst>
          </p:cNvPr>
          <p:cNvSpPr>
            <a:spLocks noGrp="1"/>
          </p:cNvSpPr>
          <p:nvPr>
            <p:ph type="body" idx="1"/>
          </p:nvPr>
        </p:nvSpPr>
        <p:spPr/>
        <p:txBody>
          <a:bodyPr>
            <a:normAutofit/>
          </a:bodyPr>
          <a:lstStyle/>
          <a:p>
            <a:r>
              <a:rPr lang="en-US" dirty="0"/>
              <a:t>When unable to expose on scene, briefly look or feel with a gloved hand under patient’s clothing, assessing for pain, deformity, or blood. </a:t>
            </a:r>
          </a:p>
          <a:p>
            <a:pPr lvl="1"/>
            <a:r>
              <a:rPr lang="en-US" b="0" i="0" u="none" strike="noStrike" baseline="0" dirty="0">
                <a:latin typeface="Arial" panose="020B0604020202020204" pitchFamily="34" charset="0"/>
              </a:rPr>
              <a:t>Make sure external bleeding is controlled. </a:t>
            </a:r>
          </a:p>
          <a:p>
            <a:pPr marR="0" lvl="0" rtl="0"/>
            <a:r>
              <a:rPr lang="en-US" b="0" i="0" u="none" strike="noStrike" baseline="0" dirty="0">
                <a:latin typeface="Arial" panose="020B0604020202020204" pitchFamily="34" charset="0"/>
              </a:rPr>
              <a:t>If transport time is minimal and there is no bleeding:</a:t>
            </a:r>
          </a:p>
          <a:p>
            <a:pPr lvl="1"/>
            <a:r>
              <a:rPr lang="en-US" b="0" i="0" u="none" strike="noStrike" baseline="0" dirty="0">
                <a:latin typeface="Arial" panose="020B0604020202020204" pitchFamily="34" charset="0"/>
              </a:rPr>
              <a:t>It may be better to stabilize the extremity without exposing.</a:t>
            </a:r>
          </a:p>
          <a:p>
            <a:pPr lvl="1"/>
            <a:r>
              <a:rPr lang="en-US" dirty="0"/>
              <a:t>T</a:t>
            </a:r>
            <a:r>
              <a:rPr lang="en-US" b="0" i="0" u="none" strike="noStrike" baseline="0" dirty="0">
                <a:latin typeface="Arial" panose="020B0604020202020204" pitchFamily="34" charset="0"/>
              </a:rPr>
              <a:t>hen move patient to a more controlled environment to expose.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20.1-4</a:t>
            </a:r>
          </a:p>
        </p:txBody>
      </p:sp>
    </p:spTree>
    <p:extLst>
      <p:ext uri="{BB962C8B-B14F-4D97-AF65-F5344CB8AC3E}">
        <p14:creationId xmlns:p14="http://schemas.microsoft.com/office/powerpoint/2010/main" val="727520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5A8A8B-EA57-4BBD-BEB7-A05C14871AA4}"/>
              </a:ext>
            </a:extLst>
          </p:cNvPr>
          <p:cNvSpPr>
            <a:spLocks noGrp="1"/>
          </p:cNvSpPr>
          <p:nvPr>
            <p:ph type="title"/>
          </p:nvPr>
        </p:nvSpPr>
        <p:spPr/>
        <p:txBody>
          <a:bodyPr>
            <a:normAutofit/>
          </a:bodyPr>
          <a:lstStyle/>
          <a:p>
            <a:pPr marR="0" rtl="0"/>
            <a:r>
              <a:rPr lang="en-US" b="1" i="0" u="none" strike="noStrike" kern="1600" baseline="0" dirty="0">
                <a:latin typeface="Arial" panose="020B0604020202020204" pitchFamily="34" charset="0"/>
              </a:rPr>
              <a:t>General Assessment:</a:t>
            </a:r>
            <a:r>
              <a:rPr lang="en-US" b="1" i="0" u="none" strike="noStrike" kern="1600" dirty="0">
                <a:latin typeface="Arial" panose="020B0604020202020204" pitchFamily="34" charset="0"/>
              </a:rPr>
              <a:t> CMS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46D360F4-6E3D-48B3-81BB-66C6255D6566}"/>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Always assess the distal neurovascular status of a suspected musculoskeletal injury.</a:t>
            </a:r>
          </a:p>
          <a:p>
            <a:pPr lvl="1"/>
            <a:r>
              <a:rPr lang="en-US" b="0" i="0" u="none" strike="noStrike" baseline="0" dirty="0">
                <a:latin typeface="Arial" panose="020B0604020202020204" pitchFamily="34" charset="0"/>
              </a:rPr>
              <a:t>Commonly referred to as CMS.</a:t>
            </a:r>
          </a:p>
          <a:p>
            <a:pPr lvl="2"/>
            <a:r>
              <a:rPr lang="en-US" b="0" i="0" u="none" strike="noStrike" baseline="0" dirty="0">
                <a:latin typeface="Arial" panose="020B0604020202020204" pitchFamily="34" charset="0"/>
              </a:rPr>
              <a:t>A pulse (</a:t>
            </a:r>
            <a:r>
              <a:rPr lang="en-US" b="0" i="0" u="sng" strike="noStrike" baseline="0" dirty="0">
                <a:latin typeface="Arial" panose="020B0604020202020204" pitchFamily="34" charset="0"/>
              </a:rPr>
              <a:t>c</a:t>
            </a:r>
            <a:r>
              <a:rPr lang="en-US" b="0" i="0" u="none" strike="noStrike" baseline="0" dirty="0">
                <a:latin typeface="Arial" panose="020B0604020202020204" pitchFamily="34" charset="0"/>
              </a:rPr>
              <a:t>irculation)</a:t>
            </a:r>
          </a:p>
          <a:p>
            <a:pPr lvl="2"/>
            <a:r>
              <a:rPr lang="en-US" b="0" i="0" u="none" strike="noStrike" baseline="0" dirty="0">
                <a:latin typeface="Arial" panose="020B0604020202020204" pitchFamily="34" charset="0"/>
              </a:rPr>
              <a:t>Patient can move the fingers or toes (</a:t>
            </a:r>
            <a:r>
              <a:rPr lang="en-US" b="0" i="0" u="sng" strike="noStrike" baseline="0" dirty="0">
                <a:latin typeface="Arial" panose="020B0604020202020204" pitchFamily="34" charset="0"/>
              </a:rPr>
              <a:t>m</a:t>
            </a:r>
            <a:r>
              <a:rPr lang="en-US" b="0" i="0" u="none" strike="noStrike" baseline="0" dirty="0">
                <a:latin typeface="Arial" panose="020B0604020202020204" pitchFamily="34" charset="0"/>
              </a:rPr>
              <a:t>ovement)</a:t>
            </a:r>
          </a:p>
          <a:p>
            <a:pPr lvl="2"/>
            <a:r>
              <a:rPr lang="en-US" dirty="0"/>
              <a:t>P</a:t>
            </a:r>
            <a:r>
              <a:rPr lang="en-US" b="0" i="0" u="none" strike="noStrike" baseline="0" dirty="0">
                <a:latin typeface="Arial" panose="020B0604020202020204" pitchFamily="34" charset="0"/>
              </a:rPr>
              <a:t>atient can feel your touch distal to the injury site (</a:t>
            </a:r>
            <a:r>
              <a:rPr lang="en-US" b="0" i="0" u="sng" strike="noStrike" baseline="0" dirty="0">
                <a:latin typeface="Arial" panose="020B0604020202020204" pitchFamily="34" charset="0"/>
              </a:rPr>
              <a:t>s</a:t>
            </a:r>
            <a:r>
              <a:rPr lang="en-US" b="0" i="0" u="none" strike="noStrike" baseline="0" dirty="0">
                <a:latin typeface="Arial" panose="020B0604020202020204" pitchFamily="34" charset="0"/>
              </a:rPr>
              <a:t>ensation)</a:t>
            </a:r>
          </a:p>
          <a:p>
            <a:pPr marR="0" lvl="0" rtl="0"/>
            <a:r>
              <a:rPr lang="en-US" b="0" i="0" u="none" strike="noStrike" baseline="0" dirty="0">
                <a:latin typeface="Arial" panose="020B0604020202020204" pitchFamily="34" charset="0"/>
              </a:rPr>
              <a:t>If the injury involves the spine, assess distal CMS in all limbs. </a:t>
            </a:r>
          </a:p>
          <a:p>
            <a:pPr marR="0" lvl="0" rtl="0"/>
            <a:r>
              <a:rPr lang="en-US" b="0" i="0" u="none" strike="noStrike" baseline="0" dirty="0">
                <a:latin typeface="Arial" panose="020B0604020202020204" pitchFamily="34" charset="0"/>
              </a:rPr>
              <a:t>These findings should be documented.</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20.1-4</a:t>
            </a:r>
          </a:p>
        </p:txBody>
      </p:sp>
    </p:spTree>
    <p:extLst>
      <p:ext uri="{BB962C8B-B14F-4D97-AF65-F5344CB8AC3E}">
        <p14:creationId xmlns:p14="http://schemas.microsoft.com/office/powerpoint/2010/main" val="224076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F41359-B010-4B83-BD70-BB7B1F6A6DA6}"/>
              </a:ext>
            </a:extLst>
          </p:cNvPr>
          <p:cNvSpPr>
            <a:spLocks noGrp="1"/>
          </p:cNvSpPr>
          <p:nvPr>
            <p:ph type="title"/>
          </p:nvPr>
        </p:nvSpPr>
        <p:spPr/>
        <p:txBody>
          <a:bodyPr>
            <a:normAutofit/>
          </a:bodyPr>
          <a:lstStyle/>
          <a:p>
            <a:pPr marR="0" rtl="0"/>
            <a:r>
              <a:rPr lang="en-US" b="1" i="0" u="none" strike="noStrike" kern="1600" baseline="0" dirty="0">
                <a:latin typeface="Arial" panose="020B0604020202020204" pitchFamily="34" charset="0"/>
              </a:rPr>
              <a:t>General Assessment:</a:t>
            </a:r>
            <a:r>
              <a:rPr lang="en-US" b="1" i="0" u="none" strike="noStrike" kern="1600" dirty="0">
                <a:latin typeface="Arial" panose="020B0604020202020204" pitchFamily="34" charset="0"/>
              </a:rPr>
              <a:t> </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EE8C0FD0-1104-44E9-9AAC-07413579692C}"/>
              </a:ext>
            </a:extLst>
          </p:cNvPr>
          <p:cNvSpPr>
            <a:spLocks noGrp="1"/>
          </p:cNvSpPr>
          <p:nvPr>
            <p:ph type="body" idx="1"/>
          </p:nvPr>
        </p:nvSpPr>
        <p:spPr>
          <a:xfrm>
            <a:off x="878205" y="1560266"/>
            <a:ext cx="10933086" cy="4850798"/>
          </a:xfrm>
        </p:spPr>
        <p:txBody>
          <a:bodyPr>
            <a:noAutofit/>
          </a:bodyPr>
          <a:lstStyle/>
          <a:p>
            <a:pPr marR="0" lvl="0" rtl="0"/>
            <a:r>
              <a:rPr lang="en-US" sz="2400" b="0" i="0" u="none" strike="noStrike" baseline="0" dirty="0">
                <a:latin typeface="Arial" panose="020B0604020202020204" pitchFamily="34" charset="0"/>
              </a:rPr>
              <a:t>During the assessment, begin formulating a plan concerning:</a:t>
            </a:r>
          </a:p>
          <a:p>
            <a:pPr lvl="1"/>
            <a:r>
              <a:rPr lang="en-US" dirty="0"/>
              <a:t>W</a:t>
            </a:r>
            <a:r>
              <a:rPr lang="en-US" b="0" i="0" u="none" strike="noStrike" baseline="0" dirty="0"/>
              <a:t>hat you will do to manage the injured body part(s)</a:t>
            </a:r>
          </a:p>
          <a:p>
            <a:pPr lvl="1"/>
            <a:r>
              <a:rPr lang="en-US" dirty="0"/>
              <a:t>W</a:t>
            </a:r>
            <a:r>
              <a:rPr lang="en-US" b="0" i="0" u="none" strike="noStrike" baseline="0" dirty="0"/>
              <a:t>hich mode of transport to use</a:t>
            </a:r>
            <a:endParaRPr lang="en-US" dirty="0"/>
          </a:p>
          <a:p>
            <a:pPr lvl="1"/>
            <a:r>
              <a:rPr lang="en-US" b="0" i="0" u="none" strike="noStrike" baseline="0" dirty="0">
                <a:latin typeface="Arial" panose="020B0604020202020204" pitchFamily="34" charset="0"/>
              </a:rPr>
              <a:t>Any special considerations</a:t>
            </a:r>
          </a:p>
          <a:p>
            <a:pPr marR="0" lvl="0" rtl="0"/>
            <a:r>
              <a:rPr lang="en-US" sz="2400" dirty="0"/>
              <a:t>E</a:t>
            </a:r>
            <a:r>
              <a:rPr lang="en-US" sz="2400" b="0" i="0" u="none" strike="noStrike" baseline="0" dirty="0"/>
              <a:t>quipment needs</a:t>
            </a:r>
            <a:r>
              <a:rPr lang="en-US" sz="2400" dirty="0"/>
              <a:t>?</a:t>
            </a:r>
          </a:p>
          <a:p>
            <a:pPr lvl="1"/>
            <a:r>
              <a:rPr lang="en-US" dirty="0"/>
              <a:t>S</a:t>
            </a:r>
            <a:r>
              <a:rPr lang="en-US" b="0" i="0" u="none" strike="noStrike" baseline="0" dirty="0"/>
              <a:t>plints</a:t>
            </a:r>
          </a:p>
          <a:p>
            <a:pPr lvl="1"/>
            <a:r>
              <a:rPr lang="en-US" b="0" i="0" u="none" strike="noStrike" baseline="0" dirty="0">
                <a:latin typeface="Arial" panose="020B0604020202020204" pitchFamily="34" charset="0"/>
              </a:rPr>
              <a:t>Transportation mode? </a:t>
            </a:r>
          </a:p>
          <a:p>
            <a:pPr lvl="2"/>
            <a:r>
              <a:rPr lang="en-US" dirty="0"/>
              <a:t>T</a:t>
            </a:r>
            <a:r>
              <a:rPr lang="en-US" b="0" i="0" u="none" strike="noStrike" baseline="0" dirty="0"/>
              <a:t>oboggan, litter, ambulance, or other </a:t>
            </a:r>
          </a:p>
          <a:p>
            <a:pPr lvl="2"/>
            <a:r>
              <a:rPr lang="en-US" dirty="0"/>
              <a:t>N</a:t>
            </a:r>
            <a:r>
              <a:rPr lang="en-US" b="0" i="0" u="none" strike="noStrike" baseline="0" dirty="0"/>
              <a:t>otify dispatch as soon as possible. </a:t>
            </a:r>
          </a:p>
          <a:p>
            <a:pPr lvl="1"/>
            <a:r>
              <a:rPr lang="en-US" b="0" i="0" u="none" strike="noStrike" baseline="0" dirty="0">
                <a:latin typeface="Arial" panose="020B0604020202020204" pitchFamily="34" charset="0"/>
              </a:rPr>
              <a:t>ALS?</a:t>
            </a:r>
          </a:p>
          <a:p>
            <a:pPr lvl="2"/>
            <a:r>
              <a:rPr lang="en-US" dirty="0"/>
              <a:t>Remember ALS can </a:t>
            </a:r>
            <a:r>
              <a:rPr lang="en-US" b="0" i="0" u="none" strike="noStrike" baseline="0" dirty="0"/>
              <a:t>be very beneficial for pain control.</a:t>
            </a:r>
          </a:p>
          <a:p>
            <a:pPr marR="0" lvl="0" rtl="0"/>
            <a:r>
              <a:rPr lang="en-US" sz="2400" b="0" i="0" u="none" strike="noStrike" baseline="0" dirty="0">
                <a:latin typeface="Arial" panose="020B0604020202020204" pitchFamily="34" charset="0"/>
              </a:rPr>
              <a:t>Reassess patient frequently, including the vital signs and distal CMS. </a:t>
            </a:r>
          </a:p>
          <a:p>
            <a:pPr lvl="1"/>
            <a:r>
              <a:rPr lang="en-US" b="0" i="0" u="none" strike="noStrike" baseline="0" dirty="0">
                <a:latin typeface="Arial" panose="020B0604020202020204" pitchFamily="34" charset="0"/>
              </a:rPr>
              <a:t>Document any changes.</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20.1-4</a:t>
            </a:r>
          </a:p>
        </p:txBody>
      </p:sp>
    </p:spTree>
    <p:extLst>
      <p:ext uri="{BB962C8B-B14F-4D97-AF65-F5344CB8AC3E}">
        <p14:creationId xmlns:p14="http://schemas.microsoft.com/office/powerpoint/2010/main" val="1072349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Signs and Symptoms of Common Musculoskeletal Injuries</a:t>
            </a:r>
          </a:p>
        </p:txBody>
      </p:sp>
    </p:spTree>
    <p:extLst>
      <p:ext uri="{BB962C8B-B14F-4D97-AF65-F5344CB8AC3E}">
        <p14:creationId xmlns:p14="http://schemas.microsoft.com/office/powerpoint/2010/main" val="299464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68DF3A-21AB-4538-B815-21A841C430D3}"/>
              </a:ext>
            </a:extLst>
          </p:cNvPr>
          <p:cNvSpPr>
            <a:spLocks noGrp="1"/>
          </p:cNvSpPr>
          <p:nvPr>
            <p:ph type="title"/>
          </p:nvPr>
        </p:nvSpPr>
        <p:spPr/>
        <p:txBody>
          <a:bodyPr>
            <a:normAutofit/>
          </a:bodyPr>
          <a:lstStyle/>
          <a:p>
            <a:pPr marR="0" rtl="0"/>
            <a:r>
              <a:rPr lang="en-US" b="1" i="0" u="none" strike="noStrike" kern="1600" baseline="0" dirty="0">
                <a:latin typeface="Arial" panose="020B0604020202020204" pitchFamily="34" charset="0"/>
              </a:rPr>
              <a:t>Signs and Symptoms: Sprains</a:t>
            </a:r>
          </a:p>
        </p:txBody>
      </p:sp>
      <p:sp>
        <p:nvSpPr>
          <p:cNvPr id="3" name="Text Placeholder 2">
            <a:extLst>
              <a:ext uri="{FF2B5EF4-FFF2-40B4-BE49-F238E27FC236}">
                <a16:creationId xmlns="" xmlns:a16="http://schemas.microsoft.com/office/drawing/2014/main" id="{8A236553-FC55-4BBF-BCF8-D02AECA1D97A}"/>
              </a:ext>
            </a:extLst>
          </p:cNvPr>
          <p:cNvSpPr>
            <a:spLocks noGrp="1"/>
          </p:cNvSpPr>
          <p:nvPr>
            <p:ph type="body" idx="1"/>
          </p:nvPr>
        </p:nvSpPr>
        <p:spPr/>
        <p:txBody>
          <a:bodyPr/>
          <a:lstStyle/>
          <a:p>
            <a:pPr marR="0" lvl="0" rtl="0"/>
            <a:r>
              <a:rPr lang="en-US" sz="2800" b="1" i="0" u="none" strike="noStrike" baseline="0" dirty="0">
                <a:latin typeface="Arial" panose="020B0604020202020204" pitchFamily="34" charset="0"/>
              </a:rPr>
              <a:t>Sprains:</a:t>
            </a:r>
          </a:p>
          <a:p>
            <a:pPr lvl="1"/>
            <a:r>
              <a:rPr lang="en-US" sz="2400" b="0" i="0" u="none" strike="noStrike" baseline="0" dirty="0">
                <a:latin typeface="Arial" panose="020B0604020202020204" pitchFamily="34" charset="0"/>
              </a:rPr>
              <a:t>Point tenderness over the injured ligament(s)</a:t>
            </a:r>
          </a:p>
          <a:p>
            <a:pPr lvl="1"/>
            <a:r>
              <a:rPr lang="en-US" sz="2400" b="0" i="0" u="none" strike="noStrike" baseline="0" dirty="0">
                <a:latin typeface="Arial" panose="020B0604020202020204" pitchFamily="34" charset="0"/>
              </a:rPr>
              <a:t>Swelling and bruising within the zone of injury</a:t>
            </a:r>
          </a:p>
          <a:p>
            <a:pPr lvl="1"/>
            <a:r>
              <a:rPr lang="en-US" sz="2400" b="0" i="0" u="none" strike="noStrike" baseline="0" dirty="0">
                <a:latin typeface="Arial" panose="020B0604020202020204" pitchFamily="34" charset="0"/>
              </a:rPr>
              <a:t>Joint instability</a:t>
            </a:r>
          </a:p>
          <a:p>
            <a:pPr lvl="2"/>
            <a:r>
              <a:rPr lang="en-US" sz="2000" dirty="0"/>
              <a:t>C</a:t>
            </a:r>
            <a:r>
              <a:rPr lang="en-US" sz="2000" b="0" i="0" u="none" strike="noStrike" baseline="0" dirty="0"/>
              <a:t>haracterized by abnormal motion of the affected joint</a:t>
            </a:r>
          </a:p>
          <a:p>
            <a:pPr lvl="2"/>
            <a:r>
              <a:rPr lang="en-US" sz="2000" dirty="0"/>
              <a:t>M</a:t>
            </a:r>
            <a:r>
              <a:rPr lang="en-US" sz="2000" b="0" i="0" u="none" strike="noStrike" baseline="0" dirty="0"/>
              <a:t>ay be masked by major joint swelling, severe tenderness, and/or guarding</a:t>
            </a:r>
          </a:p>
          <a:p>
            <a:pPr lvl="1"/>
            <a:r>
              <a:rPr lang="en-US" sz="2400" b="0" i="0" u="none" strike="noStrike" baseline="0" dirty="0">
                <a:latin typeface="Arial" panose="020B0604020202020204" pitchFamily="34" charset="0"/>
              </a:rPr>
              <a:t>Decreased motion due to pain, swelling, and/or ligament instability</a:t>
            </a:r>
          </a:p>
          <a:p>
            <a:pPr lvl="1"/>
            <a:r>
              <a:rPr lang="en-US" sz="2400" dirty="0"/>
              <a:t>Difficulty bearing weight on the injured joint (in the lower extremities)</a:t>
            </a:r>
          </a:p>
          <a:p>
            <a:pPr lvl="1"/>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20.1-5</a:t>
            </a:r>
          </a:p>
        </p:txBody>
      </p:sp>
    </p:spTree>
    <p:extLst>
      <p:ext uri="{BB962C8B-B14F-4D97-AF65-F5344CB8AC3E}">
        <p14:creationId xmlns:p14="http://schemas.microsoft.com/office/powerpoint/2010/main" val="2352239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5A9E16-89CD-43FD-9617-A9905332D6D7}"/>
              </a:ext>
            </a:extLst>
          </p:cNvPr>
          <p:cNvSpPr>
            <a:spLocks noGrp="1"/>
          </p:cNvSpPr>
          <p:nvPr>
            <p:ph type="title"/>
          </p:nvPr>
        </p:nvSpPr>
        <p:spPr/>
        <p:txBody>
          <a:bodyPr>
            <a:normAutofit/>
          </a:bodyPr>
          <a:lstStyle/>
          <a:p>
            <a:pPr marR="0" rtl="0"/>
            <a:r>
              <a:rPr lang="en-US" b="1" i="0" u="none" strike="noStrike" kern="1600" baseline="0" dirty="0">
                <a:latin typeface="Arial" panose="020B0604020202020204" pitchFamily="34" charset="0"/>
              </a:rPr>
              <a:t>Signs</a:t>
            </a:r>
            <a:r>
              <a:rPr lang="en-US" b="1" i="0" u="none" strike="noStrike" kern="1600" dirty="0">
                <a:latin typeface="Arial" panose="020B0604020202020204" pitchFamily="34" charset="0"/>
              </a:rPr>
              <a:t> and Symptoms: Strains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99F982CF-7E9C-43A7-B103-98510D825C9E}"/>
              </a:ext>
            </a:extLst>
          </p:cNvPr>
          <p:cNvSpPr>
            <a:spLocks noGrp="1"/>
          </p:cNvSpPr>
          <p:nvPr>
            <p:ph type="body" idx="1"/>
          </p:nvPr>
        </p:nvSpPr>
        <p:spPr/>
        <p:txBody>
          <a:bodyPr/>
          <a:lstStyle/>
          <a:p>
            <a:pPr marR="0" lvl="0" rtl="0"/>
            <a:r>
              <a:rPr lang="en-US" sz="2800" b="1" i="0" u="none" strike="noStrike" baseline="0" dirty="0">
                <a:latin typeface="Arial" panose="020B0604020202020204" pitchFamily="34" charset="0"/>
              </a:rPr>
              <a:t>Strains:</a:t>
            </a:r>
          </a:p>
          <a:p>
            <a:pPr lvl="1"/>
            <a:r>
              <a:rPr lang="en-US" sz="2400" b="0" i="0" u="none" strike="noStrike" baseline="0" dirty="0">
                <a:latin typeface="Arial" panose="020B0604020202020204" pitchFamily="34" charset="0"/>
              </a:rPr>
              <a:t>Point tenderness over a muscle or a portion of a muscle</a:t>
            </a:r>
          </a:p>
          <a:p>
            <a:pPr lvl="1"/>
            <a:r>
              <a:rPr lang="en-US" sz="2400" b="0" i="0" u="none" strike="noStrike" baseline="0" dirty="0">
                <a:latin typeface="Arial" panose="020B0604020202020204" pitchFamily="34" charset="0"/>
              </a:rPr>
              <a:t>Pain when using the injured muscle to flex or extend an extremity</a:t>
            </a:r>
          </a:p>
          <a:p>
            <a:pPr lvl="1"/>
            <a:r>
              <a:rPr lang="en-US" sz="2400" b="0" i="0" u="none" strike="noStrike" baseline="0" dirty="0">
                <a:latin typeface="Arial" panose="020B0604020202020204" pitchFamily="34" charset="0"/>
              </a:rPr>
              <a:t>Bruising over a muscle</a:t>
            </a:r>
          </a:p>
          <a:p>
            <a:pPr lvl="1"/>
            <a:r>
              <a:rPr lang="en-US" sz="2400" b="0" i="0" u="none" strike="noStrike" baseline="0" dirty="0">
                <a:latin typeface="Arial" panose="020B0604020202020204" pitchFamily="34" charset="0"/>
              </a:rPr>
              <a:t>Swelling or hematoma over a muscle</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20.1-5</a:t>
            </a:r>
          </a:p>
        </p:txBody>
      </p:sp>
    </p:spTree>
    <p:extLst>
      <p:ext uri="{BB962C8B-B14F-4D97-AF65-F5344CB8AC3E}">
        <p14:creationId xmlns:p14="http://schemas.microsoft.com/office/powerpoint/2010/main" val="2392925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7444DA-0AB7-4C96-AAAC-07E9FDB9B0FF}"/>
              </a:ext>
            </a:extLst>
          </p:cNvPr>
          <p:cNvSpPr>
            <a:spLocks noGrp="1"/>
          </p:cNvSpPr>
          <p:nvPr>
            <p:ph type="title"/>
          </p:nvPr>
        </p:nvSpPr>
        <p:spPr/>
        <p:txBody>
          <a:bodyPr>
            <a:normAutofit/>
          </a:bodyPr>
          <a:lstStyle/>
          <a:p>
            <a:pPr marR="0" rtl="0"/>
            <a:r>
              <a:rPr lang="en-US" b="1" i="0" u="none" strike="noStrike" kern="1600" baseline="0" dirty="0">
                <a:latin typeface="Arial" panose="020B0604020202020204" pitchFamily="34" charset="0"/>
              </a:rPr>
              <a:t>Signs and Symptoms: Tendon Injuries</a:t>
            </a:r>
          </a:p>
        </p:txBody>
      </p:sp>
      <p:sp>
        <p:nvSpPr>
          <p:cNvPr id="3" name="Text Placeholder 2">
            <a:extLst>
              <a:ext uri="{FF2B5EF4-FFF2-40B4-BE49-F238E27FC236}">
                <a16:creationId xmlns="" xmlns:a16="http://schemas.microsoft.com/office/drawing/2014/main" id="{BDA69742-E06D-4B53-A1A3-72FD7DA01277}"/>
              </a:ext>
            </a:extLst>
          </p:cNvPr>
          <p:cNvSpPr>
            <a:spLocks noGrp="1"/>
          </p:cNvSpPr>
          <p:nvPr>
            <p:ph type="body" idx="1"/>
          </p:nvPr>
        </p:nvSpPr>
        <p:spPr/>
        <p:txBody>
          <a:bodyPr/>
          <a:lstStyle/>
          <a:p>
            <a:pPr marR="0" lvl="0" rtl="0"/>
            <a:r>
              <a:rPr lang="en-US" sz="2800" b="1" i="0" u="none" strike="noStrike" baseline="0" dirty="0">
                <a:latin typeface="Arial" panose="020B0604020202020204" pitchFamily="34" charset="0"/>
              </a:rPr>
              <a:t>Tendon injuries:</a:t>
            </a:r>
          </a:p>
          <a:p>
            <a:pPr lvl="1"/>
            <a:r>
              <a:rPr lang="en-US" sz="2400" b="0" i="0" u="none" strike="noStrike" baseline="0" dirty="0">
                <a:latin typeface="Arial" panose="020B0604020202020204" pitchFamily="34" charset="0"/>
              </a:rPr>
              <a:t>A noticeable “gap” under the skin where the tendon has ruptured </a:t>
            </a:r>
          </a:p>
          <a:p>
            <a:pPr lvl="2"/>
            <a:r>
              <a:rPr lang="en-US" sz="2000" dirty="0"/>
              <a:t>T</a:t>
            </a:r>
            <a:r>
              <a:rPr lang="en-US" sz="2000" b="0" i="0" u="none" strike="noStrike" baseline="0" dirty="0"/>
              <a:t>his is a hallmark sign for this type of injury.</a:t>
            </a:r>
          </a:p>
          <a:p>
            <a:pPr lvl="1"/>
            <a:r>
              <a:rPr lang="en-US" sz="2400" b="0" i="0" u="none" strike="noStrike" baseline="0" dirty="0">
                <a:latin typeface="Arial" panose="020B0604020202020204" pitchFamily="34" charset="0"/>
              </a:rPr>
              <a:t>After initial severe pain, minimal pain due to minimal nerve involvement.</a:t>
            </a:r>
          </a:p>
          <a:p>
            <a:pPr lvl="1"/>
            <a:r>
              <a:rPr lang="en-US" sz="2400" b="0" i="0" u="none" strike="noStrike" baseline="0" dirty="0">
                <a:latin typeface="Arial" panose="020B0604020202020204" pitchFamily="34" charset="0"/>
              </a:rPr>
              <a:t>Little bruising or swelling (tendons contain few blood vessels)</a:t>
            </a:r>
          </a:p>
          <a:p>
            <a:pPr lvl="1"/>
            <a:r>
              <a:rPr lang="en-US" sz="2400" b="0" i="0" u="none" strike="noStrike" baseline="0" dirty="0">
                <a:latin typeface="Arial" panose="020B0604020202020204" pitchFamily="34" charset="0"/>
              </a:rPr>
              <a:t>Lack of joint movement</a:t>
            </a:r>
          </a:p>
          <a:p>
            <a:pPr lvl="2"/>
            <a:r>
              <a:rPr lang="en-US" sz="2000" dirty="0"/>
              <a:t>T</a:t>
            </a:r>
            <a:r>
              <a:rPr lang="en-US" sz="2000" b="0" i="0" u="none" strike="noStrike" baseline="0" dirty="0"/>
              <a:t>he tendon no longer connects the muscle to the bone.</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20.1-5</a:t>
            </a:r>
          </a:p>
        </p:txBody>
      </p:sp>
    </p:spTree>
    <p:extLst>
      <p:ext uri="{BB962C8B-B14F-4D97-AF65-F5344CB8AC3E}">
        <p14:creationId xmlns:p14="http://schemas.microsoft.com/office/powerpoint/2010/main" val="2272294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12609D-F7C6-4E2B-8E31-DCC5521A7586}"/>
              </a:ext>
            </a:extLst>
          </p:cNvPr>
          <p:cNvSpPr>
            <a:spLocks noGrp="1"/>
          </p:cNvSpPr>
          <p:nvPr>
            <p:ph type="title"/>
          </p:nvPr>
        </p:nvSpPr>
        <p:spPr/>
        <p:txBody>
          <a:bodyPr>
            <a:normAutofit/>
          </a:bodyPr>
          <a:lstStyle/>
          <a:p>
            <a:pPr marR="0" rtl="0"/>
            <a:r>
              <a:rPr lang="en-US" b="1" i="0" u="none" strike="noStrike" kern="1600" baseline="0" dirty="0">
                <a:latin typeface="Arial" panose="020B0604020202020204" pitchFamily="34" charset="0"/>
              </a:rPr>
              <a:t>Signs and Symptoms: Fractures</a:t>
            </a:r>
          </a:p>
        </p:txBody>
      </p:sp>
      <p:sp>
        <p:nvSpPr>
          <p:cNvPr id="3" name="Text Placeholder 2">
            <a:extLst>
              <a:ext uri="{FF2B5EF4-FFF2-40B4-BE49-F238E27FC236}">
                <a16:creationId xmlns="" xmlns:a16="http://schemas.microsoft.com/office/drawing/2014/main" id="{0D2C91F4-8E83-416B-A847-337AF722F054}"/>
              </a:ext>
            </a:extLst>
          </p:cNvPr>
          <p:cNvSpPr>
            <a:spLocks noGrp="1"/>
          </p:cNvSpPr>
          <p:nvPr>
            <p:ph type="body" idx="1"/>
          </p:nvPr>
        </p:nvSpPr>
        <p:spPr/>
        <p:txBody>
          <a:bodyPr>
            <a:normAutofit/>
          </a:bodyPr>
          <a:lstStyle/>
          <a:p>
            <a:pPr marR="0" lvl="0" rtl="0"/>
            <a:r>
              <a:rPr lang="en-US" sz="2400" b="1" i="0" strike="noStrike" dirty="0">
                <a:latin typeface="Arial" panose="020B0604020202020204" pitchFamily="34" charset="0"/>
              </a:rPr>
              <a:t>Fractures</a:t>
            </a:r>
            <a:r>
              <a:rPr lang="en-US" sz="2400" b="1" i="0" strike="noStrike" baseline="0" dirty="0">
                <a:latin typeface="Arial" panose="020B0604020202020204" pitchFamily="34" charset="0"/>
              </a:rPr>
              <a:t>:</a:t>
            </a:r>
          </a:p>
          <a:p>
            <a:pPr lvl="1"/>
            <a:r>
              <a:rPr lang="en-US" b="0" i="0" u="none" strike="noStrike" baseline="0" dirty="0">
                <a:latin typeface="Arial" panose="020B0604020202020204" pitchFamily="34" charset="0"/>
              </a:rPr>
              <a:t>Pain at the fracture site that worsens upon movement of the affected bone</a:t>
            </a:r>
          </a:p>
          <a:p>
            <a:pPr lvl="1"/>
            <a:r>
              <a:rPr lang="en-US" b="0" i="0" u="none" strike="noStrike" baseline="0" dirty="0">
                <a:latin typeface="Arial" panose="020B0604020202020204" pitchFamily="34" charset="0"/>
              </a:rPr>
              <a:t>Tenderness to palpation</a:t>
            </a:r>
          </a:p>
          <a:p>
            <a:pPr lvl="1"/>
            <a:r>
              <a:rPr lang="en-US" b="0" i="0" u="none" strike="noStrike" baseline="0" dirty="0">
                <a:latin typeface="Arial" panose="020B0604020202020204" pitchFamily="34" charset="0"/>
              </a:rPr>
              <a:t>Swelling due to internal bleeding from the fracture site</a:t>
            </a:r>
          </a:p>
          <a:p>
            <a:pPr lvl="1"/>
            <a:r>
              <a:rPr lang="en-US" b="0" i="0" u="none" strike="noStrike" baseline="0" dirty="0">
                <a:latin typeface="Arial" panose="020B0604020202020204" pitchFamily="34" charset="0"/>
              </a:rPr>
              <a:t>Ecchymosis (bruising)</a:t>
            </a:r>
          </a:p>
          <a:p>
            <a:pPr lvl="1"/>
            <a:r>
              <a:rPr lang="en-US" b="0" i="0" u="none" strike="noStrike" baseline="0" dirty="0">
                <a:latin typeface="Arial" panose="020B0604020202020204" pitchFamily="34" charset="0"/>
              </a:rPr>
              <a:t>Decreased motion due to pain</a:t>
            </a:r>
          </a:p>
          <a:p>
            <a:pPr lvl="1"/>
            <a:r>
              <a:rPr lang="en-US" dirty="0"/>
              <a:t>L</a:t>
            </a:r>
            <a:r>
              <a:rPr lang="en-US" b="0" i="0" u="none" strike="noStrike" baseline="0" dirty="0">
                <a:latin typeface="Arial" panose="020B0604020202020204" pitchFamily="34" charset="0"/>
              </a:rPr>
              <a:t>ack of bone continuity</a:t>
            </a:r>
          </a:p>
          <a:p>
            <a:pPr lvl="1"/>
            <a:r>
              <a:rPr lang="en-US" b="0" i="0" u="none" strike="noStrike" baseline="0" dirty="0">
                <a:latin typeface="Arial" panose="020B0604020202020204" pitchFamily="34" charset="0"/>
              </a:rPr>
              <a:t>Deformity due to bone misalignment</a:t>
            </a:r>
          </a:p>
          <a:p>
            <a:pPr lvl="1"/>
            <a:r>
              <a:rPr lang="en-US" b="0" i="0" u="none" strike="noStrike" baseline="0" dirty="0">
                <a:latin typeface="Arial" panose="020B0604020202020204" pitchFamily="34" charset="0"/>
              </a:rPr>
              <a:t>Tenting on the skin</a:t>
            </a:r>
          </a:p>
          <a:p>
            <a:pPr lvl="1"/>
            <a:r>
              <a:rPr lang="en-US" b="0" i="0" u="dbl" strike="noStrike" dirty="0">
                <a:solidFill>
                  <a:srgbClr val="C00000"/>
                </a:solidFill>
                <a:latin typeface="Arial" panose="020B0604020202020204" pitchFamily="34" charset="0"/>
              </a:rPr>
              <a:t>Bone crepitus</a:t>
            </a:r>
            <a:r>
              <a:rPr lang="en-US" b="0" i="0" u="none" strike="noStrike" baseline="0" dirty="0">
                <a:solidFill>
                  <a:srgbClr val="C00000"/>
                </a:solidFill>
                <a:latin typeface="Arial" panose="020B0604020202020204" pitchFamily="34" charset="0"/>
              </a:rPr>
              <a:t> </a:t>
            </a:r>
          </a:p>
          <a:p>
            <a:pPr lvl="2"/>
            <a:r>
              <a:rPr lang="en-US" b="0" i="0" u="none" strike="noStrike" baseline="0" dirty="0">
                <a:latin typeface="Arial" panose="020B0604020202020204" pitchFamily="34" charset="0"/>
              </a:rPr>
              <a:t>A noise or palpable feeling of crackling when fractured bone ends rub together</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20.1-5</a:t>
            </a:r>
          </a:p>
        </p:txBody>
      </p:sp>
    </p:spTree>
    <p:extLst>
      <p:ext uri="{BB962C8B-B14F-4D97-AF65-F5344CB8AC3E}">
        <p14:creationId xmlns:p14="http://schemas.microsoft.com/office/powerpoint/2010/main" val="1323654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F59E51-AACA-4912-AAFE-B457BA846A63}"/>
              </a:ext>
            </a:extLst>
          </p:cNvPr>
          <p:cNvSpPr>
            <a:spLocks noGrp="1"/>
          </p:cNvSpPr>
          <p:nvPr>
            <p:ph type="title"/>
          </p:nvPr>
        </p:nvSpPr>
        <p:spPr/>
        <p:txBody>
          <a:bodyPr>
            <a:normAutofit/>
          </a:bodyPr>
          <a:lstStyle/>
          <a:p>
            <a:pPr marR="0" rtl="0"/>
            <a:r>
              <a:rPr lang="en-US" b="1" i="0" u="none" strike="noStrike" kern="1600" baseline="0" dirty="0">
                <a:latin typeface="Arial" panose="020B0604020202020204" pitchFamily="34" charset="0"/>
              </a:rPr>
              <a:t>Signs and Symptoms:</a:t>
            </a:r>
            <a:r>
              <a:rPr lang="en-US" b="1" i="0" u="none" strike="noStrike" kern="1600" dirty="0">
                <a:latin typeface="Arial" panose="020B0604020202020204" pitchFamily="34" charset="0"/>
              </a:rPr>
              <a:t> Dislocations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A9D8DB53-7DC5-4AA7-94AD-970B50991747}"/>
              </a:ext>
            </a:extLst>
          </p:cNvPr>
          <p:cNvSpPr>
            <a:spLocks noGrp="1"/>
          </p:cNvSpPr>
          <p:nvPr>
            <p:ph type="body" idx="1"/>
          </p:nvPr>
        </p:nvSpPr>
        <p:spPr/>
        <p:txBody>
          <a:bodyPr/>
          <a:lstStyle/>
          <a:p>
            <a:pPr marR="0" lvl="0" rtl="0"/>
            <a:r>
              <a:rPr lang="en-US" sz="2400" b="1" i="0" strike="noStrike" dirty="0">
                <a:latin typeface="Arial" panose="020B0604020202020204" pitchFamily="34" charset="0"/>
              </a:rPr>
              <a:t>Dislocations</a:t>
            </a:r>
            <a:r>
              <a:rPr lang="en-US" sz="2400" b="1" i="0" u="none" strike="noStrike" baseline="0" dirty="0">
                <a:latin typeface="Arial" panose="020B0604020202020204" pitchFamily="34" charset="0"/>
              </a:rPr>
              <a:t>:</a:t>
            </a:r>
          </a:p>
          <a:p>
            <a:pPr lvl="1"/>
            <a:r>
              <a:rPr lang="en-US" sz="2400" b="0" i="0" u="none" strike="noStrike" baseline="0" dirty="0">
                <a:latin typeface="Arial" panose="020B0604020202020204" pitchFamily="34" charset="0"/>
              </a:rPr>
              <a:t>Pain</a:t>
            </a:r>
          </a:p>
          <a:p>
            <a:pPr lvl="1"/>
            <a:r>
              <a:rPr lang="en-US" sz="2400" b="0" i="0" u="none" strike="noStrike" baseline="0" dirty="0">
                <a:latin typeface="Arial" panose="020B0604020202020204" pitchFamily="34" charset="0"/>
              </a:rPr>
              <a:t>Swelling</a:t>
            </a:r>
          </a:p>
          <a:p>
            <a:pPr lvl="1"/>
            <a:r>
              <a:rPr lang="en-US" sz="2400" b="0" i="0" u="none" strike="noStrike" baseline="0" dirty="0">
                <a:latin typeface="Arial" panose="020B0604020202020204" pitchFamily="34" charset="0"/>
              </a:rPr>
              <a:t>Deformity</a:t>
            </a:r>
          </a:p>
          <a:p>
            <a:pPr lvl="1"/>
            <a:r>
              <a:rPr lang="en-US" sz="2400" b="0" i="0" u="none" strike="noStrike" baseline="0" dirty="0">
                <a:latin typeface="Arial" panose="020B0604020202020204" pitchFamily="34" charset="0"/>
              </a:rPr>
              <a:t>Reduced joint motion</a:t>
            </a:r>
          </a:p>
          <a:p>
            <a:pPr lvl="1"/>
            <a:r>
              <a:rPr lang="en-US" sz="2400" b="0" i="0" u="none" strike="noStrike" baseline="0" dirty="0">
                <a:latin typeface="Arial" panose="020B0604020202020204" pitchFamily="34" charset="0"/>
              </a:rPr>
              <a:t>Joint “locking” or “freezing” </a:t>
            </a:r>
          </a:p>
          <a:p>
            <a:pPr lvl="2"/>
            <a:r>
              <a:rPr lang="en-US" sz="2000" dirty="0"/>
              <a:t>A</a:t>
            </a:r>
            <a:r>
              <a:rPr lang="en-US" sz="2000" b="0" i="0" u="none" strike="noStrike" baseline="0" dirty="0">
                <a:latin typeface="Arial" panose="020B0604020202020204" pitchFamily="34" charset="0"/>
              </a:rPr>
              <a:t> complete inability to move the joint</a:t>
            </a:r>
          </a:p>
          <a:p>
            <a:pPr lvl="1"/>
            <a:r>
              <a:rPr lang="en-US" sz="2400" b="0" i="0" u="none" strike="noStrike" baseline="0" dirty="0">
                <a:latin typeface="Arial" panose="020B0604020202020204" pitchFamily="34" charset="0"/>
              </a:rPr>
              <a:t>Numbness or tingling distal to injury</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20.1-5</a:t>
            </a:r>
          </a:p>
        </p:txBody>
      </p:sp>
    </p:spTree>
    <p:extLst>
      <p:ext uri="{BB962C8B-B14F-4D97-AF65-F5344CB8AC3E}">
        <p14:creationId xmlns:p14="http://schemas.microsoft.com/office/powerpoint/2010/main" val="2902899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CD33D7-7C9D-4C95-A375-93DB80D87ACD}"/>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Objectives: Section 3</a:t>
            </a:r>
          </a:p>
        </p:txBody>
      </p:sp>
      <p:sp>
        <p:nvSpPr>
          <p:cNvPr id="3" name="Text Placeholder 2">
            <a:extLst>
              <a:ext uri="{FF2B5EF4-FFF2-40B4-BE49-F238E27FC236}">
                <a16:creationId xmlns="" xmlns:a16="http://schemas.microsoft.com/office/drawing/2014/main" id="{12129C54-5883-4D25-8A63-AAC121E21E0D}"/>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20-3.1 Explain the general management of a patient with a musculoskeletal injury.</a:t>
            </a:r>
          </a:p>
          <a:p>
            <a:pPr marR="0" lvl="0" rtl="0"/>
            <a:r>
              <a:rPr lang="en-US" b="0" i="0" u="none" strike="noStrike" baseline="0" dirty="0">
                <a:latin typeface="Arial" panose="020B0604020202020204" pitchFamily="34" charset="0"/>
              </a:rPr>
              <a:t>20-3.2 List and demonstrate the use of the following types of splints:</a:t>
            </a:r>
          </a:p>
          <a:p>
            <a:pPr lvl="1"/>
            <a:r>
              <a:rPr lang="en-US" b="0" i="0" u="none" strike="noStrike" baseline="0" dirty="0">
                <a:latin typeface="Arial" panose="020B0604020202020204" pitchFamily="34" charset="0"/>
              </a:rPr>
              <a:t>Sling and swath</a:t>
            </a:r>
          </a:p>
          <a:p>
            <a:pPr lvl="1"/>
            <a:r>
              <a:rPr lang="en-US" b="0" i="0" u="none" strike="noStrike" baseline="0" dirty="0">
                <a:latin typeface="Arial" panose="020B0604020202020204" pitchFamily="34" charset="0"/>
              </a:rPr>
              <a:t>Quick splint</a:t>
            </a:r>
          </a:p>
          <a:p>
            <a:pPr lvl="1"/>
            <a:r>
              <a:rPr lang="en-US" b="0" i="0" u="none" strike="noStrike" baseline="0" dirty="0">
                <a:latin typeface="Arial" panose="020B0604020202020204" pitchFamily="34" charset="0"/>
              </a:rPr>
              <a:t>Soft splint</a:t>
            </a:r>
          </a:p>
          <a:p>
            <a:pPr lvl="1"/>
            <a:r>
              <a:rPr lang="en-US" b="0" i="0" u="none" strike="noStrike" baseline="0" dirty="0">
                <a:latin typeface="Arial" panose="020B0604020202020204" pitchFamily="34" charset="0"/>
              </a:rPr>
              <a:t>Rigid splint (e.g., airplane, quick, wooden, SAM)</a:t>
            </a:r>
          </a:p>
          <a:p>
            <a:pPr lvl="1"/>
            <a:r>
              <a:rPr lang="en-US" b="0" i="0" u="none" strike="noStrike" baseline="0" dirty="0">
                <a:latin typeface="Arial" panose="020B0604020202020204" pitchFamily="34" charset="0"/>
              </a:rPr>
              <a:t>Traction splint (the one you use at your resort/area; e.g., Kendrick, Hare, Slishman, Sager)</a:t>
            </a:r>
          </a:p>
        </p:txBody>
      </p:sp>
      <p:pic>
        <p:nvPicPr>
          <p:cNvPr id="4" name="Picture 3"/>
          <p:cNvPicPr>
            <a:picLocks noChangeAspect="1"/>
          </p:cNvPicPr>
          <p:nvPr/>
        </p:nvPicPr>
        <p:blipFill>
          <a:blip r:embed="rId2"/>
          <a:stretch>
            <a:fillRect/>
          </a:stretch>
        </p:blipFill>
        <p:spPr>
          <a:xfrm>
            <a:off x="10152331" y="440311"/>
            <a:ext cx="1359526" cy="1365622"/>
          </a:xfrm>
          <a:prstGeom prst="rect">
            <a:avLst/>
          </a:prstGeom>
        </p:spPr>
      </p:pic>
    </p:spTree>
    <p:extLst>
      <p:ext uri="{BB962C8B-B14F-4D97-AF65-F5344CB8AC3E}">
        <p14:creationId xmlns:p14="http://schemas.microsoft.com/office/powerpoint/2010/main" val="31109636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884218"/>
            <a:ext cx="12192000" cy="2540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272145"/>
            <a:ext cx="12192000" cy="1764146"/>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378691" y="2571750"/>
            <a:ext cx="11545453" cy="1165225"/>
          </a:xfrm>
        </p:spPr>
        <p:txBody>
          <a:bodyPr/>
          <a:lstStyle/>
          <a:p>
            <a:r>
              <a:rPr lang="en-US" dirty="0"/>
              <a:t>Section 2: Assessment of Specific Musculoskeletal Injuries</a:t>
            </a:r>
          </a:p>
        </p:txBody>
      </p:sp>
    </p:spTree>
    <p:extLst>
      <p:ext uri="{BB962C8B-B14F-4D97-AF65-F5344CB8AC3E}">
        <p14:creationId xmlns:p14="http://schemas.microsoft.com/office/powerpoint/2010/main" val="230654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86327" y="2599459"/>
            <a:ext cx="11637817" cy="1165225"/>
          </a:xfrm>
        </p:spPr>
        <p:txBody>
          <a:bodyPr/>
          <a:lstStyle/>
          <a:p>
            <a:r>
              <a:rPr lang="en-US" sz="4400" dirty="0"/>
              <a:t>Upper Extremity Injuries</a:t>
            </a:r>
          </a:p>
        </p:txBody>
      </p:sp>
    </p:spTree>
    <p:extLst>
      <p:ext uri="{BB962C8B-B14F-4D97-AF65-F5344CB8AC3E}">
        <p14:creationId xmlns:p14="http://schemas.microsoft.com/office/powerpoint/2010/main" val="38020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FC3164-4E38-42E8-9835-59C4190FB001}"/>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Clavicle and Shoulder Injuries</a:t>
            </a:r>
          </a:p>
        </p:txBody>
      </p:sp>
      <p:sp>
        <p:nvSpPr>
          <p:cNvPr id="3" name="Text Placeholder 2">
            <a:extLst>
              <a:ext uri="{FF2B5EF4-FFF2-40B4-BE49-F238E27FC236}">
                <a16:creationId xmlns="" xmlns:a16="http://schemas.microsoft.com/office/drawing/2014/main" id="{166FFF8E-5E4D-4AE5-A731-AF5F6B222ED0}"/>
              </a:ext>
            </a:extLst>
          </p:cNvPr>
          <p:cNvSpPr>
            <a:spLocks noGrp="1"/>
          </p:cNvSpPr>
          <p:nvPr>
            <p:ph sz="half" idx="1"/>
          </p:nvPr>
        </p:nvSpPr>
        <p:spPr>
          <a:xfrm>
            <a:off x="914400" y="1461052"/>
            <a:ext cx="4855464" cy="4729436"/>
          </a:xfrm>
        </p:spPr>
        <p:txBody>
          <a:bodyPr>
            <a:normAutofit/>
          </a:bodyPr>
          <a:lstStyle/>
          <a:p>
            <a:pPr marR="0" lvl="0" rtl="0">
              <a:lnSpc>
                <a:spcPct val="90000"/>
              </a:lnSpc>
            </a:pPr>
            <a:r>
              <a:rPr lang="en-US" sz="2400" b="0" i="0" u="none" strike="noStrike" baseline="0" dirty="0"/>
              <a:t>The clavicle, or collarbone, is located on the upper portion of the anterior chest wall. </a:t>
            </a:r>
          </a:p>
          <a:p>
            <a:pPr>
              <a:lnSpc>
                <a:spcPct val="90000"/>
              </a:lnSpc>
            </a:pPr>
            <a:r>
              <a:rPr lang="en-US" sz="2400" dirty="0"/>
              <a:t>The only bone of the arm to articulate (form a joint) with the chest wall</a:t>
            </a:r>
            <a:endParaRPr lang="en-US" sz="2400" b="0" i="0" u="none" strike="noStrike" baseline="0" dirty="0"/>
          </a:p>
          <a:p>
            <a:pPr marR="0" lvl="0" rtl="0">
              <a:lnSpc>
                <a:spcPct val="90000"/>
              </a:lnSpc>
            </a:pPr>
            <a:r>
              <a:rPr lang="en-US" sz="2400" dirty="0"/>
              <a:t>H</a:t>
            </a:r>
            <a:r>
              <a:rPr lang="en-US" sz="2400" b="0" i="0" u="none" strike="noStrike" baseline="0" dirty="0"/>
              <a:t>as a joint on either end</a:t>
            </a:r>
          </a:p>
          <a:p>
            <a:pPr lvl="1">
              <a:lnSpc>
                <a:spcPct val="90000"/>
              </a:lnSpc>
            </a:pPr>
            <a:r>
              <a:rPr lang="en-US" b="0" i="0" u="none" strike="noStrike" baseline="0" dirty="0"/>
              <a:t>The sternoclavicular joint attaches the clavicle to the sternum.</a:t>
            </a:r>
          </a:p>
          <a:p>
            <a:pPr lvl="1">
              <a:lnSpc>
                <a:spcPct val="90000"/>
              </a:lnSpc>
            </a:pPr>
            <a:r>
              <a:rPr lang="en-US" dirty="0"/>
              <a:t>The</a:t>
            </a:r>
            <a:r>
              <a:rPr lang="en-US" b="0" i="0" u="none" strike="noStrike" baseline="0" dirty="0"/>
              <a:t> </a:t>
            </a:r>
            <a:r>
              <a:rPr lang="en-US" u="dbl" dirty="0">
                <a:solidFill>
                  <a:srgbClr val="C00000"/>
                </a:solidFill>
              </a:rPr>
              <a:t>a</a:t>
            </a:r>
            <a:r>
              <a:rPr lang="en-US" b="0" i="0" u="dbl" strike="noStrike" dirty="0">
                <a:solidFill>
                  <a:srgbClr val="C00000"/>
                </a:solidFill>
              </a:rPr>
              <a:t>cromioclavicular (A/C) joint </a:t>
            </a:r>
            <a:r>
              <a:rPr lang="en-US" b="0" i="0" u="none" strike="noStrike" baseline="0" dirty="0"/>
              <a:t>attaches the clavicle to the acromion of the scapula. </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18434" name="Picture 2" descr="The sternum between the ribs, the tip of the sternum labeled manubrium connected with the clavicle by the Sternoclavicular joint, Acromioclavicular (A C) joint is between the clavicle and the acromin process, Glenohumeral (shoulder) joint is between the scapula and the humerus." title="Illustration shows the shoulder gird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13" y="2179674"/>
            <a:ext cx="4518924" cy="350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46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662A9-FEE4-4523-A9A3-6D8C93AF9551}"/>
              </a:ext>
            </a:extLst>
          </p:cNvPr>
          <p:cNvSpPr>
            <a:spLocks noGrp="1"/>
          </p:cNvSpPr>
          <p:nvPr>
            <p:ph type="title"/>
          </p:nvPr>
        </p:nvSpPr>
        <p:spPr>
          <a:xfrm>
            <a:off x="0" y="121033"/>
            <a:ext cx="12192000" cy="1002089"/>
          </a:xfrm>
        </p:spPr>
        <p:txBody>
          <a:bodyPr anchor="ctr">
            <a:normAutofit/>
          </a:bodyPr>
          <a:lstStyle/>
          <a:p>
            <a:r>
              <a:rPr lang="en-US" kern="1600" dirty="0"/>
              <a:t>Clavicle and Shoulder Injuries: Clavicle Fracture</a:t>
            </a:r>
            <a:endParaRPr lang="en-US" b="1" i="0" u="none" strike="noStrike" kern="1600" baseline="0" dirty="0"/>
          </a:p>
        </p:txBody>
      </p:sp>
      <p:sp>
        <p:nvSpPr>
          <p:cNvPr id="3" name="Text Placeholder 2">
            <a:extLst>
              <a:ext uri="{FF2B5EF4-FFF2-40B4-BE49-F238E27FC236}">
                <a16:creationId xmlns="" xmlns:a16="http://schemas.microsoft.com/office/drawing/2014/main" id="{63EF99AA-B8F4-4DA4-8F01-827306BA3EC5}"/>
              </a:ext>
            </a:extLst>
          </p:cNvPr>
          <p:cNvSpPr>
            <a:spLocks noGrp="1"/>
          </p:cNvSpPr>
          <p:nvPr>
            <p:ph sz="half" idx="1"/>
          </p:nvPr>
        </p:nvSpPr>
        <p:spPr>
          <a:xfrm>
            <a:off x="914400" y="1461052"/>
            <a:ext cx="4855464" cy="4729436"/>
          </a:xfrm>
        </p:spPr>
        <p:txBody>
          <a:bodyPr>
            <a:noAutofit/>
          </a:bodyPr>
          <a:lstStyle/>
          <a:p>
            <a:pPr marR="0" lvl="0" rtl="0">
              <a:lnSpc>
                <a:spcPct val="90000"/>
              </a:lnSpc>
            </a:pPr>
            <a:r>
              <a:rPr lang="en-US" sz="2400" b="0" i="0" u="none" strike="noStrike" baseline="0" dirty="0"/>
              <a:t>The clavicle is the most frequently fractured bone in the body.</a:t>
            </a:r>
          </a:p>
          <a:p>
            <a:pPr lvl="1">
              <a:lnSpc>
                <a:spcPct val="90000"/>
              </a:lnSpc>
            </a:pPr>
            <a:r>
              <a:rPr lang="en-US" dirty="0"/>
              <a:t>C</a:t>
            </a:r>
            <a:r>
              <a:rPr lang="en-US" b="0" i="0" u="none" strike="noStrike" baseline="0" dirty="0"/>
              <a:t>ommonly fractures in the middle or distal portions of the bone</a:t>
            </a:r>
          </a:p>
          <a:p>
            <a:pPr marR="0" lvl="0" rtl="0">
              <a:lnSpc>
                <a:spcPct val="90000"/>
              </a:lnSpc>
            </a:pPr>
            <a:r>
              <a:rPr lang="en-US" sz="2400" b="0" i="0" u="none" strike="noStrike" baseline="0" dirty="0"/>
              <a:t>This injury can be quite painful, and any movement of the arm hurts. </a:t>
            </a:r>
          </a:p>
          <a:p>
            <a:pPr lvl="1">
              <a:lnSpc>
                <a:spcPct val="90000"/>
              </a:lnSpc>
            </a:pPr>
            <a:r>
              <a:rPr lang="en-US" b="0" i="0" u="none" strike="noStrike" baseline="0" dirty="0"/>
              <a:t>Young children may say that the entire arm hurts. </a:t>
            </a:r>
          </a:p>
          <a:p>
            <a:pPr marR="0" lvl="0" rtl="0">
              <a:lnSpc>
                <a:spcPct val="90000"/>
              </a:lnSpc>
            </a:pPr>
            <a:r>
              <a:rPr lang="en-US" sz="2400" b="0" i="0" u="none" strike="noStrike" baseline="0" dirty="0"/>
              <a:t>Patients will typically self-splint the arm to the chest wall as previously described. </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19458" name="Picture 2" descr="Photo B shows an x ray image of a fractured clavicle."/>
          <p:cNvPicPr>
            <a:picLocks noChangeAspect="1" noChangeArrowheads="1"/>
          </p:cNvPicPr>
          <p:nvPr/>
        </p:nvPicPr>
        <p:blipFill rotWithShape="1">
          <a:blip r:embed="rId3">
            <a:extLst>
              <a:ext uri="{28A0092B-C50C-407E-A947-70E740481C1C}">
                <a14:useLocalDpi xmlns:a14="http://schemas.microsoft.com/office/drawing/2010/main" val="0"/>
              </a:ext>
            </a:extLst>
          </a:blip>
          <a:srcRect l="3030" t="45097" r="2704" b="1929"/>
          <a:stretch/>
        </p:blipFill>
        <p:spPr bwMode="auto">
          <a:xfrm>
            <a:off x="6371666" y="2169043"/>
            <a:ext cx="3960418" cy="349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60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662A9-FEE4-4523-A9A3-6D8C93AF9551}"/>
              </a:ext>
            </a:extLst>
          </p:cNvPr>
          <p:cNvSpPr>
            <a:spLocks noGrp="1"/>
          </p:cNvSpPr>
          <p:nvPr>
            <p:ph type="title"/>
          </p:nvPr>
        </p:nvSpPr>
        <p:spPr>
          <a:xfrm>
            <a:off x="0" y="121033"/>
            <a:ext cx="12192000" cy="1002089"/>
          </a:xfrm>
        </p:spPr>
        <p:txBody>
          <a:bodyPr anchor="ctr">
            <a:normAutofit/>
          </a:bodyPr>
          <a:lstStyle/>
          <a:p>
            <a:r>
              <a:rPr lang="en-US" kern="1600" dirty="0"/>
              <a:t>Clavicle and Shoulder Injuries: Clavicle</a:t>
            </a:r>
            <a:r>
              <a:rPr lang="en-US" b="1" i="0" u="none" strike="noStrike" kern="1600" dirty="0"/>
              <a:t> Fracture</a:t>
            </a:r>
            <a:endParaRPr lang="en-US" b="1" i="0" u="none" strike="noStrike" kern="1600" baseline="0" dirty="0"/>
          </a:p>
        </p:txBody>
      </p:sp>
      <p:sp>
        <p:nvSpPr>
          <p:cNvPr id="3" name="Text Placeholder 2">
            <a:extLst>
              <a:ext uri="{FF2B5EF4-FFF2-40B4-BE49-F238E27FC236}">
                <a16:creationId xmlns="" xmlns:a16="http://schemas.microsoft.com/office/drawing/2014/main" id="{63EF99AA-B8F4-4DA4-8F01-827306BA3EC5}"/>
              </a:ext>
            </a:extLst>
          </p:cNvPr>
          <p:cNvSpPr>
            <a:spLocks noGrp="1"/>
          </p:cNvSpPr>
          <p:nvPr>
            <p:ph sz="half" idx="1"/>
          </p:nvPr>
        </p:nvSpPr>
        <p:spPr>
          <a:xfrm>
            <a:off x="914400" y="2238374"/>
            <a:ext cx="4855464" cy="4412225"/>
          </a:xfrm>
        </p:spPr>
        <p:txBody>
          <a:bodyPr>
            <a:noAutofit/>
          </a:bodyPr>
          <a:lstStyle/>
          <a:p>
            <a:pPr>
              <a:lnSpc>
                <a:spcPct val="90000"/>
              </a:lnSpc>
            </a:pPr>
            <a:r>
              <a:rPr lang="en-US" sz="2400" dirty="0"/>
              <a:t>The skin may “tent” over the fracture site due to a fractured end protruding up, resulting in deformity. </a:t>
            </a:r>
            <a:endParaRPr lang="en-US" sz="2400" b="0" i="0" u="none" strike="noStrike" baseline="0" dirty="0"/>
          </a:p>
          <a:p>
            <a:pPr lvl="0">
              <a:lnSpc>
                <a:spcPct val="90000"/>
              </a:lnSpc>
            </a:pPr>
            <a:r>
              <a:rPr lang="en-US" sz="2400" dirty="0"/>
              <a:t>Hallmarks of a clavicle fracture:</a:t>
            </a:r>
          </a:p>
          <a:p>
            <a:pPr lvl="1">
              <a:lnSpc>
                <a:spcPct val="90000"/>
              </a:lnSpc>
            </a:pPr>
            <a:r>
              <a:rPr lang="en-US" dirty="0"/>
              <a:t>Swelling</a:t>
            </a:r>
            <a:r>
              <a:rPr lang="en-US" b="0" i="0" u="none" strike="noStrike" baseline="0" dirty="0"/>
              <a:t> </a:t>
            </a:r>
          </a:p>
          <a:p>
            <a:pPr lvl="1">
              <a:lnSpc>
                <a:spcPct val="90000"/>
              </a:lnSpc>
            </a:pPr>
            <a:r>
              <a:rPr lang="en-US" dirty="0"/>
              <a:t>T</a:t>
            </a:r>
            <a:r>
              <a:rPr lang="en-US" b="0" i="0" u="none" strike="noStrike" baseline="0" dirty="0"/>
              <a:t>enting of the skin</a:t>
            </a:r>
          </a:p>
          <a:p>
            <a:pPr lvl="1">
              <a:lnSpc>
                <a:spcPct val="90000"/>
              </a:lnSpc>
            </a:pPr>
            <a:r>
              <a:rPr lang="en-US" dirty="0"/>
              <a:t>B</a:t>
            </a:r>
            <a:r>
              <a:rPr lang="en-US" b="0" i="0" u="none" strike="noStrike" baseline="0" dirty="0"/>
              <a:t>ruising</a:t>
            </a:r>
            <a:endParaRPr lang="en-US" dirty="0"/>
          </a:p>
          <a:p>
            <a:pPr lvl="1">
              <a:lnSpc>
                <a:spcPct val="90000"/>
              </a:lnSpc>
            </a:pPr>
            <a:r>
              <a:rPr lang="en-US" b="0" i="0" u="none" strike="noStrike" baseline="0" dirty="0"/>
              <a:t>Point tenderness</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20482" name="Picture 2" descr="Photo A shows a patient with a fracture in the clavicle, the skin along the clavicle line has a small bump in between and appears tented. "/>
          <p:cNvPicPr>
            <a:picLocks noChangeAspect="1" noChangeArrowheads="1"/>
          </p:cNvPicPr>
          <p:nvPr/>
        </p:nvPicPr>
        <p:blipFill rotWithShape="1">
          <a:blip r:embed="rId3">
            <a:extLst>
              <a:ext uri="{28A0092B-C50C-407E-A947-70E740481C1C}">
                <a14:useLocalDpi xmlns:a14="http://schemas.microsoft.com/office/drawing/2010/main" val="0"/>
              </a:ext>
            </a:extLst>
          </a:blip>
          <a:srcRect l="2626" t="2441" r="2626" b="52887"/>
          <a:stretch/>
        </p:blipFill>
        <p:spPr bwMode="auto">
          <a:xfrm>
            <a:off x="6127217" y="2425701"/>
            <a:ext cx="4613530" cy="341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60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7A5D2E-EFB5-41D9-8527-91D727A94E19}"/>
              </a:ext>
            </a:extLst>
          </p:cNvPr>
          <p:cNvSpPr>
            <a:spLocks noGrp="1"/>
          </p:cNvSpPr>
          <p:nvPr>
            <p:ph type="title"/>
          </p:nvPr>
        </p:nvSpPr>
        <p:spPr>
          <a:xfrm>
            <a:off x="0" y="121033"/>
            <a:ext cx="12192000" cy="1002089"/>
          </a:xfrm>
        </p:spPr>
        <p:txBody>
          <a:bodyPr anchor="ctr">
            <a:normAutofit/>
          </a:bodyPr>
          <a:lstStyle/>
          <a:p>
            <a:r>
              <a:rPr lang="en-US" kern="1600" dirty="0"/>
              <a:t>Clavicle and Shoulder Injuries: A/C </a:t>
            </a:r>
            <a:r>
              <a:rPr lang="en-US" b="1" i="0" u="none" strike="noStrike" kern="1600" baseline="0" dirty="0"/>
              <a:t>Separation</a:t>
            </a:r>
          </a:p>
        </p:txBody>
      </p:sp>
      <p:sp>
        <p:nvSpPr>
          <p:cNvPr id="3" name="Text Placeholder 2">
            <a:extLst>
              <a:ext uri="{FF2B5EF4-FFF2-40B4-BE49-F238E27FC236}">
                <a16:creationId xmlns="" xmlns:a16="http://schemas.microsoft.com/office/drawing/2014/main" id="{22159C1A-97B9-4ACC-8BE8-069CD3BB0940}"/>
              </a:ext>
            </a:extLst>
          </p:cNvPr>
          <p:cNvSpPr>
            <a:spLocks noGrp="1"/>
          </p:cNvSpPr>
          <p:nvPr>
            <p:ph sz="half" idx="1"/>
          </p:nvPr>
        </p:nvSpPr>
        <p:spPr>
          <a:xfrm>
            <a:off x="914400" y="1461052"/>
            <a:ext cx="4855464" cy="4729436"/>
          </a:xfrm>
        </p:spPr>
        <p:txBody>
          <a:bodyPr>
            <a:normAutofit/>
          </a:bodyPr>
          <a:lstStyle/>
          <a:p>
            <a:pPr marR="0" lvl="0" rtl="0">
              <a:lnSpc>
                <a:spcPct val="90000"/>
              </a:lnSpc>
            </a:pPr>
            <a:r>
              <a:rPr lang="en-US" b="0" i="0" u="none" strike="noStrike" baseline="0" dirty="0"/>
              <a:t>The distal end of the clavicle articulates with the acromion process of the scapula.</a:t>
            </a:r>
          </a:p>
          <a:p>
            <a:pPr lvl="1">
              <a:lnSpc>
                <a:spcPct val="90000"/>
              </a:lnSpc>
            </a:pPr>
            <a:r>
              <a:rPr lang="en-US" dirty="0"/>
              <a:t>F</a:t>
            </a:r>
            <a:r>
              <a:rPr lang="en-US" b="0" i="0" u="none" strike="noStrike" baseline="0" dirty="0"/>
              <a:t>orms the acromioclavicular (A/C) joint</a:t>
            </a:r>
          </a:p>
          <a:p>
            <a:pPr marR="0" lvl="0" rtl="0">
              <a:lnSpc>
                <a:spcPct val="90000"/>
              </a:lnSpc>
            </a:pPr>
            <a:r>
              <a:rPr lang="en-US" dirty="0"/>
              <a:t>F</a:t>
            </a:r>
            <a:r>
              <a:rPr lang="en-US" b="0" i="0" u="none" strike="noStrike" baseline="0" dirty="0"/>
              <a:t>requently sprained or dislocated when a person falls on the “point” of the shoulder</a:t>
            </a:r>
          </a:p>
          <a:p>
            <a:pPr marR="0" lvl="0" rtl="0">
              <a:lnSpc>
                <a:spcPct val="90000"/>
              </a:lnSpc>
            </a:pPr>
            <a:r>
              <a:rPr lang="en-US" b="0" i="0" u="none" strike="noStrike" baseline="0" dirty="0"/>
              <a:t>This injury is referred to as an A/C separation, or sometimes a shoulder separation.</a:t>
            </a:r>
          </a:p>
          <a:p>
            <a:pPr marR="0" lvl="0" rtl="0">
              <a:lnSpc>
                <a:spcPct val="90000"/>
              </a:lnSpc>
            </a:pPr>
            <a:r>
              <a:rPr lang="en-US" b="0" i="0" u="none" strike="noStrike" baseline="0" dirty="0"/>
              <a:t>Some may confuse this injury with a fracture of the distal clavicle. </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21506" name="Picture 2" descr="Photo shows a patient smiling and pointing to the end of clavicle sticking out at his shoul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488" y="2236233"/>
            <a:ext cx="4570412" cy="246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7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BB844D-6852-4398-AAA3-F08AA3B88115}"/>
              </a:ext>
            </a:extLst>
          </p:cNvPr>
          <p:cNvSpPr>
            <a:spLocks noGrp="1"/>
          </p:cNvSpPr>
          <p:nvPr>
            <p:ph type="title"/>
          </p:nvPr>
        </p:nvSpPr>
        <p:spPr/>
        <p:txBody>
          <a:bodyPr/>
          <a:lstStyle/>
          <a:p>
            <a:r>
              <a:rPr lang="en-US" kern="1600" dirty="0"/>
              <a:t>Clavicle and Shoulder Injuries: </a:t>
            </a:r>
            <a:r>
              <a:rPr lang="en-US" b="1" i="0" u="none" strike="noStrike" kern="1600" baseline="0" dirty="0">
                <a:latin typeface="Arial" panose="020B0604020202020204" pitchFamily="34" charset="0"/>
              </a:rPr>
              <a:t>A/C Separation</a:t>
            </a:r>
          </a:p>
        </p:txBody>
      </p:sp>
      <p:sp>
        <p:nvSpPr>
          <p:cNvPr id="3" name="Text Placeholder 2">
            <a:extLst>
              <a:ext uri="{FF2B5EF4-FFF2-40B4-BE49-F238E27FC236}">
                <a16:creationId xmlns="" xmlns:a16="http://schemas.microsoft.com/office/drawing/2014/main" id="{9CFCD6D3-B7AF-4A0E-A281-01930DC63FB4}"/>
              </a:ext>
            </a:extLst>
          </p:cNvPr>
          <p:cNvSpPr>
            <a:spLocks noGrp="1"/>
          </p:cNvSpPr>
          <p:nvPr>
            <p:ph type="body" idx="1"/>
          </p:nvPr>
        </p:nvSpPr>
        <p:spPr/>
        <p:txBody>
          <a:bodyPr>
            <a:normAutofit/>
          </a:bodyPr>
          <a:lstStyle/>
          <a:p>
            <a:r>
              <a:rPr lang="en-US" sz="2000" b="0" i="0" u="none" strike="noStrike" baseline="0" dirty="0"/>
              <a:t>Presentation:</a:t>
            </a:r>
          </a:p>
          <a:p>
            <a:pPr lvl="1"/>
            <a:r>
              <a:rPr lang="en-US" b="0" i="0" u="none" strike="noStrike" baseline="0" dirty="0"/>
              <a:t>Point tenderness is present over the A/C joint and just medial and inferior to the joint. </a:t>
            </a:r>
          </a:p>
          <a:p>
            <a:pPr lvl="1"/>
            <a:r>
              <a:rPr lang="en-US" b="0" i="0" u="none" strike="noStrike" baseline="0" dirty="0"/>
              <a:t>A mild deformity to the distal end of the clavicle may be present. </a:t>
            </a:r>
          </a:p>
          <a:p>
            <a:pPr lvl="1"/>
            <a:r>
              <a:rPr lang="en-US" b="0" i="0" u="none" strike="noStrike" baseline="0" dirty="0"/>
              <a:t>Rarely, the distal end of the clavicle will stick significantly upward. </a:t>
            </a:r>
          </a:p>
          <a:p>
            <a:r>
              <a:rPr lang="en-US" sz="2000" dirty="0"/>
              <a:t>An A/C separation is different from a true shoulder dislocation.</a:t>
            </a:r>
          </a:p>
          <a:p>
            <a:pPr marR="0" lvl="0" rtl="0"/>
            <a:r>
              <a:rPr lang="en-US" sz="2000" b="0" i="0" u="none" strike="noStrike" baseline="0" dirty="0"/>
              <a:t>A skier who falls forward or a biker who goes over the handlebars may incur this injury by landing on the shoulder.</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26646208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20C8DE-3EF2-4CE7-B47B-49AB9C05D6D2}"/>
              </a:ext>
            </a:extLst>
          </p:cNvPr>
          <p:cNvSpPr>
            <a:spLocks noGrp="1"/>
          </p:cNvSpPr>
          <p:nvPr>
            <p:ph type="title"/>
          </p:nvPr>
        </p:nvSpPr>
        <p:spPr/>
        <p:txBody>
          <a:bodyPr/>
          <a:lstStyle/>
          <a:p>
            <a:r>
              <a:rPr lang="en-US" kern="1600" dirty="0"/>
              <a:t>Clavicle and Shoulder Injuries: </a:t>
            </a:r>
            <a:r>
              <a:rPr lang="en-US" b="1" i="0" u="none" strike="noStrike" kern="1600" baseline="0" dirty="0">
                <a:latin typeface="Arial" panose="020B0604020202020204" pitchFamily="34" charset="0"/>
              </a:rPr>
              <a:t>Shoulder Dislocation</a:t>
            </a:r>
          </a:p>
        </p:txBody>
      </p:sp>
      <p:sp>
        <p:nvSpPr>
          <p:cNvPr id="3" name="Text Placeholder 2">
            <a:extLst>
              <a:ext uri="{FF2B5EF4-FFF2-40B4-BE49-F238E27FC236}">
                <a16:creationId xmlns="" xmlns:a16="http://schemas.microsoft.com/office/drawing/2014/main" id="{B0A32D7B-4B68-483B-ADDA-2C3C7B30C7ED}"/>
              </a:ext>
            </a:extLst>
          </p:cNvPr>
          <p:cNvSpPr>
            <a:spLocks noGrp="1"/>
          </p:cNvSpPr>
          <p:nvPr>
            <p:ph type="body" idx="1"/>
          </p:nvPr>
        </p:nvSpPr>
        <p:spPr/>
        <p:txBody>
          <a:bodyPr>
            <a:normAutofit/>
          </a:bodyPr>
          <a:lstStyle/>
          <a:p>
            <a:pPr lvl="0"/>
            <a:r>
              <a:rPr lang="en-US" dirty="0"/>
              <a:t>The shoulder can easily dislocate, especially if forces are applied from certain directions.</a:t>
            </a:r>
          </a:p>
          <a:p>
            <a:pPr marR="0" lvl="0" rtl="0"/>
            <a:r>
              <a:rPr lang="en-US" b="0" i="0" u="none" strike="noStrike" baseline="0" dirty="0">
                <a:latin typeface="Arial" panose="020B0604020202020204" pitchFamily="34" charset="0"/>
              </a:rPr>
              <a:t>The shoulder</a:t>
            </a:r>
            <a:r>
              <a:rPr lang="en-US" dirty="0"/>
              <a:t> is a</a:t>
            </a:r>
            <a:r>
              <a:rPr lang="en-US" b="0" i="0" u="none" strike="noStrike" baseline="0" dirty="0">
                <a:latin typeface="Arial" panose="020B0604020202020204" pitchFamily="34" charset="0"/>
              </a:rPr>
              <a:t> ball-and-socket joint</a:t>
            </a:r>
            <a:r>
              <a:rPr lang="en-US" b="0" i="0" u="none" strike="noStrike" dirty="0">
                <a:latin typeface="Arial" panose="020B0604020202020204" pitchFamily="34" charset="0"/>
              </a:rPr>
              <a:t> </a:t>
            </a:r>
            <a:endParaRPr lang="en-US" b="0" i="0" u="none" strike="noStrike" baseline="0" dirty="0">
              <a:latin typeface="Arial" panose="020B0604020202020204" pitchFamily="34" charset="0"/>
            </a:endParaRPr>
          </a:p>
          <a:p>
            <a:pPr lvl="1"/>
            <a:r>
              <a:rPr lang="en-US" dirty="0"/>
              <a:t>Called a g</a:t>
            </a:r>
            <a:r>
              <a:rPr lang="en-US" b="0" i="0" u="none" strike="noStrike" baseline="0" dirty="0">
                <a:latin typeface="Arial" panose="020B0604020202020204" pitchFamily="34" charset="0"/>
              </a:rPr>
              <a:t>lenohumeral joint</a:t>
            </a:r>
          </a:p>
          <a:p>
            <a:pPr lvl="1"/>
            <a:r>
              <a:rPr lang="en-US" dirty="0"/>
              <a:t>A</a:t>
            </a:r>
            <a:r>
              <a:rPr lang="en-US" b="0" i="0" u="none" strike="noStrike" baseline="0" dirty="0">
                <a:latin typeface="Arial" panose="020B0604020202020204" pitchFamily="34" charset="0"/>
              </a:rPr>
              <a:t> very loose capsule</a:t>
            </a:r>
          </a:p>
          <a:p>
            <a:pPr lvl="1"/>
            <a:r>
              <a:rPr lang="en-US" dirty="0"/>
              <a:t>T</a:t>
            </a:r>
            <a:r>
              <a:rPr lang="en-US" b="0" i="0" u="none" strike="noStrike" baseline="0" dirty="0">
                <a:latin typeface="Arial" panose="020B0604020202020204" pitchFamily="34" charset="0"/>
              </a:rPr>
              <a:t>he ligaments that hold the shoulder in position are not very strong. </a:t>
            </a:r>
          </a:p>
          <a:p>
            <a:pPr marR="0" lvl="0" rtl="0"/>
            <a:r>
              <a:rPr lang="en-US" b="0" i="0" u="none" strike="noStrike" baseline="0" dirty="0">
                <a:latin typeface="Arial" panose="020B0604020202020204" pitchFamily="34" charset="0"/>
              </a:rPr>
              <a:t>Over 95% of shoulder dislocations are anterior, where the humeral ball comes out in the front.</a:t>
            </a:r>
          </a:p>
          <a:p>
            <a:pPr lvl="1"/>
            <a:r>
              <a:rPr lang="en-US" dirty="0"/>
              <a:t>T</a:t>
            </a:r>
            <a:r>
              <a:rPr lang="en-US" b="0" i="0" u="none" strike="noStrike" baseline="0" dirty="0">
                <a:latin typeface="Arial" panose="020B0604020202020204" pitchFamily="34" charset="0"/>
              </a:rPr>
              <a:t>he mechanism of injury may help identify the direction in which the humeral head is dislocated.</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4718543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A17F55-24A5-469D-8A06-4E8FD5775D34}"/>
              </a:ext>
            </a:extLst>
          </p:cNvPr>
          <p:cNvSpPr>
            <a:spLocks noGrp="1"/>
          </p:cNvSpPr>
          <p:nvPr>
            <p:ph type="title"/>
          </p:nvPr>
        </p:nvSpPr>
        <p:spPr>
          <a:xfrm>
            <a:off x="0" y="121033"/>
            <a:ext cx="12192000" cy="1002089"/>
          </a:xfrm>
        </p:spPr>
        <p:txBody>
          <a:bodyPr anchor="ctr">
            <a:normAutofit/>
          </a:bodyPr>
          <a:lstStyle/>
          <a:p>
            <a:r>
              <a:rPr lang="en-US" kern="1600" dirty="0"/>
              <a:t>Clavicle and Shoulder Injuries: Shoulder Dislocation</a:t>
            </a:r>
            <a:endParaRPr lang="en-US" b="1" i="0" u="none" strike="noStrike" kern="1600" baseline="0" dirty="0"/>
          </a:p>
        </p:txBody>
      </p:sp>
      <p:sp>
        <p:nvSpPr>
          <p:cNvPr id="3" name="Text Placeholder 2">
            <a:extLst>
              <a:ext uri="{FF2B5EF4-FFF2-40B4-BE49-F238E27FC236}">
                <a16:creationId xmlns="" xmlns:a16="http://schemas.microsoft.com/office/drawing/2014/main" id="{3F903927-74EF-4B18-A16F-2EBC9218FE73}"/>
              </a:ext>
            </a:extLst>
          </p:cNvPr>
          <p:cNvSpPr>
            <a:spLocks noGrp="1"/>
          </p:cNvSpPr>
          <p:nvPr>
            <p:ph sz="half" idx="1"/>
          </p:nvPr>
        </p:nvSpPr>
        <p:spPr>
          <a:xfrm>
            <a:off x="914399" y="2309090"/>
            <a:ext cx="10896891" cy="3881397"/>
          </a:xfrm>
        </p:spPr>
        <p:txBody>
          <a:bodyPr>
            <a:normAutofit/>
          </a:bodyPr>
          <a:lstStyle/>
          <a:p>
            <a:pPr marL="0" marR="0" lvl="0" indent="0" rtl="0">
              <a:lnSpc>
                <a:spcPct val="90000"/>
              </a:lnSpc>
              <a:buNone/>
            </a:pPr>
            <a:r>
              <a:rPr lang="en-US" sz="2400" b="1" i="0" u="none" strike="noStrike" baseline="0" dirty="0"/>
              <a:t>Anterior Shoulder Dislocation</a:t>
            </a:r>
          </a:p>
          <a:p>
            <a:pPr marR="0" lvl="0" rtl="0">
              <a:lnSpc>
                <a:spcPct val="90000"/>
              </a:lnSpc>
            </a:pPr>
            <a:r>
              <a:rPr lang="en-US" sz="2400" dirty="0"/>
              <a:t>M</a:t>
            </a:r>
            <a:r>
              <a:rPr lang="en-US" sz="2400" b="0" i="0" u="none" strike="noStrike" baseline="0" dirty="0"/>
              <a:t>echanism:</a:t>
            </a:r>
            <a:r>
              <a:rPr lang="en-US" sz="2400" b="0" i="0" u="none" strike="noStrike" dirty="0"/>
              <a:t> </a:t>
            </a:r>
          </a:p>
          <a:p>
            <a:pPr lvl="1">
              <a:lnSpc>
                <a:spcPct val="90000"/>
              </a:lnSpc>
            </a:pPr>
            <a:r>
              <a:rPr lang="en-US" dirty="0"/>
              <a:t>F</a:t>
            </a:r>
            <a:r>
              <a:rPr lang="en-US" b="0" i="0" u="none" strike="noStrike" baseline="0" dirty="0"/>
              <a:t>orceful abduction and external rotation of the arm at the shoulder</a:t>
            </a:r>
            <a:endParaRPr lang="en-US" dirty="0"/>
          </a:p>
          <a:p>
            <a:pPr lvl="1">
              <a:lnSpc>
                <a:spcPct val="90000"/>
              </a:lnSpc>
            </a:pPr>
            <a:r>
              <a:rPr lang="en-US" dirty="0"/>
              <a:t>F</a:t>
            </a:r>
            <a:r>
              <a:rPr lang="en-US" b="0" i="0" u="none" strike="noStrike" baseline="0" dirty="0"/>
              <a:t>alling backwards on an outstretched arm that is </a:t>
            </a:r>
            <a:r>
              <a:rPr lang="en-US" b="1" i="0" u="none" strike="noStrike" baseline="0" dirty="0"/>
              <a:t>away from the body</a:t>
            </a:r>
            <a:r>
              <a:rPr lang="en-US" b="0" i="0" u="none" strike="noStrike" baseline="0" dirty="0"/>
              <a:t>. </a:t>
            </a:r>
          </a:p>
          <a:p>
            <a:pPr marR="0" lvl="0" rtl="0">
              <a:lnSpc>
                <a:spcPct val="90000"/>
              </a:lnSpc>
            </a:pPr>
            <a:r>
              <a:rPr lang="en-US" sz="2400" b="0" i="0" u="none" strike="noStrike" baseline="0" dirty="0"/>
              <a:t>The arm usually “locks” in this position.</a:t>
            </a:r>
            <a:endParaRPr lang="en-US" sz="2400" dirty="0"/>
          </a:p>
          <a:p>
            <a:pPr lvl="1">
              <a:lnSpc>
                <a:spcPct val="90000"/>
              </a:lnSpc>
            </a:pPr>
            <a:r>
              <a:rPr lang="en-US" dirty="0"/>
              <a:t>P</a:t>
            </a:r>
            <a:r>
              <a:rPr lang="en-US" b="0" i="0" u="none" strike="noStrike" baseline="0" dirty="0"/>
              <a:t>ackaging of patient can be somewhat difficult. </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84058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A17F55-24A5-469D-8A06-4E8FD5775D34}"/>
              </a:ext>
            </a:extLst>
          </p:cNvPr>
          <p:cNvSpPr>
            <a:spLocks noGrp="1"/>
          </p:cNvSpPr>
          <p:nvPr>
            <p:ph type="title"/>
          </p:nvPr>
        </p:nvSpPr>
        <p:spPr>
          <a:xfrm>
            <a:off x="0" y="121033"/>
            <a:ext cx="12192000" cy="1002089"/>
          </a:xfrm>
        </p:spPr>
        <p:txBody>
          <a:bodyPr anchor="ctr">
            <a:normAutofit/>
          </a:bodyPr>
          <a:lstStyle/>
          <a:p>
            <a:r>
              <a:rPr lang="en-US" kern="1600" dirty="0"/>
              <a:t>Clavicle and Shoulder Injuries: Shoulder Dislocation</a:t>
            </a:r>
            <a:endParaRPr lang="en-US" b="1" i="0" u="none" strike="noStrike" kern="1600" baseline="0" dirty="0"/>
          </a:p>
        </p:txBody>
      </p:sp>
      <p:sp>
        <p:nvSpPr>
          <p:cNvPr id="3" name="Text Placeholder 2">
            <a:extLst>
              <a:ext uri="{FF2B5EF4-FFF2-40B4-BE49-F238E27FC236}">
                <a16:creationId xmlns="" xmlns:a16="http://schemas.microsoft.com/office/drawing/2014/main" id="{3F903927-74EF-4B18-A16F-2EBC9218FE73}"/>
              </a:ext>
            </a:extLst>
          </p:cNvPr>
          <p:cNvSpPr>
            <a:spLocks noGrp="1"/>
          </p:cNvSpPr>
          <p:nvPr>
            <p:ph sz="half" idx="1"/>
          </p:nvPr>
        </p:nvSpPr>
        <p:spPr>
          <a:xfrm>
            <a:off x="914400" y="1461052"/>
            <a:ext cx="4855464" cy="4729436"/>
          </a:xfrm>
        </p:spPr>
        <p:txBody>
          <a:bodyPr>
            <a:noAutofit/>
          </a:bodyPr>
          <a:lstStyle/>
          <a:p>
            <a:pPr marR="0" lvl="0" rtl="0">
              <a:lnSpc>
                <a:spcPct val="90000"/>
              </a:lnSpc>
            </a:pPr>
            <a:r>
              <a:rPr lang="en-US" sz="2000" dirty="0"/>
              <a:t>Patient guard </a:t>
            </a:r>
            <a:r>
              <a:rPr lang="en-US" sz="2000" b="0" i="0" u="none" strike="noStrike" baseline="0" dirty="0"/>
              <a:t>aggressively</a:t>
            </a:r>
          </a:p>
          <a:p>
            <a:pPr lvl="1">
              <a:lnSpc>
                <a:spcPct val="90000"/>
              </a:lnSpc>
            </a:pPr>
            <a:r>
              <a:rPr lang="en-US" sz="1800" dirty="0"/>
              <a:t>U</a:t>
            </a:r>
            <a:r>
              <a:rPr lang="en-US" sz="1800" b="0" i="0" u="none" strike="noStrike" baseline="0" dirty="0"/>
              <a:t>sually by sitting, holding the shoulder up and out with the other hand</a:t>
            </a:r>
          </a:p>
          <a:p>
            <a:pPr lvl="1">
              <a:lnSpc>
                <a:spcPct val="90000"/>
              </a:lnSpc>
            </a:pPr>
            <a:r>
              <a:rPr lang="en-US" sz="1800" dirty="0"/>
              <a:t>Alternatively, h</a:t>
            </a:r>
            <a:r>
              <a:rPr lang="en-US" sz="1800" b="0" i="0" u="none" strike="noStrike" baseline="0" dirty="0"/>
              <a:t>olding their arm against their abdomen</a:t>
            </a:r>
          </a:p>
          <a:p>
            <a:pPr marR="0" lvl="0" rtl="0">
              <a:lnSpc>
                <a:spcPct val="90000"/>
              </a:lnSpc>
            </a:pPr>
            <a:r>
              <a:rPr lang="en-US" sz="2000" b="0" i="0" u="none" strike="noStrike" baseline="0" dirty="0"/>
              <a:t>Exam:</a:t>
            </a:r>
          </a:p>
          <a:p>
            <a:pPr lvl="1">
              <a:lnSpc>
                <a:spcPct val="90000"/>
              </a:lnSpc>
            </a:pPr>
            <a:r>
              <a:rPr lang="en-US" sz="1800" b="0" i="0" u="none" strike="noStrike" baseline="0" dirty="0"/>
              <a:t>A skin “dent” under the acromion</a:t>
            </a:r>
          </a:p>
          <a:p>
            <a:pPr lvl="1">
              <a:lnSpc>
                <a:spcPct val="90000"/>
              </a:lnSpc>
            </a:pPr>
            <a:r>
              <a:rPr lang="en-US" sz="1800" dirty="0"/>
              <a:t>T</a:t>
            </a:r>
            <a:r>
              <a:rPr lang="en-US" sz="1800" b="0" i="0" u="none" strike="noStrike" baseline="0" dirty="0"/>
              <a:t>he humeral head has dislocated down and anteriorly. </a:t>
            </a:r>
          </a:p>
          <a:p>
            <a:pPr marR="0" lvl="0" rtl="0">
              <a:lnSpc>
                <a:spcPct val="90000"/>
              </a:lnSpc>
            </a:pPr>
            <a:r>
              <a:rPr lang="en-US" sz="2000" b="0" i="0" u="none" strike="noStrike" baseline="0" dirty="0"/>
              <a:t>Any dislocated shoulder is very painful.</a:t>
            </a:r>
          </a:p>
          <a:p>
            <a:pPr marR="0" lvl="0" rtl="0">
              <a:lnSpc>
                <a:spcPct val="90000"/>
              </a:lnSpc>
            </a:pPr>
            <a:r>
              <a:rPr lang="en-US" sz="2000" dirty="0"/>
              <a:t>O</a:t>
            </a:r>
            <a:r>
              <a:rPr lang="en-US" sz="2000" b="0" i="0" u="none" strike="noStrike" baseline="0" dirty="0"/>
              <a:t>ccasionally, patient will complain of some numbness of the outside of the shoulder.</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22530" name="Picture 2" descr="Photo shows a patient with anterior dislocation of the shoulder in his left shoulder seated on a hospital b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301" y="1805933"/>
            <a:ext cx="4495800" cy="3573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13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665E38-EEA9-4E7E-9E28-F1035C3B33C3}"/>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Objectives:</a:t>
            </a:r>
            <a:r>
              <a:rPr lang="en-US" b="1" i="0" u="none" strike="noStrike" kern="1600" dirty="0">
                <a:latin typeface="Arial" panose="020B0604020202020204" pitchFamily="34" charset="0"/>
              </a:rPr>
              <a:t> Section 3</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00C948FF-109D-45A4-B59C-E8ED091DC988}"/>
              </a:ext>
            </a:extLst>
          </p:cNvPr>
          <p:cNvSpPr>
            <a:spLocks noGrp="1"/>
          </p:cNvSpPr>
          <p:nvPr>
            <p:ph type="body" idx="1"/>
          </p:nvPr>
        </p:nvSpPr>
        <p:spPr>
          <a:xfrm>
            <a:off x="878205" y="1597556"/>
            <a:ext cx="10435590" cy="2405241"/>
          </a:xfrm>
        </p:spPr>
        <p:txBody>
          <a:bodyPr>
            <a:normAutofit/>
          </a:bodyPr>
          <a:lstStyle/>
          <a:p>
            <a:pPr marR="0" lvl="0" rtl="0"/>
            <a:r>
              <a:rPr lang="en-US" b="0" i="0" u="none" strike="noStrike" baseline="0" dirty="0">
                <a:latin typeface="Arial" panose="020B0604020202020204" pitchFamily="34" charset="0"/>
              </a:rPr>
              <a:t>20-3.3 Explain the difference between traction and tension.</a:t>
            </a:r>
          </a:p>
          <a:p>
            <a:pPr marR="0" lvl="0" rtl="0"/>
            <a:r>
              <a:rPr lang="en-US" b="0" i="0" u="none" strike="noStrike" baseline="0" dirty="0">
                <a:latin typeface="Arial" panose="020B0604020202020204" pitchFamily="34" charset="0"/>
              </a:rPr>
              <a:t>20-3.4 Discuss the general principles of splinting.</a:t>
            </a:r>
          </a:p>
          <a:p>
            <a:pPr marR="0" lvl="0" rtl="0"/>
            <a:r>
              <a:rPr lang="en-US" b="0" i="0" u="none" strike="noStrike" baseline="0" dirty="0">
                <a:latin typeface="Arial" panose="020B0604020202020204" pitchFamily="34" charset="0"/>
              </a:rPr>
              <a:t>20-3.5 Demonstrate how to care for an injured extremity when there is neurovascular compromise.</a:t>
            </a:r>
          </a:p>
          <a:p>
            <a:pPr marR="0" lvl="0" rtl="0"/>
            <a:r>
              <a:rPr lang="en-US" b="0" i="0" u="none" strike="noStrike" baseline="0" dirty="0">
                <a:latin typeface="Arial" panose="020B0604020202020204" pitchFamily="34" charset="0"/>
              </a:rPr>
              <a:t>20-3.6 Demonstrate how to care for the following injuries:</a:t>
            </a:r>
          </a:p>
        </p:txBody>
      </p:sp>
      <p:sp>
        <p:nvSpPr>
          <p:cNvPr id="4" name="TextBox 3"/>
          <p:cNvSpPr txBox="1"/>
          <p:nvPr/>
        </p:nvSpPr>
        <p:spPr>
          <a:xfrm>
            <a:off x="1487055" y="4009628"/>
            <a:ext cx="10464800" cy="4493538"/>
          </a:xfrm>
          <a:prstGeom prst="rect">
            <a:avLst/>
          </a:prstGeom>
          <a:noFill/>
        </p:spPr>
        <p:txBody>
          <a:bodyPr wrap="square" numCol="2" rtlCol="0">
            <a:spAutoFit/>
          </a:bodyPr>
          <a:lstStyle/>
          <a:p>
            <a:pPr marL="285750" lvl="0" indent="-285750">
              <a:buFont typeface="Arial" panose="020B0604020202020204" pitchFamily="34" charset="0"/>
              <a:buChar char="•"/>
            </a:pPr>
            <a:r>
              <a:rPr lang="en-US" sz="2200" dirty="0">
                <a:latin typeface="Arial" panose="020B0604020202020204" pitchFamily="34" charset="0"/>
              </a:rPr>
              <a:t>Shoulder, clavicle, and scapula</a:t>
            </a:r>
          </a:p>
          <a:p>
            <a:pPr marL="285750" lvl="0" indent="-285750">
              <a:buFont typeface="Arial" panose="020B0604020202020204" pitchFamily="34" charset="0"/>
              <a:buChar char="•"/>
            </a:pPr>
            <a:r>
              <a:rPr lang="en-US" sz="2200" dirty="0">
                <a:latin typeface="Arial" panose="020B0604020202020204" pitchFamily="34" charset="0"/>
              </a:rPr>
              <a:t>Humerus fracture</a:t>
            </a:r>
          </a:p>
          <a:p>
            <a:pPr marL="285750" lvl="0" indent="-285750">
              <a:buFont typeface="Arial" panose="020B0604020202020204" pitchFamily="34" charset="0"/>
              <a:buChar char="•"/>
            </a:pPr>
            <a:r>
              <a:rPr lang="en-US" sz="2200" dirty="0">
                <a:latin typeface="Arial" panose="020B0604020202020204" pitchFamily="34" charset="0"/>
              </a:rPr>
              <a:t>Elbow</a:t>
            </a:r>
          </a:p>
          <a:p>
            <a:pPr marL="285750" lvl="0" indent="-285750">
              <a:buFont typeface="Arial" panose="020B0604020202020204" pitchFamily="34" charset="0"/>
              <a:buChar char="•"/>
            </a:pPr>
            <a:r>
              <a:rPr lang="en-US" sz="2200" dirty="0">
                <a:latin typeface="Arial" panose="020B0604020202020204" pitchFamily="34" charset="0"/>
              </a:rPr>
              <a:t>Forearm</a:t>
            </a:r>
          </a:p>
          <a:p>
            <a:pPr marL="285750" lvl="0" indent="-285750">
              <a:buFont typeface="Arial" panose="020B0604020202020204" pitchFamily="34" charset="0"/>
              <a:buChar char="•"/>
            </a:pPr>
            <a:r>
              <a:rPr lang="en-US" sz="2200" dirty="0">
                <a:latin typeface="Arial" panose="020B0604020202020204" pitchFamily="34" charset="0"/>
              </a:rPr>
              <a:t>Wrist</a:t>
            </a:r>
          </a:p>
          <a:p>
            <a:pPr marL="285750" lvl="0" indent="-285750">
              <a:buFont typeface="Arial" panose="020B0604020202020204" pitchFamily="34" charset="0"/>
              <a:buChar char="•"/>
            </a:pPr>
            <a:r>
              <a:rPr lang="en-US" sz="2200" dirty="0">
                <a:latin typeface="Arial" panose="020B0604020202020204" pitchFamily="34" charset="0"/>
              </a:rPr>
              <a:t>Hand and finger</a:t>
            </a:r>
          </a:p>
          <a:p>
            <a:pPr marL="285750" lvl="0" indent="-285750">
              <a:buFont typeface="Arial" panose="020B0604020202020204" pitchFamily="34" charset="0"/>
              <a:buChar char="•"/>
            </a:pPr>
            <a:r>
              <a:rPr lang="en-US" sz="2200" dirty="0">
                <a:latin typeface="Arial" panose="020B0604020202020204" pitchFamily="34" charset="0"/>
              </a:rPr>
              <a:t>Pelvis</a:t>
            </a:r>
          </a:p>
          <a:p>
            <a:pPr marL="285750" lvl="0" indent="-285750">
              <a:buFont typeface="Arial" panose="020B0604020202020204" pitchFamily="34" charset="0"/>
              <a:buChar char="•"/>
            </a:pPr>
            <a:endParaRPr lang="en-US" sz="2200" dirty="0">
              <a:latin typeface="Arial" panose="020B0604020202020204" pitchFamily="34" charset="0"/>
            </a:endParaRPr>
          </a:p>
          <a:p>
            <a:pPr marL="285750" lvl="0" indent="-285750">
              <a:buFont typeface="Arial" panose="020B0604020202020204" pitchFamily="34" charset="0"/>
              <a:buChar char="•"/>
            </a:pPr>
            <a:endParaRPr lang="en-US" sz="2200" dirty="0">
              <a:latin typeface="Arial" panose="020B0604020202020204" pitchFamily="34" charset="0"/>
            </a:endParaRPr>
          </a:p>
          <a:p>
            <a:pPr marL="285750" lvl="0" indent="-285750">
              <a:buFont typeface="Arial" panose="020B0604020202020204" pitchFamily="34" charset="0"/>
              <a:buChar char="•"/>
            </a:pPr>
            <a:endParaRPr lang="en-US" sz="2200" dirty="0">
              <a:latin typeface="Arial" panose="020B0604020202020204" pitchFamily="34" charset="0"/>
            </a:endParaRPr>
          </a:p>
          <a:p>
            <a:pPr marL="285750" lvl="0" indent="-285750">
              <a:buFont typeface="Arial" panose="020B0604020202020204" pitchFamily="34" charset="0"/>
              <a:buChar char="•"/>
            </a:pPr>
            <a:endParaRPr lang="en-US" sz="2200" dirty="0">
              <a:latin typeface="Arial" panose="020B0604020202020204" pitchFamily="34" charset="0"/>
            </a:endParaRPr>
          </a:p>
          <a:p>
            <a:pPr marL="285750" lvl="0" indent="-285750">
              <a:buFont typeface="Arial" panose="020B0604020202020204" pitchFamily="34" charset="0"/>
              <a:buChar char="•"/>
            </a:pPr>
            <a:endParaRPr lang="en-US" sz="2200" dirty="0">
              <a:latin typeface="Arial" panose="020B0604020202020204" pitchFamily="34" charset="0"/>
            </a:endParaRPr>
          </a:p>
          <a:p>
            <a:pPr marL="285750" lvl="0" indent="-285750">
              <a:buFont typeface="Arial" panose="020B0604020202020204" pitchFamily="34" charset="0"/>
              <a:buChar char="•"/>
            </a:pPr>
            <a:endParaRPr lang="en-US" sz="2200" dirty="0">
              <a:latin typeface="Arial" panose="020B0604020202020204" pitchFamily="34" charset="0"/>
            </a:endParaRPr>
          </a:p>
          <a:p>
            <a:pPr marL="285750" lvl="0" indent="-285750">
              <a:buFont typeface="Arial" panose="020B0604020202020204" pitchFamily="34" charset="0"/>
              <a:buChar char="•"/>
            </a:pPr>
            <a:r>
              <a:rPr lang="en-US" sz="2200" dirty="0">
                <a:latin typeface="Arial" panose="020B0604020202020204" pitchFamily="34" charset="0"/>
              </a:rPr>
              <a:t>Hip</a:t>
            </a:r>
          </a:p>
          <a:p>
            <a:pPr marL="285750" lvl="0" indent="-285750">
              <a:buFont typeface="Arial" panose="020B0604020202020204" pitchFamily="34" charset="0"/>
              <a:buChar char="•"/>
            </a:pPr>
            <a:r>
              <a:rPr lang="en-US" sz="2200" dirty="0">
                <a:latin typeface="Arial" panose="020B0604020202020204" pitchFamily="34" charset="0"/>
              </a:rPr>
              <a:t>Femur</a:t>
            </a:r>
          </a:p>
          <a:p>
            <a:pPr marL="285750" lvl="0" indent="-285750">
              <a:buFont typeface="Arial" panose="020B0604020202020204" pitchFamily="34" charset="0"/>
              <a:buChar char="•"/>
            </a:pPr>
            <a:r>
              <a:rPr lang="en-US" sz="2200" dirty="0">
                <a:latin typeface="Arial" panose="020B0604020202020204" pitchFamily="34" charset="0"/>
              </a:rPr>
              <a:t>Knee</a:t>
            </a:r>
          </a:p>
          <a:p>
            <a:pPr marL="285750" lvl="0" indent="-285750">
              <a:buFont typeface="Arial" panose="020B0604020202020204" pitchFamily="34" charset="0"/>
              <a:buChar char="•"/>
            </a:pPr>
            <a:r>
              <a:rPr lang="en-US" sz="2200" dirty="0">
                <a:latin typeface="Arial" panose="020B0604020202020204" pitchFamily="34" charset="0"/>
              </a:rPr>
              <a:t>Tibia and fibula</a:t>
            </a:r>
          </a:p>
          <a:p>
            <a:pPr marL="285750" lvl="0" indent="-285750">
              <a:buFont typeface="Arial" panose="020B0604020202020204" pitchFamily="34" charset="0"/>
              <a:buChar char="•"/>
            </a:pPr>
            <a:r>
              <a:rPr lang="en-US" sz="2200" dirty="0">
                <a:latin typeface="Arial" panose="020B0604020202020204" pitchFamily="34" charset="0"/>
              </a:rPr>
              <a:t>Ankle</a:t>
            </a:r>
          </a:p>
          <a:p>
            <a:pPr marL="285750" lvl="0" indent="-285750">
              <a:buFont typeface="Arial" panose="020B0604020202020204" pitchFamily="34" charset="0"/>
              <a:buChar char="•"/>
            </a:pPr>
            <a:r>
              <a:rPr lang="en-US" sz="2200" dirty="0">
                <a:latin typeface="Arial" panose="020B0604020202020204" pitchFamily="34" charset="0"/>
              </a:rPr>
              <a:t>Foot and toe</a:t>
            </a:r>
          </a:p>
        </p:txBody>
      </p:sp>
      <p:pic>
        <p:nvPicPr>
          <p:cNvPr id="5" name="Picture 4"/>
          <p:cNvPicPr>
            <a:picLocks noChangeAspect="1"/>
          </p:cNvPicPr>
          <p:nvPr/>
        </p:nvPicPr>
        <p:blipFill>
          <a:blip r:embed="rId2"/>
          <a:stretch>
            <a:fillRect/>
          </a:stretch>
        </p:blipFill>
        <p:spPr>
          <a:xfrm>
            <a:off x="10152331" y="440311"/>
            <a:ext cx="1359526" cy="1365622"/>
          </a:xfrm>
          <a:prstGeom prst="rect">
            <a:avLst/>
          </a:prstGeom>
        </p:spPr>
      </p:pic>
    </p:spTree>
    <p:extLst>
      <p:ext uri="{BB962C8B-B14F-4D97-AF65-F5344CB8AC3E}">
        <p14:creationId xmlns:p14="http://schemas.microsoft.com/office/powerpoint/2010/main" val="42469991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2883C1-86F6-4C3B-8D96-17D1409B2A16}"/>
              </a:ext>
            </a:extLst>
          </p:cNvPr>
          <p:cNvSpPr>
            <a:spLocks noGrp="1"/>
          </p:cNvSpPr>
          <p:nvPr>
            <p:ph type="title"/>
          </p:nvPr>
        </p:nvSpPr>
        <p:spPr/>
        <p:txBody>
          <a:bodyPr/>
          <a:lstStyle/>
          <a:p>
            <a:r>
              <a:rPr lang="en-US" kern="1600" dirty="0"/>
              <a:t>Clavicle and Shoulder Injuries: </a:t>
            </a:r>
            <a:r>
              <a:rPr lang="en-US" b="1" i="0" u="none" strike="noStrike" kern="1600" baseline="0" dirty="0">
                <a:latin typeface="Arial" panose="020B0604020202020204" pitchFamily="34" charset="0"/>
              </a:rPr>
              <a:t>Shoulder Dislocation</a:t>
            </a:r>
          </a:p>
        </p:txBody>
      </p:sp>
      <p:sp>
        <p:nvSpPr>
          <p:cNvPr id="3" name="Text Placeholder 2">
            <a:extLst>
              <a:ext uri="{FF2B5EF4-FFF2-40B4-BE49-F238E27FC236}">
                <a16:creationId xmlns="" xmlns:a16="http://schemas.microsoft.com/office/drawing/2014/main" id="{A5845211-4077-4BFE-9468-B3F4C20C73A6}"/>
              </a:ext>
            </a:extLst>
          </p:cNvPr>
          <p:cNvSpPr>
            <a:spLocks noGrp="1"/>
          </p:cNvSpPr>
          <p:nvPr>
            <p:ph type="body" idx="1"/>
          </p:nvPr>
        </p:nvSpPr>
        <p:spPr/>
        <p:txBody>
          <a:bodyPr/>
          <a:lstStyle/>
          <a:p>
            <a:pPr marL="0" marR="0" lvl="0" indent="0" rtl="0">
              <a:buNone/>
            </a:pPr>
            <a:r>
              <a:rPr lang="en-US" b="1" i="0" u="none" strike="noStrike" baseline="0" dirty="0"/>
              <a:t>Posterior </a:t>
            </a:r>
            <a:r>
              <a:rPr lang="en-US" b="1" dirty="0"/>
              <a:t>S</a:t>
            </a:r>
            <a:r>
              <a:rPr lang="en-US" b="1" i="0" u="none" strike="noStrike" baseline="0" dirty="0"/>
              <a:t>houlder </a:t>
            </a:r>
            <a:r>
              <a:rPr lang="en-US" b="1" dirty="0"/>
              <a:t>D</a:t>
            </a:r>
            <a:r>
              <a:rPr lang="en-US" b="1" i="0" u="none" strike="noStrike" baseline="0" dirty="0"/>
              <a:t>islocations </a:t>
            </a:r>
          </a:p>
          <a:p>
            <a:pPr marR="0" lvl="0" rtl="0"/>
            <a:r>
              <a:rPr lang="en-US" dirty="0"/>
              <a:t>R</a:t>
            </a:r>
            <a:r>
              <a:rPr lang="en-US" b="0" i="0" u="none" strike="noStrike" baseline="0" dirty="0">
                <a:latin typeface="Arial" panose="020B0604020202020204" pitchFamily="34" charset="0"/>
              </a:rPr>
              <a:t>are </a:t>
            </a:r>
            <a:endParaRPr lang="en-US" dirty="0"/>
          </a:p>
          <a:p>
            <a:pPr marR="0" lvl="0" rtl="0"/>
            <a:r>
              <a:rPr lang="en-US" dirty="0"/>
              <a:t>This is m</a:t>
            </a:r>
            <a:r>
              <a:rPr lang="en-US" b="0" i="0" u="none" strike="noStrike" baseline="0" dirty="0">
                <a:latin typeface="Arial" panose="020B0604020202020204" pitchFamily="34" charset="0"/>
              </a:rPr>
              <a:t>ost commonly seen in vehicle collisions in which a person reaches out and puts a hand on the car’s dashboard just before impact, causing the humeral head to be forced directly posterior. </a:t>
            </a:r>
          </a:p>
          <a:p>
            <a:pPr lvl="1"/>
            <a:r>
              <a:rPr lang="en-US" dirty="0"/>
              <a:t>A</a:t>
            </a:r>
            <a:r>
              <a:rPr lang="en-US" b="0" i="0" u="none" strike="noStrike" baseline="0" dirty="0">
                <a:latin typeface="Arial" panose="020B0604020202020204" pitchFamily="34" charset="0"/>
              </a:rPr>
              <a:t>lso seen in patients who have had a seizure or an electric shock</a:t>
            </a:r>
          </a:p>
          <a:p>
            <a:pPr marR="0" lvl="0" rtl="0"/>
            <a:r>
              <a:rPr lang="en-US" b="0" i="0" u="none" strike="noStrike" baseline="0" dirty="0">
                <a:latin typeface="Arial" panose="020B0604020202020204" pitchFamily="34" charset="0"/>
              </a:rPr>
              <a:t>The same mechanism of injury is seen when someone falling forward “breaks the fall” using an arm in which the elbow is locked, which pushes the humeral head out posteriorly.</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723587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6B9FCD-72D5-4982-9119-E25C7685DD6E}"/>
              </a:ext>
            </a:extLst>
          </p:cNvPr>
          <p:cNvSpPr>
            <a:spLocks noGrp="1"/>
          </p:cNvSpPr>
          <p:nvPr>
            <p:ph type="title"/>
          </p:nvPr>
        </p:nvSpPr>
        <p:spPr/>
        <p:txBody>
          <a:bodyPr/>
          <a:lstStyle/>
          <a:p>
            <a:r>
              <a:rPr lang="en-US" kern="1600" dirty="0"/>
              <a:t>Clavicle and Shoulder Injuries: </a:t>
            </a:r>
            <a:r>
              <a:rPr lang="en-US" b="1" i="0" u="none" strike="noStrike" kern="1600" baseline="0" dirty="0">
                <a:latin typeface="Arial" panose="020B0604020202020204" pitchFamily="34" charset="0"/>
              </a:rPr>
              <a:t>Scapula Fracture</a:t>
            </a:r>
          </a:p>
        </p:txBody>
      </p:sp>
      <p:sp>
        <p:nvSpPr>
          <p:cNvPr id="3" name="Text Placeholder 2">
            <a:extLst>
              <a:ext uri="{FF2B5EF4-FFF2-40B4-BE49-F238E27FC236}">
                <a16:creationId xmlns="" xmlns:a16="http://schemas.microsoft.com/office/drawing/2014/main" id="{9FC55417-F305-4965-AD39-F338C4D121EC}"/>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A fracture of the scapula on the posterior chest wall</a:t>
            </a:r>
          </a:p>
          <a:p>
            <a:pPr lvl="1"/>
            <a:r>
              <a:rPr lang="en-US" dirty="0"/>
              <a:t>R</a:t>
            </a:r>
            <a:r>
              <a:rPr lang="en-US" b="0" i="0" u="none" strike="noStrike" baseline="0" dirty="0">
                <a:latin typeface="Arial" panose="020B0604020202020204" pitchFamily="34" charset="0"/>
              </a:rPr>
              <a:t>are and usually indicates a severe mechanism of injury</a:t>
            </a:r>
          </a:p>
          <a:p>
            <a:pPr lvl="1"/>
            <a:r>
              <a:rPr lang="en-US" b="0" i="0" u="none" strike="noStrike" baseline="0" dirty="0">
                <a:latin typeface="Arial" panose="020B0604020202020204" pitchFamily="34" charset="0"/>
              </a:rPr>
              <a:t>Injuries to the chest wall (rib), internal chest, and spine are common when the scapula is fractured due to large forces. </a:t>
            </a:r>
          </a:p>
          <a:p>
            <a:pPr lvl="1"/>
            <a:r>
              <a:rPr lang="en-US" b="0" i="0" u="none" strike="noStrike" baseline="0" dirty="0">
                <a:latin typeface="Arial" panose="020B0604020202020204" pitchFamily="34" charset="0"/>
              </a:rPr>
              <a:t>The socket part of the shoulder that is part of the scapula</a:t>
            </a:r>
          </a:p>
          <a:p>
            <a:pPr lvl="2"/>
            <a:r>
              <a:rPr lang="en-US" dirty="0"/>
              <a:t>Known as a glenoid process </a:t>
            </a:r>
          </a:p>
          <a:p>
            <a:pPr lvl="2"/>
            <a:r>
              <a:rPr lang="en-US" dirty="0"/>
              <a:t>C</a:t>
            </a:r>
            <a:r>
              <a:rPr lang="en-US" b="0" i="0" u="none" strike="noStrike" baseline="0" dirty="0">
                <a:latin typeface="Arial" panose="020B0604020202020204" pitchFamily="34" charset="0"/>
              </a:rPr>
              <a:t>an be fractured when significant force is applied to the outside of the shoulder, pushing the humeral head in and fracturing the underlying glenoid</a:t>
            </a:r>
          </a:p>
          <a:p>
            <a:pPr marR="0" lvl="0" rtl="0"/>
            <a:r>
              <a:rPr lang="en-US" b="0" i="0" u="none" strike="noStrike" baseline="0" dirty="0">
                <a:latin typeface="Arial" panose="020B0604020202020204" pitchFamily="34" charset="0"/>
              </a:rPr>
              <a:t>Patients </a:t>
            </a:r>
            <a:r>
              <a:rPr lang="en-US" dirty="0"/>
              <a:t>hold </a:t>
            </a:r>
            <a:r>
              <a:rPr lang="en-US" b="0" i="0" u="none" strike="noStrike" baseline="0" dirty="0">
                <a:latin typeface="Arial" panose="020B0604020202020204" pitchFamily="34" charset="0"/>
              </a:rPr>
              <a:t>the arm very still and resist any movement of the limb.</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40131605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6242E4-61DD-4D6F-8D33-FB41BF0A576D}"/>
              </a:ext>
            </a:extLst>
          </p:cNvPr>
          <p:cNvSpPr>
            <a:spLocks noGrp="1"/>
          </p:cNvSpPr>
          <p:nvPr>
            <p:ph type="title"/>
          </p:nvPr>
        </p:nvSpPr>
        <p:spPr/>
        <p:txBody>
          <a:bodyPr/>
          <a:lstStyle/>
          <a:p>
            <a:r>
              <a:rPr lang="en-US" kern="1600" dirty="0"/>
              <a:t>Humerus Fracture</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8809F13B-81BD-4A87-BF5D-877DAFDE0CAA}"/>
              </a:ext>
            </a:extLst>
          </p:cNvPr>
          <p:cNvSpPr>
            <a:spLocks noGrp="1"/>
          </p:cNvSpPr>
          <p:nvPr>
            <p:ph type="body" idx="1"/>
          </p:nvPr>
        </p:nvSpPr>
        <p:spPr>
          <a:xfrm>
            <a:off x="1636395" y="1994332"/>
            <a:ext cx="8919210" cy="3986213"/>
          </a:xfrm>
        </p:spPr>
        <p:txBody>
          <a:bodyPr/>
          <a:lstStyle/>
          <a:p>
            <a:pPr marL="0" marR="0" lvl="0" indent="0" rtl="0">
              <a:buNone/>
            </a:pPr>
            <a:r>
              <a:rPr lang="en-US" b="1" i="0" u="none" strike="noStrike" baseline="0" dirty="0">
                <a:latin typeface="Arial" panose="020B0604020202020204" pitchFamily="34" charset="0"/>
              </a:rPr>
              <a:t>Humeral Head and Neck Fractures</a:t>
            </a:r>
          </a:p>
          <a:p>
            <a:pPr marR="0" lvl="0" rtl="0"/>
            <a:r>
              <a:rPr lang="en-US" b="0" i="0" u="none" strike="noStrike" baseline="0" dirty="0">
                <a:latin typeface="Arial" panose="020B0604020202020204" pitchFamily="34" charset="0"/>
              </a:rPr>
              <a:t>At the top of the humerus, the ball can be broken.</a:t>
            </a:r>
          </a:p>
          <a:p>
            <a:pPr marR="0" lvl="0" rtl="0"/>
            <a:r>
              <a:rPr lang="en-US" dirty="0"/>
              <a:t>T</a:t>
            </a:r>
            <a:r>
              <a:rPr lang="en-US" b="0" i="0" u="none" strike="noStrike" baseline="0" dirty="0">
                <a:latin typeface="Arial" panose="020B0604020202020204" pitchFamily="34" charset="0"/>
              </a:rPr>
              <a:t>he “neck” just below the ball is more frequently fractured.</a:t>
            </a:r>
          </a:p>
          <a:p>
            <a:pPr lvl="1"/>
            <a:r>
              <a:rPr lang="en-US" dirty="0"/>
              <a:t>E</a:t>
            </a:r>
            <a:r>
              <a:rPr lang="en-US" b="0" i="0" u="none" strike="noStrike" baseline="0" dirty="0">
                <a:latin typeface="Arial" panose="020B0604020202020204" pitchFamily="34" charset="0"/>
              </a:rPr>
              <a:t>specially in children and older adults</a:t>
            </a:r>
          </a:p>
          <a:p>
            <a:pPr marR="0" lvl="0" rtl="0"/>
            <a:r>
              <a:rPr lang="en-US" dirty="0"/>
              <a:t>C</a:t>
            </a:r>
            <a:r>
              <a:rPr lang="en-US" b="0" i="0" u="none" strike="noStrike" baseline="0" dirty="0">
                <a:latin typeface="Arial" panose="020B0604020202020204" pitchFamily="34" charset="0"/>
              </a:rPr>
              <a:t>an break into several pieces</a:t>
            </a:r>
          </a:p>
          <a:p>
            <a:pPr marR="0" lvl="0" rtl="0"/>
            <a:r>
              <a:rPr lang="en-US" b="0" i="0" u="none" strike="noStrike" baseline="0" dirty="0">
                <a:latin typeface="Arial" panose="020B0604020202020204" pitchFamily="34" charset="0"/>
              </a:rPr>
              <a:t>Patient complains of pain directly over the fracture site. </a:t>
            </a:r>
          </a:p>
          <a:p>
            <a:pPr marR="0" lvl="0" rtl="0"/>
            <a:r>
              <a:rPr lang="en-US" b="0" i="0" u="none" strike="noStrike" baseline="0" dirty="0">
                <a:latin typeface="Arial" panose="020B0604020202020204" pitchFamily="34" charset="0"/>
              </a:rPr>
              <a:t>Deformity is uncommon. </a:t>
            </a:r>
          </a:p>
          <a:p>
            <a:pPr lvl="1"/>
            <a:r>
              <a:rPr lang="en-US" dirty="0"/>
              <a:t>The </a:t>
            </a:r>
            <a:r>
              <a:rPr lang="en-US" b="0" i="0" u="none" strike="noStrike" baseline="0" dirty="0">
                <a:latin typeface="Arial" panose="020B0604020202020204" pitchFamily="34" charset="0"/>
              </a:rPr>
              <a:t>large muscles over the proximal humerus hide the fracture.</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38826330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21B961-1513-4E33-93D8-92E06DE83507}"/>
              </a:ext>
            </a:extLst>
          </p:cNvPr>
          <p:cNvSpPr>
            <a:spLocks noGrp="1"/>
          </p:cNvSpPr>
          <p:nvPr>
            <p:ph type="title"/>
          </p:nvPr>
        </p:nvSpPr>
        <p:spPr/>
        <p:txBody>
          <a:bodyPr/>
          <a:lstStyle/>
          <a:p>
            <a:r>
              <a:rPr lang="en-US" kern="1600" dirty="0"/>
              <a:t>Clavicle and Shoulder Injuries: </a:t>
            </a:r>
            <a:r>
              <a:rPr lang="en-US" b="1" i="0" u="none" strike="noStrike" kern="1600" baseline="0" dirty="0">
                <a:latin typeface="Arial" panose="020B0604020202020204" pitchFamily="34" charset="0"/>
              </a:rPr>
              <a:t>Humerus Fracture</a:t>
            </a:r>
          </a:p>
        </p:txBody>
      </p:sp>
      <p:sp>
        <p:nvSpPr>
          <p:cNvPr id="3" name="Text Placeholder 2">
            <a:extLst>
              <a:ext uri="{FF2B5EF4-FFF2-40B4-BE49-F238E27FC236}">
                <a16:creationId xmlns="" xmlns:a16="http://schemas.microsoft.com/office/drawing/2014/main" id="{07E1133E-716E-41D3-980D-470C03BCE982}"/>
              </a:ext>
            </a:extLst>
          </p:cNvPr>
          <p:cNvSpPr>
            <a:spLocks noGrp="1"/>
          </p:cNvSpPr>
          <p:nvPr>
            <p:ph type="body" idx="1"/>
          </p:nvPr>
        </p:nvSpPr>
        <p:spPr/>
        <p:txBody>
          <a:bodyPr>
            <a:normAutofit fontScale="92500" lnSpcReduction="10000"/>
          </a:bodyPr>
          <a:lstStyle/>
          <a:p>
            <a:pPr marL="0" marR="0" lvl="0" indent="0" rtl="0">
              <a:buNone/>
            </a:pPr>
            <a:r>
              <a:rPr lang="en-US" b="1" i="0" u="none" strike="noStrike" baseline="0" dirty="0">
                <a:latin typeface="Arial" panose="020B0604020202020204" pitchFamily="34" charset="0"/>
              </a:rPr>
              <a:t>Humeral Shaft</a:t>
            </a:r>
            <a:r>
              <a:rPr lang="en-US" b="1" i="0" u="none" strike="noStrike" dirty="0">
                <a:latin typeface="Arial" panose="020B0604020202020204" pitchFamily="34" charset="0"/>
              </a:rPr>
              <a:t> Fractures</a:t>
            </a:r>
          </a:p>
          <a:p>
            <a:pPr marR="0" lvl="0" rtl="0"/>
            <a:r>
              <a:rPr lang="en-US" dirty="0"/>
              <a:t>C</a:t>
            </a:r>
            <a:r>
              <a:rPr lang="en-US" b="0" i="0" u="none" strike="noStrike" baseline="0" dirty="0">
                <a:latin typeface="Arial" panose="020B0604020202020204" pitchFamily="34" charset="0"/>
              </a:rPr>
              <a:t>ommon</a:t>
            </a:r>
          </a:p>
          <a:p>
            <a:pPr marR="0" lvl="0" rtl="0"/>
            <a:r>
              <a:rPr lang="en-US" b="0" i="0" u="none" strike="noStrike" baseline="0" dirty="0">
                <a:latin typeface="Arial" panose="020B0604020202020204" pitchFamily="34" charset="0"/>
              </a:rPr>
              <a:t>Signs</a:t>
            </a:r>
            <a:r>
              <a:rPr lang="en-US" b="0" i="0" u="none" strike="noStrike" dirty="0">
                <a:latin typeface="Arial" panose="020B0604020202020204" pitchFamily="34" charset="0"/>
              </a:rPr>
              <a:t> such </a:t>
            </a:r>
            <a:r>
              <a:rPr lang="en-US" b="0" i="0" u="none" strike="noStrike" baseline="0" dirty="0">
                <a:latin typeface="Arial" panose="020B0604020202020204" pitchFamily="34" charset="0"/>
              </a:rPr>
              <a:t>as point tenderness, swelling, and </a:t>
            </a:r>
            <a:r>
              <a:rPr lang="en-US" b="0" i="0" u="dbl" strike="noStrike" dirty="0">
                <a:solidFill>
                  <a:srgbClr val="C00000"/>
                </a:solidFill>
                <a:latin typeface="Arial" panose="020B0604020202020204" pitchFamily="34" charset="0"/>
              </a:rPr>
              <a:t>angulation</a:t>
            </a:r>
            <a:r>
              <a:rPr lang="en-US" b="0" i="0" u="none" strike="noStrike" baseline="0" dirty="0">
                <a:latin typeface="Arial" panose="020B0604020202020204" pitchFamily="34" charset="0"/>
              </a:rPr>
              <a:t> (deviation from straight) between the shoulder and the elbow suggest the presence of a midshaft humerus fracture.</a:t>
            </a:r>
          </a:p>
          <a:p>
            <a:pPr marR="0" lvl="0" rtl="0"/>
            <a:r>
              <a:rPr lang="en-US" dirty="0"/>
              <a:t>C</a:t>
            </a:r>
            <a:r>
              <a:rPr lang="en-US" b="0" i="0" u="none" strike="noStrike" baseline="0" dirty="0">
                <a:latin typeface="Arial" panose="020B0604020202020204" pitchFamily="34" charset="0"/>
              </a:rPr>
              <a:t>an be very unstable</a:t>
            </a:r>
          </a:p>
          <a:p>
            <a:pPr lvl="1"/>
            <a:r>
              <a:rPr lang="en-US" dirty="0"/>
              <a:t>O</a:t>
            </a:r>
            <a:r>
              <a:rPr lang="en-US" b="0" i="0" u="none" strike="noStrike" baseline="0" dirty="0">
                <a:latin typeface="Arial" panose="020B0604020202020204" pitchFamily="34" charset="0"/>
              </a:rPr>
              <a:t>ften result in movement of the bone at the fracture site</a:t>
            </a:r>
          </a:p>
          <a:p>
            <a:pPr marR="0" lvl="0" rtl="0"/>
            <a:r>
              <a:rPr lang="en-US" b="0" i="0" u="none" strike="noStrike" baseline="0" dirty="0">
                <a:latin typeface="Arial" panose="020B0604020202020204" pitchFamily="34" charset="0"/>
              </a:rPr>
              <a:t>Humerus fractures can be significantly angulated. </a:t>
            </a:r>
          </a:p>
          <a:p>
            <a:pPr lvl="1"/>
            <a:r>
              <a:rPr lang="en-US" b="0" i="0" u="none" strike="noStrike" baseline="0" dirty="0">
                <a:latin typeface="Arial" panose="020B0604020202020204" pitchFamily="34" charset="0"/>
              </a:rPr>
              <a:t>The radial nerve spirals around the middle of the back of the humerus.</a:t>
            </a:r>
          </a:p>
          <a:p>
            <a:pPr lvl="1"/>
            <a:r>
              <a:rPr lang="en-US" b="0" i="0" u="none" strike="noStrike" baseline="0" dirty="0">
                <a:latin typeface="Arial" panose="020B0604020202020204" pitchFamily="34" charset="0"/>
              </a:rPr>
              <a:t>Bone fragments can damage this nerve, resulting in a wrist drop (inability to raise the back of the hand up).</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15150541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B7BF6-2F3B-4128-B0C7-52CFC12344E0}"/>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Elbow Injuries</a:t>
            </a:r>
          </a:p>
        </p:txBody>
      </p:sp>
      <p:sp>
        <p:nvSpPr>
          <p:cNvPr id="3" name="Text Placeholder 2">
            <a:extLst>
              <a:ext uri="{FF2B5EF4-FFF2-40B4-BE49-F238E27FC236}">
                <a16:creationId xmlns="" xmlns:a16="http://schemas.microsoft.com/office/drawing/2014/main" id="{85BA40BE-89E6-42FD-B5B0-1D2A386CE009}"/>
              </a:ext>
            </a:extLst>
          </p:cNvPr>
          <p:cNvSpPr>
            <a:spLocks noGrp="1"/>
          </p:cNvSpPr>
          <p:nvPr>
            <p:ph sz="half" idx="1"/>
          </p:nvPr>
        </p:nvSpPr>
        <p:spPr>
          <a:xfrm>
            <a:off x="809625" y="1805933"/>
            <a:ext cx="4855464" cy="4206323"/>
          </a:xfrm>
        </p:spPr>
        <p:txBody>
          <a:bodyPr>
            <a:normAutofit/>
          </a:bodyPr>
          <a:lstStyle/>
          <a:p>
            <a:pPr marR="0" lvl="0" rtl="0">
              <a:lnSpc>
                <a:spcPct val="90000"/>
              </a:lnSpc>
            </a:pPr>
            <a:r>
              <a:rPr lang="en-US" sz="2400" b="0" i="0" u="none" strike="noStrike" baseline="0" dirty="0"/>
              <a:t>The elbow joint is composed of the ends of three bones: </a:t>
            </a:r>
          </a:p>
          <a:p>
            <a:pPr lvl="1">
              <a:lnSpc>
                <a:spcPct val="90000"/>
              </a:lnSpc>
            </a:pPr>
            <a:r>
              <a:rPr lang="en-US" sz="2200" b="0" i="0" u="none" strike="noStrike" baseline="0" dirty="0"/>
              <a:t>The radius </a:t>
            </a:r>
          </a:p>
          <a:p>
            <a:pPr lvl="1">
              <a:lnSpc>
                <a:spcPct val="90000"/>
              </a:lnSpc>
            </a:pPr>
            <a:r>
              <a:rPr lang="en-US" sz="2200" b="0" i="0" u="none" strike="noStrike" baseline="0" dirty="0"/>
              <a:t>The ulna</a:t>
            </a:r>
          </a:p>
          <a:p>
            <a:pPr lvl="1">
              <a:lnSpc>
                <a:spcPct val="90000"/>
              </a:lnSpc>
            </a:pPr>
            <a:r>
              <a:rPr lang="en-US" sz="2200" b="0" i="0" u="none" strike="noStrike" baseline="0" dirty="0"/>
              <a:t>The humerus</a:t>
            </a:r>
          </a:p>
          <a:p>
            <a:pPr marR="0" lvl="0" rtl="0">
              <a:lnSpc>
                <a:spcPct val="90000"/>
              </a:lnSpc>
            </a:pPr>
            <a:r>
              <a:rPr lang="en-US" sz="2400" dirty="0"/>
              <a:t>Signs and Symptoms:</a:t>
            </a:r>
          </a:p>
          <a:p>
            <a:pPr lvl="1">
              <a:lnSpc>
                <a:spcPct val="90000"/>
              </a:lnSpc>
            </a:pPr>
            <a:r>
              <a:rPr lang="en-US" sz="2200" dirty="0"/>
              <a:t>V</a:t>
            </a:r>
            <a:r>
              <a:rPr lang="en-US" sz="2200" b="0" i="0" u="none" strike="noStrike" baseline="0" dirty="0"/>
              <a:t>ery painful</a:t>
            </a:r>
          </a:p>
          <a:p>
            <a:pPr lvl="1">
              <a:lnSpc>
                <a:spcPct val="90000"/>
              </a:lnSpc>
            </a:pPr>
            <a:r>
              <a:rPr lang="en-US" sz="2200" dirty="0"/>
              <a:t>C</a:t>
            </a:r>
            <a:r>
              <a:rPr lang="en-US" sz="2200" b="0" i="0" u="none" strike="noStrike" baseline="0" dirty="0"/>
              <a:t>an present with gross deformity at the elbow</a:t>
            </a:r>
          </a:p>
          <a:p>
            <a:pPr lvl="1">
              <a:lnSpc>
                <a:spcPct val="90000"/>
              </a:lnSpc>
            </a:pPr>
            <a:r>
              <a:rPr lang="en-US" sz="2200" dirty="0"/>
              <a:t>C</a:t>
            </a:r>
            <a:r>
              <a:rPr lang="en-US" sz="2200" b="0" i="0" u="none" strike="noStrike" baseline="0" dirty="0"/>
              <a:t>an have significant neurologic and/or vascular complications</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23554" name="Picture 2" descr="Illustration shows the bones that form the elbow. The humerus in the upper arm, the radius and the ulna in the lower arm meet to form the el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1805933"/>
            <a:ext cx="5080000" cy="386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45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6B7BF6-2F3B-4128-B0C7-52CFC12344E0}"/>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Elbow Injuries</a:t>
            </a:r>
          </a:p>
        </p:txBody>
      </p:sp>
      <p:sp>
        <p:nvSpPr>
          <p:cNvPr id="3" name="Text Placeholder 2">
            <a:extLst>
              <a:ext uri="{FF2B5EF4-FFF2-40B4-BE49-F238E27FC236}">
                <a16:creationId xmlns="" xmlns:a16="http://schemas.microsoft.com/office/drawing/2014/main" id="{85BA40BE-89E6-42FD-B5B0-1D2A386CE009}"/>
              </a:ext>
            </a:extLst>
          </p:cNvPr>
          <p:cNvSpPr>
            <a:spLocks noGrp="1"/>
          </p:cNvSpPr>
          <p:nvPr>
            <p:ph sz="half" idx="1"/>
          </p:nvPr>
        </p:nvSpPr>
        <p:spPr>
          <a:xfrm>
            <a:off x="905163" y="2309090"/>
            <a:ext cx="10906127" cy="3881397"/>
          </a:xfrm>
        </p:spPr>
        <p:txBody>
          <a:bodyPr>
            <a:normAutofit/>
          </a:bodyPr>
          <a:lstStyle/>
          <a:p>
            <a:pPr lvl="0">
              <a:lnSpc>
                <a:spcPct val="90000"/>
              </a:lnSpc>
            </a:pPr>
            <a:r>
              <a:rPr lang="en-US" dirty="0"/>
              <a:t>All elbow injuries should be examined by an advanced health care provider.</a:t>
            </a:r>
          </a:p>
          <a:p>
            <a:pPr lvl="1">
              <a:lnSpc>
                <a:spcPct val="90000"/>
              </a:lnSpc>
            </a:pPr>
            <a:r>
              <a:rPr lang="en-US" dirty="0"/>
              <a:t>Many </a:t>
            </a:r>
            <a:r>
              <a:rPr lang="en-US" b="0" i="0" u="none" strike="noStrike" baseline="0" dirty="0"/>
              <a:t>elbow injuries</a:t>
            </a:r>
            <a:r>
              <a:rPr lang="en-US" b="0" i="0" u="none" strike="noStrike" dirty="0"/>
              <a:t> </a:t>
            </a:r>
            <a:r>
              <a:rPr lang="en-US" b="0" i="0" u="none" strike="noStrike" baseline="0" dirty="0"/>
              <a:t>can result in permanent damage if not managed in a timely manner</a:t>
            </a:r>
            <a:r>
              <a:rPr lang="en-US" dirty="0"/>
              <a:t>.</a:t>
            </a:r>
            <a:endParaRPr lang="en-US" b="0" i="0" u="none" strike="noStrike" baseline="0" dirty="0"/>
          </a:p>
          <a:p>
            <a:pPr lvl="1">
              <a:lnSpc>
                <a:spcPct val="90000"/>
              </a:lnSpc>
            </a:pPr>
            <a:r>
              <a:rPr lang="en-US" dirty="0"/>
              <a:t>Especially involving young children</a:t>
            </a:r>
          </a:p>
          <a:p>
            <a:pPr lvl="0">
              <a:lnSpc>
                <a:spcPct val="90000"/>
              </a:lnSpc>
            </a:pPr>
            <a:r>
              <a:rPr lang="en-US" dirty="0"/>
              <a:t>The soft tissue around the elbow contains:</a:t>
            </a:r>
          </a:p>
          <a:p>
            <a:pPr lvl="1">
              <a:lnSpc>
                <a:spcPct val="90000"/>
              </a:lnSpc>
            </a:pPr>
            <a:r>
              <a:rPr lang="en-US" dirty="0"/>
              <a:t>Veins</a:t>
            </a:r>
          </a:p>
          <a:p>
            <a:pPr lvl="1">
              <a:lnSpc>
                <a:spcPct val="90000"/>
              </a:lnSpc>
            </a:pPr>
            <a:r>
              <a:rPr lang="en-US" dirty="0"/>
              <a:t>Large nerves</a:t>
            </a:r>
          </a:p>
          <a:p>
            <a:pPr lvl="1">
              <a:lnSpc>
                <a:spcPct val="90000"/>
              </a:lnSpc>
            </a:pPr>
            <a:r>
              <a:rPr lang="en-US" dirty="0"/>
              <a:t>The brachial artery</a:t>
            </a:r>
          </a:p>
          <a:p>
            <a:pPr>
              <a:lnSpc>
                <a:spcPct val="90000"/>
              </a:lnSpc>
            </a:pPr>
            <a:r>
              <a:rPr lang="en-US" dirty="0"/>
              <a:t>All can be injured.</a:t>
            </a:r>
          </a:p>
          <a:p>
            <a:pPr>
              <a:lnSpc>
                <a:spcPct val="90000"/>
              </a:lnSpc>
            </a:pPr>
            <a:endParaRPr lang="en-US" sz="1900" b="0" i="0" u="none" strike="noStrike" baseline="0" dirty="0"/>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165874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CEF879-6F70-40D6-82A3-BF4EDCB3A7F2}"/>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Elbow Injuries: Distal Humerus Fracture</a:t>
            </a:r>
          </a:p>
        </p:txBody>
      </p:sp>
      <p:sp>
        <p:nvSpPr>
          <p:cNvPr id="3" name="Text Placeholder 2">
            <a:extLst>
              <a:ext uri="{FF2B5EF4-FFF2-40B4-BE49-F238E27FC236}">
                <a16:creationId xmlns="" xmlns:a16="http://schemas.microsoft.com/office/drawing/2014/main" id="{6AFBDB5C-4C40-49E9-8AF2-B6CCACDEE145}"/>
              </a:ext>
            </a:extLst>
          </p:cNvPr>
          <p:cNvSpPr>
            <a:spLocks noGrp="1"/>
          </p:cNvSpPr>
          <p:nvPr>
            <p:ph type="body" idx="1"/>
          </p:nvPr>
        </p:nvSpPr>
        <p:spPr>
          <a:xfrm>
            <a:off x="891540" y="1879544"/>
            <a:ext cx="10435590" cy="4310373"/>
          </a:xfrm>
        </p:spPr>
        <p:txBody>
          <a:bodyPr>
            <a:normAutofit fontScale="92500" lnSpcReduction="10000"/>
          </a:bodyPr>
          <a:lstStyle/>
          <a:p>
            <a:pPr marL="0" indent="0">
              <a:buNone/>
            </a:pPr>
            <a:r>
              <a:rPr lang="en-US" b="1" dirty="0"/>
              <a:t>D</a:t>
            </a:r>
            <a:r>
              <a:rPr lang="en-US" b="1" i="0" u="none" strike="noStrike" baseline="0" dirty="0"/>
              <a:t>istal </a:t>
            </a:r>
            <a:r>
              <a:rPr lang="en-US" b="1" dirty="0"/>
              <a:t>H</a:t>
            </a:r>
            <a:r>
              <a:rPr lang="en-US" b="1" i="0" u="none" strike="noStrike" baseline="0" dirty="0"/>
              <a:t>umerus Fracture </a:t>
            </a:r>
            <a:endParaRPr lang="en-US" b="1" dirty="0"/>
          </a:p>
          <a:p>
            <a:r>
              <a:rPr lang="en-US" b="0" i="0" u="none" strike="noStrike" baseline="0" dirty="0">
                <a:latin typeface="Arial" panose="020B0604020202020204" pitchFamily="34" charset="0"/>
              </a:rPr>
              <a:t>Fracture</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just above the elbow</a:t>
            </a:r>
          </a:p>
          <a:p>
            <a:pPr lvl="1"/>
            <a:r>
              <a:rPr lang="en-US" dirty="0"/>
              <a:t>Common because </a:t>
            </a:r>
            <a:r>
              <a:rPr lang="en-US" b="0" i="0" u="none" strike="noStrike" baseline="0" dirty="0">
                <a:latin typeface="Arial" panose="020B0604020202020204" pitchFamily="34" charset="0"/>
              </a:rPr>
              <a:t>the bone is not very thick here</a:t>
            </a:r>
          </a:p>
          <a:p>
            <a:pPr lvl="1"/>
            <a:r>
              <a:rPr lang="en-US" dirty="0"/>
              <a:t>C</a:t>
            </a:r>
            <a:r>
              <a:rPr lang="en-US" b="0" i="0" u="none" strike="noStrike" baseline="0" dirty="0">
                <a:latin typeface="Arial" panose="020B0604020202020204" pitchFamily="34" charset="0"/>
              </a:rPr>
              <a:t>alled a supracondylar fracture of the elbow</a:t>
            </a:r>
          </a:p>
          <a:p>
            <a:r>
              <a:rPr lang="en-US" dirty="0"/>
              <a:t>C</a:t>
            </a:r>
            <a:r>
              <a:rPr lang="en-US" b="0" i="0" u="none" strike="noStrike" baseline="0" dirty="0">
                <a:latin typeface="Arial" panose="020B0604020202020204" pitchFamily="34" charset="0"/>
              </a:rPr>
              <a:t>an have disastrous early and late complications in children, including nerve damage, arterial interruption, crooked healing, or muscle damage in the forearm from loss of blood supply</a:t>
            </a:r>
          </a:p>
          <a:p>
            <a:r>
              <a:rPr lang="en-US" b="0" i="0" u="none" strike="noStrike" baseline="0" dirty="0">
                <a:latin typeface="Arial" panose="020B0604020202020204" pitchFamily="34" charset="0"/>
              </a:rPr>
              <a:t>Signs and symptoms include: </a:t>
            </a:r>
          </a:p>
          <a:p>
            <a:pPr lvl="1"/>
            <a:r>
              <a:rPr lang="en-US" b="0" i="0" u="none" strike="noStrike" baseline="0" dirty="0">
                <a:latin typeface="Arial" panose="020B0604020202020204" pitchFamily="34" charset="0"/>
              </a:rPr>
              <a:t>Gross deformity</a:t>
            </a:r>
          </a:p>
          <a:p>
            <a:pPr lvl="1"/>
            <a:r>
              <a:rPr lang="en-US" b="0" i="0" u="none" strike="noStrike" baseline="0" dirty="0">
                <a:latin typeface="Arial" panose="020B0604020202020204" pitchFamily="34" charset="0"/>
              </a:rPr>
              <a:t>Severe pain</a:t>
            </a:r>
          </a:p>
          <a:p>
            <a:pPr lvl="1"/>
            <a:r>
              <a:rPr lang="en-US" b="0" i="0" u="none" strike="noStrike" baseline="0" dirty="0">
                <a:latin typeface="Arial" panose="020B0604020202020204" pitchFamily="34" charset="0"/>
              </a:rPr>
              <a:t>Swelling </a:t>
            </a:r>
          </a:p>
          <a:p>
            <a:pPr lvl="1"/>
            <a:r>
              <a:rPr lang="en-US" b="0" i="0" u="none" strike="noStrike" baseline="0" dirty="0">
                <a:latin typeface="Arial" panose="020B0604020202020204" pitchFamily="34" charset="0"/>
              </a:rPr>
              <a:t>Possible CMS deficits</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37613170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99904F-6D58-49FC-8839-82043FAC0601}"/>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Elbow Injuries: Olecranon Process Fracture</a:t>
            </a:r>
          </a:p>
        </p:txBody>
      </p:sp>
      <p:sp>
        <p:nvSpPr>
          <p:cNvPr id="3" name="Text Placeholder 2">
            <a:extLst>
              <a:ext uri="{FF2B5EF4-FFF2-40B4-BE49-F238E27FC236}">
                <a16:creationId xmlns="" xmlns:a16="http://schemas.microsoft.com/office/drawing/2014/main" id="{4AD93CE5-1EFB-423A-B7F0-49484C6E4774}"/>
              </a:ext>
            </a:extLst>
          </p:cNvPr>
          <p:cNvSpPr>
            <a:spLocks noGrp="1"/>
          </p:cNvSpPr>
          <p:nvPr>
            <p:ph type="body" idx="1"/>
          </p:nvPr>
        </p:nvSpPr>
        <p:spPr/>
        <p:txBody>
          <a:bodyPr/>
          <a:lstStyle/>
          <a:p>
            <a:pPr marL="0" marR="0" lvl="0" indent="0" rtl="0">
              <a:buNone/>
            </a:pPr>
            <a:r>
              <a:rPr lang="en-US" b="1" dirty="0"/>
              <a:t>O</a:t>
            </a:r>
            <a:r>
              <a:rPr lang="en-US" b="1" i="0" u="none" strike="noStrike" baseline="0" dirty="0"/>
              <a:t>lecranon </a:t>
            </a:r>
            <a:r>
              <a:rPr lang="en-US" b="1" dirty="0"/>
              <a:t>P</a:t>
            </a:r>
            <a:r>
              <a:rPr lang="en-US" b="1" i="0" u="none" strike="noStrike" baseline="0" dirty="0"/>
              <a:t>rocess</a:t>
            </a:r>
            <a:r>
              <a:rPr lang="en-US" b="1" i="0" u="none" strike="noStrike" dirty="0"/>
              <a:t> Fracture</a:t>
            </a:r>
            <a:endParaRPr lang="en-US" b="1" i="0" u="none" strike="noStrike" baseline="0" dirty="0"/>
          </a:p>
          <a:p>
            <a:pPr marR="0" lvl="0" rtl="0"/>
            <a:r>
              <a:rPr lang="en-US" b="0" i="0" u="none" strike="noStrike" baseline="0" dirty="0">
                <a:latin typeface="Arial" panose="020B0604020202020204" pitchFamily="34" charset="0"/>
              </a:rPr>
              <a:t>Signs include:</a:t>
            </a:r>
          </a:p>
          <a:p>
            <a:pPr lvl="1"/>
            <a:r>
              <a:rPr lang="en-US" b="0" i="0" u="none" strike="noStrike" baseline="0" dirty="0">
                <a:latin typeface="Arial" panose="020B0604020202020204" pitchFamily="34" charset="0"/>
              </a:rPr>
              <a:t>Swelling over the tip of the elbow</a:t>
            </a:r>
          </a:p>
          <a:p>
            <a:pPr lvl="1"/>
            <a:r>
              <a:rPr lang="en-US" b="0" i="0" u="none" strike="noStrike" baseline="0" dirty="0">
                <a:latin typeface="Arial" panose="020B0604020202020204" pitchFamily="34" charset="0"/>
              </a:rPr>
              <a:t>Possibly a gap between the fractured bone ends</a:t>
            </a:r>
          </a:p>
          <a:p>
            <a:pPr marR="0" lvl="0" rtl="0"/>
            <a:r>
              <a:rPr lang="en-US" dirty="0"/>
              <a:t>P</a:t>
            </a:r>
            <a:r>
              <a:rPr lang="en-US" b="0" i="0" u="none" strike="noStrike" baseline="0" dirty="0">
                <a:latin typeface="Arial" panose="020B0604020202020204" pitchFamily="34" charset="0"/>
              </a:rPr>
              <a:t>atient will not be able to extend the arm at the elbow.</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30814111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7694AE-66F1-4EDA-A2DB-4F8F383E0DA5}"/>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Elbow Injuries: Radial Head Fracture</a:t>
            </a:r>
          </a:p>
        </p:txBody>
      </p:sp>
      <p:sp>
        <p:nvSpPr>
          <p:cNvPr id="3" name="Text Placeholder 2">
            <a:extLst>
              <a:ext uri="{FF2B5EF4-FFF2-40B4-BE49-F238E27FC236}">
                <a16:creationId xmlns="" xmlns:a16="http://schemas.microsoft.com/office/drawing/2014/main" id="{AF5DAE90-6401-4106-BD51-6F9F02E5E380}"/>
              </a:ext>
            </a:extLst>
          </p:cNvPr>
          <p:cNvSpPr>
            <a:spLocks noGrp="1"/>
          </p:cNvSpPr>
          <p:nvPr>
            <p:ph type="body" idx="1"/>
          </p:nvPr>
        </p:nvSpPr>
        <p:spPr/>
        <p:txBody>
          <a:bodyPr/>
          <a:lstStyle/>
          <a:p>
            <a:pPr marL="0" marR="0" lvl="0" indent="0" rtl="0">
              <a:buNone/>
            </a:pPr>
            <a:r>
              <a:rPr lang="en-US" b="1" dirty="0"/>
              <a:t>R</a:t>
            </a:r>
            <a:r>
              <a:rPr lang="en-US" b="1" i="0" u="none" strike="noStrike" baseline="0" dirty="0"/>
              <a:t>adial </a:t>
            </a:r>
            <a:r>
              <a:rPr lang="en-US" b="1" dirty="0"/>
              <a:t>H</a:t>
            </a:r>
            <a:r>
              <a:rPr lang="en-US" b="1" i="0" u="none" strike="noStrike" baseline="0" dirty="0"/>
              <a:t>ead </a:t>
            </a:r>
            <a:r>
              <a:rPr lang="en-US" b="1" dirty="0"/>
              <a:t>F</a:t>
            </a:r>
            <a:r>
              <a:rPr lang="en-US" b="1" i="0" u="none" strike="noStrike" baseline="0" dirty="0"/>
              <a:t>racture </a:t>
            </a:r>
          </a:p>
          <a:p>
            <a:pPr marR="0" lvl="0" rtl="0"/>
            <a:r>
              <a:rPr lang="en-US" dirty="0"/>
              <a:t>O</a:t>
            </a:r>
            <a:r>
              <a:rPr lang="en-US" b="0" i="0" u="none" strike="noStrike" baseline="0" dirty="0">
                <a:latin typeface="Arial" panose="020B0604020202020204" pitchFamily="34" charset="0"/>
              </a:rPr>
              <a:t>ccurs when the radius is forced up into the distal end of the humerus</a:t>
            </a:r>
          </a:p>
          <a:p>
            <a:pPr marR="0" lvl="0" rtl="0"/>
            <a:r>
              <a:rPr lang="en-US" b="0" i="0" u="none" strike="noStrike" baseline="0" dirty="0">
                <a:latin typeface="Arial" panose="020B0604020202020204" pitchFamily="34" charset="0"/>
              </a:rPr>
              <a:t>Most common cause is falling on an outstretched hand</a:t>
            </a:r>
          </a:p>
          <a:p>
            <a:pPr marR="0" lvl="0" rtl="0"/>
            <a:r>
              <a:rPr lang="en-US" b="0" i="0" u="none" strike="noStrike" baseline="0" dirty="0">
                <a:latin typeface="Arial" panose="020B0604020202020204" pitchFamily="34" charset="0"/>
              </a:rPr>
              <a:t>Pain on the lateral side of the elbow</a:t>
            </a:r>
          </a:p>
          <a:p>
            <a:pPr marR="0" lvl="0" rtl="0"/>
            <a:r>
              <a:rPr lang="en-US" b="0" i="0" u="none" strike="noStrike" baseline="0" dirty="0">
                <a:latin typeface="Arial" panose="020B0604020202020204" pitchFamily="34" charset="0"/>
              </a:rPr>
              <a:t>Movement, especially turning the palm down or up (pronation/supination), is very painful.</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2912455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E43469-AB4D-4DB8-9643-F07F096AE0E7}"/>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Elbow Injuries: Elbow Dislocation</a:t>
            </a:r>
          </a:p>
        </p:txBody>
      </p:sp>
      <p:sp>
        <p:nvSpPr>
          <p:cNvPr id="3" name="Text Placeholder 2">
            <a:extLst>
              <a:ext uri="{FF2B5EF4-FFF2-40B4-BE49-F238E27FC236}">
                <a16:creationId xmlns="" xmlns:a16="http://schemas.microsoft.com/office/drawing/2014/main" id="{2345362B-7F82-4A2A-B15F-7F912AB2513E}"/>
              </a:ext>
            </a:extLst>
          </p:cNvPr>
          <p:cNvSpPr>
            <a:spLocks noGrp="1"/>
          </p:cNvSpPr>
          <p:nvPr>
            <p:ph sz="half" idx="1"/>
          </p:nvPr>
        </p:nvSpPr>
        <p:spPr>
          <a:xfrm>
            <a:off x="914400" y="1461052"/>
            <a:ext cx="4855464" cy="4729436"/>
          </a:xfrm>
        </p:spPr>
        <p:txBody>
          <a:bodyPr>
            <a:normAutofit/>
          </a:bodyPr>
          <a:lstStyle/>
          <a:p>
            <a:pPr marL="0" marR="0" lvl="0" indent="0" rtl="0">
              <a:buNone/>
            </a:pPr>
            <a:r>
              <a:rPr lang="en-US" b="1" dirty="0"/>
              <a:t>E</a:t>
            </a:r>
            <a:r>
              <a:rPr lang="en-US" b="1" i="0" u="none" strike="noStrike" baseline="0" dirty="0"/>
              <a:t>lbow </a:t>
            </a:r>
            <a:r>
              <a:rPr lang="en-US" b="1" dirty="0"/>
              <a:t>D</a:t>
            </a:r>
            <a:r>
              <a:rPr lang="en-US" b="1" i="0" u="none" strike="noStrike" baseline="0" dirty="0"/>
              <a:t>islocation </a:t>
            </a:r>
          </a:p>
          <a:p>
            <a:pPr marR="0" lvl="0" rtl="0"/>
            <a:r>
              <a:rPr lang="en-US" dirty="0"/>
              <a:t>M</a:t>
            </a:r>
            <a:r>
              <a:rPr lang="en-US" b="0" i="0" u="none" strike="noStrike" baseline="0" dirty="0"/>
              <a:t>ay occur if a patient falls on an outstretched hand with the elbow in partial flexion</a:t>
            </a:r>
          </a:p>
          <a:p>
            <a:pPr marR="0" lvl="0" rtl="0"/>
            <a:r>
              <a:rPr lang="en-US" dirty="0"/>
              <a:t>T</a:t>
            </a:r>
            <a:r>
              <a:rPr lang="en-US" b="0" i="0" u="none" strike="noStrike" baseline="0" dirty="0"/>
              <a:t>he joint becomes locked, usually at about 40 to 50 degrees of flexion.</a:t>
            </a:r>
          </a:p>
          <a:p>
            <a:pPr marR="0" lvl="0" rtl="0"/>
            <a:r>
              <a:rPr lang="en-US" dirty="0"/>
              <a:t>P</a:t>
            </a:r>
            <a:r>
              <a:rPr lang="en-US" b="0" i="0" u="none" strike="noStrike" baseline="0" dirty="0"/>
              <a:t>ain is severe and is aggravated by movement. </a:t>
            </a:r>
          </a:p>
          <a:p>
            <a:pPr marR="0" lvl="0" rtl="0"/>
            <a:r>
              <a:rPr lang="en-US" b="0" i="0" u="none" strike="noStrike" baseline="0" dirty="0"/>
              <a:t>Swelling develops rapidly, and CMS function can be compromised.</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24578" name="Picture 2" descr="Photo B shows an x ray image of the dislocated elbow where the humerus has slipped out of the joi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77" t="37195" r="7130" b="1782"/>
          <a:stretch/>
        </p:blipFill>
        <p:spPr bwMode="auto">
          <a:xfrm>
            <a:off x="6794500" y="1917700"/>
            <a:ext cx="2768600" cy="41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76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D1B00A-28FB-45AA-935A-F703FC68FECA}"/>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Objectives: Section 3</a:t>
            </a:r>
          </a:p>
        </p:txBody>
      </p:sp>
      <p:sp>
        <p:nvSpPr>
          <p:cNvPr id="3" name="Text Placeholder 2">
            <a:extLst>
              <a:ext uri="{FF2B5EF4-FFF2-40B4-BE49-F238E27FC236}">
                <a16:creationId xmlns="" xmlns:a16="http://schemas.microsoft.com/office/drawing/2014/main" id="{D4CF41F9-23F4-4C4C-A06F-D0CD9CB61967}"/>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20-3.7 Define and demonstrate the proper care for an open (compound) fracture.</a:t>
            </a:r>
          </a:p>
          <a:p>
            <a:pPr marR="0" lvl="0" rtl="0"/>
            <a:r>
              <a:rPr lang="en-US" b="0" i="0" u="none" strike="noStrike" baseline="0" dirty="0">
                <a:latin typeface="Arial" panose="020B0604020202020204" pitchFamily="34" charset="0"/>
              </a:rPr>
              <a:t>20-3.8 Demonstrate how to remove a ski boot, hiking boot, or snowboard boot when patient has an injury to that leg.</a:t>
            </a:r>
          </a:p>
          <a:p>
            <a:pPr marR="0" lvl="0" rtl="0"/>
            <a:endParaRPr lang="en-US" b="0" i="0" u="none" strike="noStrike" baseline="0" dirty="0">
              <a:latin typeface="Arial" panose="020B0604020202020204" pitchFamily="34" charset="0"/>
            </a:endParaRPr>
          </a:p>
          <a:p>
            <a:pPr marR="0" lvl="0" rtl="0"/>
            <a:endParaRPr lang="en-US" b="0" i="0" u="none" strike="noStrike" baseline="0" dirty="0">
              <a:latin typeface="Arial" panose="020B0604020202020204" pitchFamily="34" charset="0"/>
            </a:endParaRPr>
          </a:p>
          <a:p>
            <a:pPr marR="0" lvl="0" rtl="0"/>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152331" y="440311"/>
            <a:ext cx="1359526" cy="1365622"/>
          </a:xfrm>
          <a:prstGeom prst="rect">
            <a:avLst/>
          </a:prstGeom>
        </p:spPr>
      </p:pic>
    </p:spTree>
    <p:extLst>
      <p:ext uri="{BB962C8B-B14F-4D97-AF65-F5344CB8AC3E}">
        <p14:creationId xmlns:p14="http://schemas.microsoft.com/office/powerpoint/2010/main" val="24618546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3034FE-B54B-44EC-8B05-734ED1846055}"/>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Elbow Injuries:</a:t>
            </a:r>
            <a:r>
              <a:rPr lang="en-US" b="1" i="0" u="none" strike="noStrike" kern="1600" dirty="0">
                <a:latin typeface="Arial" panose="020B0604020202020204" pitchFamily="34" charset="0"/>
              </a:rPr>
              <a:t> Nursemaid’s Elbow</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DC4C30D7-5714-4ABF-B419-17B4B026D6FD}"/>
              </a:ext>
            </a:extLst>
          </p:cNvPr>
          <p:cNvSpPr>
            <a:spLocks noGrp="1"/>
          </p:cNvSpPr>
          <p:nvPr>
            <p:ph type="body" idx="1"/>
          </p:nvPr>
        </p:nvSpPr>
        <p:spPr/>
        <p:txBody>
          <a:bodyPr/>
          <a:lstStyle/>
          <a:p>
            <a:pPr marL="0" marR="0" lvl="0" indent="0" rtl="0">
              <a:buNone/>
            </a:pPr>
            <a:r>
              <a:rPr lang="en-US" b="1" i="0" u="none" strike="noStrike" baseline="0" dirty="0"/>
              <a:t>Nursemaid’s </a:t>
            </a:r>
            <a:r>
              <a:rPr lang="en-US" b="1" dirty="0"/>
              <a:t>E</a:t>
            </a:r>
            <a:r>
              <a:rPr lang="en-US" b="1" i="0" u="none" strike="noStrike" baseline="0" dirty="0"/>
              <a:t>lbow</a:t>
            </a:r>
          </a:p>
          <a:p>
            <a:pPr marR="0" lvl="0" rtl="0"/>
            <a:r>
              <a:rPr lang="en-US" dirty="0"/>
              <a:t>A</a:t>
            </a:r>
            <a:r>
              <a:rPr lang="en-US" b="0" i="0" u="none" strike="noStrike" baseline="0" dirty="0">
                <a:latin typeface="Arial" panose="020B0604020202020204" pitchFamily="34" charset="0"/>
              </a:rPr>
              <a:t>n injury seen in toddlers younger than 5 or 6 years old</a:t>
            </a:r>
          </a:p>
          <a:p>
            <a:pPr marR="0" lvl="0" rtl="0"/>
            <a:r>
              <a:rPr lang="en-US" dirty="0"/>
              <a:t>R</a:t>
            </a:r>
            <a:r>
              <a:rPr lang="en-US" b="0" i="0" u="none" strike="noStrike" baseline="0" dirty="0">
                <a:latin typeface="Arial" panose="020B0604020202020204" pitchFamily="34" charset="0"/>
              </a:rPr>
              <a:t>esults when an adult, who is holding the child’s hand,</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jerks the child’s hand, dislocating the head of the radius in the elbow joint </a:t>
            </a:r>
          </a:p>
          <a:p>
            <a:pPr lvl="1"/>
            <a:r>
              <a:rPr lang="en-US" b="0" i="0" u="none" strike="noStrike" baseline="0" dirty="0">
                <a:latin typeface="Arial" panose="020B0604020202020204" pitchFamily="34" charset="0"/>
              </a:rPr>
              <a:t>Can</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also be caused by “swinging” a young child by the hands</a:t>
            </a:r>
          </a:p>
          <a:p>
            <a:pPr marR="0" lvl="0" rtl="0"/>
            <a:r>
              <a:rPr lang="en-US" b="0" i="0" u="none" strike="noStrike" baseline="0" dirty="0">
                <a:latin typeface="Arial" panose="020B0604020202020204" pitchFamily="34" charset="0"/>
              </a:rPr>
              <a:t>Symptoms include self-splinting (holding the arm against the body), slight flexion of the arm, and pain. </a:t>
            </a:r>
          </a:p>
          <a:p>
            <a:pPr marR="0" lvl="0" rtl="0"/>
            <a:r>
              <a:rPr lang="en-US" b="0" i="0" u="none" strike="noStrike" baseline="0" dirty="0">
                <a:latin typeface="Arial" panose="020B0604020202020204" pitchFamily="34" charset="0"/>
              </a:rPr>
              <a:t>Often, the child will cry if you touch or move the arm.</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523679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9C52A5-AF16-49F0-9389-19AD881623AD}"/>
              </a:ext>
            </a:extLst>
          </p:cNvPr>
          <p:cNvSpPr>
            <a:spLocks noGrp="1"/>
          </p:cNvSpPr>
          <p:nvPr>
            <p:ph type="title"/>
          </p:nvPr>
        </p:nvSpPr>
        <p:spPr>
          <a:xfrm>
            <a:off x="0" y="121033"/>
            <a:ext cx="12192000" cy="1002089"/>
          </a:xfrm>
        </p:spPr>
        <p:txBody>
          <a:bodyPr anchor="ctr">
            <a:normAutofit/>
          </a:bodyPr>
          <a:lstStyle/>
          <a:p>
            <a:pPr marR="0" rtl="0"/>
            <a:r>
              <a:rPr lang="en-US" kern="1600" dirty="0"/>
              <a:t>Forearm Injuries</a:t>
            </a:r>
            <a:endParaRPr lang="en-US" b="1" i="0" u="none" strike="noStrike" kern="1600" baseline="0" dirty="0"/>
          </a:p>
        </p:txBody>
      </p:sp>
      <p:sp>
        <p:nvSpPr>
          <p:cNvPr id="3" name="Text Placeholder 2">
            <a:extLst>
              <a:ext uri="{FF2B5EF4-FFF2-40B4-BE49-F238E27FC236}">
                <a16:creationId xmlns="" xmlns:a16="http://schemas.microsoft.com/office/drawing/2014/main" id="{3CF2011E-B271-4B55-9DDF-05A77020A8E5}"/>
              </a:ext>
            </a:extLst>
          </p:cNvPr>
          <p:cNvSpPr>
            <a:spLocks noGrp="1"/>
          </p:cNvSpPr>
          <p:nvPr>
            <p:ph sz="half" idx="1"/>
          </p:nvPr>
        </p:nvSpPr>
        <p:spPr>
          <a:xfrm>
            <a:off x="914400" y="1461052"/>
            <a:ext cx="4855464" cy="4729436"/>
          </a:xfrm>
        </p:spPr>
        <p:txBody>
          <a:bodyPr>
            <a:normAutofit/>
          </a:bodyPr>
          <a:lstStyle/>
          <a:p>
            <a:pPr marL="0" marR="0" lvl="0" indent="0" rtl="0">
              <a:buNone/>
            </a:pPr>
            <a:r>
              <a:rPr lang="en-US" b="1" dirty="0"/>
              <a:t>Forearm Injuries </a:t>
            </a:r>
          </a:p>
          <a:p>
            <a:pPr marR="0" lvl="0" rtl="0"/>
            <a:r>
              <a:rPr lang="en-US" b="0" i="0" u="none" strike="noStrike" baseline="0" dirty="0"/>
              <a:t>Direct or indirect trauma to the arm between the elbow and wrist can cause a variety of injuries, including fractures. </a:t>
            </a:r>
          </a:p>
          <a:p>
            <a:pPr marR="0" lvl="0" rtl="0"/>
            <a:r>
              <a:rPr lang="en-US" b="0" i="0" u="none" strike="noStrike" baseline="0" dirty="0"/>
              <a:t>Fractures of the shaft of the radius and/or ulna can occur from direct trauma or when a person falls onto an outstretched hand.</a:t>
            </a:r>
          </a:p>
          <a:p>
            <a:pPr lvl="1"/>
            <a:r>
              <a:rPr lang="en-US" dirty="0"/>
              <a:t>Common among snowboarders and bicyclers who have fallen forward or backward.</a:t>
            </a:r>
          </a:p>
          <a:p>
            <a:pPr marR="0" lvl="0" rtl="0"/>
            <a:endParaRPr lang="en-US" sz="2000" b="0" i="0" u="none" strike="noStrike" baseline="0" dirty="0"/>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25602" name="Picture 2" descr="Photo shows a snowboarder falling down onto the snow while snowboarding. He is falling with his hands outstretched before him to break the f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664" y="2159000"/>
            <a:ext cx="4033474"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06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8B3195-8B21-4C88-A6BB-C71A78E67481}"/>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Forearm</a:t>
            </a:r>
            <a:r>
              <a:rPr lang="en-US" b="1" i="0" u="none" strike="noStrike" kern="1600" dirty="0"/>
              <a:t> Injuries: Fractures</a:t>
            </a:r>
            <a:endParaRPr lang="en-US" b="1" i="0" u="none" strike="noStrike" kern="1600" baseline="0" dirty="0"/>
          </a:p>
        </p:txBody>
      </p:sp>
      <p:sp>
        <p:nvSpPr>
          <p:cNvPr id="3" name="Text Placeholder 2">
            <a:extLst>
              <a:ext uri="{FF2B5EF4-FFF2-40B4-BE49-F238E27FC236}">
                <a16:creationId xmlns="" xmlns:a16="http://schemas.microsoft.com/office/drawing/2014/main" id="{80C0FEBA-2DFD-4E37-8A3E-5D879CA7DE36}"/>
              </a:ext>
            </a:extLst>
          </p:cNvPr>
          <p:cNvSpPr>
            <a:spLocks noGrp="1"/>
          </p:cNvSpPr>
          <p:nvPr>
            <p:ph sz="half" idx="1"/>
          </p:nvPr>
        </p:nvSpPr>
        <p:spPr>
          <a:xfrm>
            <a:off x="914400" y="1461052"/>
            <a:ext cx="4855464" cy="4729436"/>
          </a:xfrm>
        </p:spPr>
        <p:txBody>
          <a:bodyPr>
            <a:normAutofit/>
          </a:bodyPr>
          <a:lstStyle/>
          <a:p>
            <a:pPr marR="0" lvl="0" rtl="0"/>
            <a:r>
              <a:rPr lang="en-US" b="0" i="0" u="none" strike="noStrike" baseline="0" dirty="0"/>
              <a:t>If both bones are fractured, the limb may be angulated and exhibit </a:t>
            </a:r>
            <a:r>
              <a:rPr lang="en-US" b="0" i="0" u="dbl" strike="noStrike" dirty="0">
                <a:solidFill>
                  <a:srgbClr val="C00000"/>
                </a:solidFill>
              </a:rPr>
              <a:t>false movement</a:t>
            </a:r>
            <a:r>
              <a:rPr lang="en-US" b="0" i="0" u="none" strike="noStrike" baseline="0" dirty="0"/>
              <a:t>.</a:t>
            </a:r>
          </a:p>
          <a:p>
            <a:pPr marR="0" lvl="0" rtl="0"/>
            <a:r>
              <a:rPr lang="en-US" b="0" i="0" u="none" strike="noStrike" baseline="0" dirty="0"/>
              <a:t>Signs and Symptoms:</a:t>
            </a:r>
          </a:p>
          <a:p>
            <a:pPr lvl="1"/>
            <a:r>
              <a:rPr lang="en-US" b="0" i="0" u="none" strike="noStrike" baseline="0" dirty="0"/>
              <a:t>Swelling</a:t>
            </a:r>
          </a:p>
          <a:p>
            <a:pPr lvl="1"/>
            <a:r>
              <a:rPr lang="en-US" dirty="0"/>
              <a:t>P</a:t>
            </a:r>
            <a:r>
              <a:rPr lang="en-US" b="0" i="0" u="none" strike="noStrike" baseline="0" dirty="0"/>
              <a:t>oint tenderness</a:t>
            </a:r>
          </a:p>
          <a:p>
            <a:pPr lvl="1"/>
            <a:r>
              <a:rPr lang="en-US" dirty="0"/>
              <a:t>D</a:t>
            </a:r>
            <a:r>
              <a:rPr lang="en-US" b="0" i="0" u="none" strike="noStrike" baseline="0" dirty="0"/>
              <a:t>eformity</a:t>
            </a:r>
          </a:p>
          <a:p>
            <a:pPr lvl="1"/>
            <a:r>
              <a:rPr lang="en-US" b="0" i="0" u="none" strike="noStrike" baseline="0" dirty="0"/>
              <a:t>CMS may be compromised.</a:t>
            </a:r>
          </a:p>
          <a:p>
            <a:pPr lvl="0"/>
            <a:r>
              <a:rPr lang="en-US" dirty="0"/>
              <a:t>Distal Ulnar Fracture can result from falling on this bone.</a:t>
            </a:r>
          </a:p>
          <a:p>
            <a:pPr lvl="1"/>
            <a:r>
              <a:rPr lang="en-US" dirty="0"/>
              <a:t> Or from a direct blow</a:t>
            </a:r>
            <a:endParaRPr lang="en-US" b="0" i="0" u="none" strike="noStrike" baseline="0" dirty="0"/>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26626" name="Picture 2" descr="Photo A shows a patient in a hospital bed with a forearm that is curve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81" r="50000" b="2397"/>
          <a:stretch/>
        </p:blipFill>
        <p:spPr bwMode="auto">
          <a:xfrm>
            <a:off x="6608763" y="1805933"/>
            <a:ext cx="3017837" cy="414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77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59DBF3-E951-4B6F-88A9-473E5C1ED3C9}"/>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Wrist</a:t>
            </a:r>
            <a:r>
              <a:rPr lang="en-US" b="1" i="0" u="none" strike="noStrike" kern="1600" dirty="0">
                <a:latin typeface="Arial" panose="020B0604020202020204" pitchFamily="34" charset="0"/>
              </a:rPr>
              <a:t> Injuries: Colles and Smith Fractures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294B8E0F-E0AD-46EA-A019-ADE47D11DA82}"/>
              </a:ext>
            </a:extLst>
          </p:cNvPr>
          <p:cNvSpPr>
            <a:spLocks noGrp="1"/>
          </p:cNvSpPr>
          <p:nvPr>
            <p:ph type="body" idx="1"/>
          </p:nvPr>
        </p:nvSpPr>
        <p:spPr>
          <a:xfrm>
            <a:off x="891540" y="1985818"/>
            <a:ext cx="10435590" cy="4204099"/>
          </a:xfrm>
        </p:spPr>
        <p:txBody>
          <a:bodyPr>
            <a:normAutofit lnSpcReduction="10000"/>
          </a:bodyPr>
          <a:lstStyle/>
          <a:p>
            <a:pPr marR="0" lvl="0" rtl="0"/>
            <a:r>
              <a:rPr lang="en-US" b="0" i="0" u="none" strike="noStrike" baseline="0" dirty="0">
                <a:latin typeface="Arial" panose="020B0604020202020204" pitchFamily="34" charset="0"/>
              </a:rPr>
              <a:t>Falling forward on the palm of the hand can result in fractures to the distal radius and ulna. </a:t>
            </a:r>
          </a:p>
          <a:p>
            <a:pPr lvl="1"/>
            <a:r>
              <a:rPr lang="en-US" dirty="0"/>
              <a:t>K</a:t>
            </a:r>
            <a:r>
              <a:rPr lang="en-US" b="0" i="0" u="none" strike="noStrike" baseline="0" dirty="0">
                <a:latin typeface="Arial" panose="020B0604020202020204" pitchFamily="34" charset="0"/>
              </a:rPr>
              <a:t>nown as a Colles fracture or “silver fork” fracture</a:t>
            </a:r>
          </a:p>
          <a:p>
            <a:pPr lvl="1"/>
            <a:r>
              <a:rPr lang="en-US" dirty="0"/>
              <a:t>C</a:t>
            </a:r>
            <a:r>
              <a:rPr lang="en-US" b="0" i="0" u="none" strike="noStrike" baseline="0" dirty="0">
                <a:latin typeface="Arial" panose="020B0604020202020204" pitchFamily="34" charset="0"/>
              </a:rPr>
              <a:t>haracteristic injury pattern resembling an overturned fork</a:t>
            </a:r>
          </a:p>
          <a:p>
            <a:pPr lvl="1"/>
            <a:r>
              <a:rPr lang="en-US" b="0" i="0" u="none" strike="noStrike" baseline="0" dirty="0">
                <a:latin typeface="Arial" panose="020B0604020202020204" pitchFamily="34" charset="0"/>
              </a:rPr>
              <a:t>The distal end of the fractured radius is pushed in the direction of the back of the hand. </a:t>
            </a:r>
          </a:p>
          <a:p>
            <a:pPr marR="0" lvl="0" rtl="0"/>
            <a:r>
              <a:rPr lang="en-US" b="0" i="0" u="none" strike="noStrike" baseline="0" dirty="0">
                <a:latin typeface="Arial" panose="020B0604020202020204" pitchFamily="34" charset="0"/>
              </a:rPr>
              <a:t>Deformity, pain, swelling, and </a:t>
            </a:r>
            <a:r>
              <a:rPr lang="en-US" b="0" i="0" u="dbl" strike="noStrike" dirty="0">
                <a:solidFill>
                  <a:srgbClr val="C00000"/>
                </a:solidFill>
                <a:latin typeface="Arial" panose="020B0604020202020204" pitchFamily="34" charset="0"/>
              </a:rPr>
              <a:t>false movement</a:t>
            </a:r>
            <a:r>
              <a:rPr lang="en-US" b="0" i="0" strike="noStrike" dirty="0">
                <a:solidFill>
                  <a:srgbClr val="C00000"/>
                </a:solidFill>
                <a:latin typeface="Arial" panose="020B0604020202020204" pitchFamily="34" charset="0"/>
              </a:rPr>
              <a:t> </a:t>
            </a:r>
            <a:r>
              <a:rPr lang="en-US" b="0" i="0" u="none" strike="noStrike" baseline="0" dirty="0">
                <a:latin typeface="Arial" panose="020B0604020202020204" pitchFamily="34" charset="0"/>
              </a:rPr>
              <a:t>are common.</a:t>
            </a:r>
          </a:p>
          <a:p>
            <a:pPr marR="0" lvl="0" rtl="0"/>
            <a:r>
              <a:rPr lang="en-US" dirty="0"/>
              <a:t>C</a:t>
            </a:r>
            <a:r>
              <a:rPr lang="en-US" b="0" i="0" u="none" strike="noStrike" baseline="0" dirty="0">
                <a:latin typeface="Arial" panose="020B0604020202020204" pitchFamily="34" charset="0"/>
              </a:rPr>
              <a:t>ommon snowboarding injury</a:t>
            </a:r>
          </a:p>
          <a:p>
            <a:pPr marR="0" lvl="0" rtl="0"/>
            <a:r>
              <a:rPr lang="en-US" b="0" i="0" u="none" strike="noStrike" baseline="0" dirty="0">
                <a:latin typeface="Arial" panose="020B0604020202020204" pitchFamily="34" charset="0"/>
              </a:rPr>
              <a:t>Rarely, one can fall on the dorsum (back) of the hand, causing a </a:t>
            </a:r>
            <a:r>
              <a:rPr lang="en-US" dirty="0"/>
              <a:t>R</a:t>
            </a:r>
            <a:r>
              <a:rPr lang="en-US" b="0" i="0" u="none" strike="noStrike" baseline="0" dirty="0">
                <a:latin typeface="Arial" panose="020B0604020202020204" pitchFamily="34" charset="0"/>
              </a:rPr>
              <a:t>everse Colles, or Smith</a:t>
            </a:r>
            <a:r>
              <a:rPr lang="en-US" dirty="0"/>
              <a:t>, fracture.</a:t>
            </a:r>
            <a:endParaRPr lang="en-US" b="0" i="0" u="none" strike="noStrike" baseline="0" dirty="0">
              <a:latin typeface="Arial" panose="020B0604020202020204" pitchFamily="34" charset="0"/>
            </a:endParaRPr>
          </a:p>
          <a:p>
            <a:pPr lvl="1"/>
            <a:r>
              <a:rPr lang="en-US" dirty="0"/>
              <a:t>T</a:t>
            </a:r>
            <a:r>
              <a:rPr lang="en-US" b="0" i="0" u="none" strike="noStrike" baseline="0" dirty="0">
                <a:latin typeface="Arial" panose="020B0604020202020204" pitchFamily="34" charset="0"/>
              </a:rPr>
              <a:t>he fractured end of the radius is displaced toward the palm.</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30306170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9F9FE5-57CB-41FE-9906-151D8B48C3B4}"/>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Wrist Injuries: Scaphoid Fracture</a:t>
            </a:r>
          </a:p>
        </p:txBody>
      </p:sp>
      <p:sp>
        <p:nvSpPr>
          <p:cNvPr id="3" name="Text Placeholder 2">
            <a:extLst>
              <a:ext uri="{FF2B5EF4-FFF2-40B4-BE49-F238E27FC236}">
                <a16:creationId xmlns="" xmlns:a16="http://schemas.microsoft.com/office/drawing/2014/main" id="{9F13EC27-EEDF-47F8-A983-86A77FD658C7}"/>
              </a:ext>
            </a:extLst>
          </p:cNvPr>
          <p:cNvSpPr>
            <a:spLocks noGrp="1"/>
          </p:cNvSpPr>
          <p:nvPr>
            <p:ph sz="half" idx="1"/>
          </p:nvPr>
        </p:nvSpPr>
        <p:spPr>
          <a:xfrm>
            <a:off x="914400" y="1461052"/>
            <a:ext cx="4855464" cy="4729436"/>
          </a:xfrm>
        </p:spPr>
        <p:txBody>
          <a:bodyPr>
            <a:normAutofit/>
          </a:bodyPr>
          <a:lstStyle/>
          <a:p>
            <a:pPr marR="0" lvl="0" rtl="0">
              <a:lnSpc>
                <a:spcPct val="90000"/>
              </a:lnSpc>
            </a:pPr>
            <a:r>
              <a:rPr lang="en-US" b="0" i="0" u="none" strike="noStrike" baseline="0" dirty="0"/>
              <a:t>The most commonly fractured of the wrist’s eight carpal bones is the scaphoid.</a:t>
            </a:r>
          </a:p>
          <a:p>
            <a:pPr lvl="1">
              <a:lnSpc>
                <a:spcPct val="90000"/>
              </a:lnSpc>
            </a:pPr>
            <a:r>
              <a:rPr lang="en-US" dirty="0"/>
              <a:t>Also </a:t>
            </a:r>
            <a:r>
              <a:rPr lang="en-US" b="0" i="0" u="none" strike="noStrike" baseline="0" dirty="0"/>
              <a:t>known as the navicular bone</a:t>
            </a:r>
          </a:p>
          <a:p>
            <a:pPr>
              <a:lnSpc>
                <a:spcPct val="90000"/>
              </a:lnSpc>
            </a:pPr>
            <a:r>
              <a:rPr lang="en-US" dirty="0"/>
              <a:t>C</a:t>
            </a:r>
            <a:r>
              <a:rPr lang="en-US" b="0" i="0" u="none" strike="noStrike" baseline="0" dirty="0"/>
              <a:t>aused by falling on an outstretched hand</a:t>
            </a:r>
          </a:p>
          <a:p>
            <a:pPr>
              <a:lnSpc>
                <a:spcPct val="90000"/>
              </a:lnSpc>
            </a:pPr>
            <a:r>
              <a:rPr lang="en-US" dirty="0"/>
              <a:t>C</a:t>
            </a:r>
            <a:r>
              <a:rPr lang="en-US" b="0" i="0" u="none" strike="noStrike" baseline="0" dirty="0"/>
              <a:t>ommon injury among snowboarders who fall forward on the toe side of their board</a:t>
            </a:r>
          </a:p>
          <a:p>
            <a:pPr lvl="1">
              <a:lnSpc>
                <a:spcPct val="90000"/>
              </a:lnSpc>
            </a:pPr>
            <a:r>
              <a:rPr lang="en-US" dirty="0"/>
              <a:t>A fall known as a “mousetrap”</a:t>
            </a:r>
            <a:endParaRPr lang="en-US" b="0" i="0" u="none" strike="noStrike" baseline="0" dirty="0"/>
          </a:p>
          <a:p>
            <a:pPr marR="0" lvl="0" rtl="0">
              <a:lnSpc>
                <a:spcPct val="90000"/>
              </a:lnSpc>
            </a:pPr>
            <a:r>
              <a:rPr lang="en-US" dirty="0"/>
              <a:t>S</a:t>
            </a:r>
            <a:r>
              <a:rPr lang="en-US" b="0" i="0" u="none" strike="noStrike" baseline="0" dirty="0"/>
              <a:t>ymptoms are:</a:t>
            </a:r>
          </a:p>
          <a:p>
            <a:pPr lvl="1">
              <a:lnSpc>
                <a:spcPct val="90000"/>
              </a:lnSpc>
            </a:pPr>
            <a:r>
              <a:rPr lang="en-US" dirty="0"/>
              <a:t>P</a:t>
            </a:r>
            <a:r>
              <a:rPr lang="en-US" b="0" i="0" u="none" strike="noStrike" baseline="0" dirty="0"/>
              <a:t>ain in the lateral side of the wrist joint in the “snuffbox</a:t>
            </a:r>
            <a:r>
              <a:rPr lang="en-US" dirty="0"/>
              <a:t>”</a:t>
            </a:r>
            <a:endParaRPr lang="en-US" b="0" i="0" u="none" strike="noStrike" baseline="0" dirty="0"/>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9" name="TextBox 8"/>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27650" name="Picture 2" descr="Photo shows an outstretched hand with the palm open. The anatomic snuffbox is at the wrist below the thu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03" y="2215686"/>
            <a:ext cx="4392612" cy="278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86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C9D5F-20B1-403A-85D9-DDA1E2A727DF}"/>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Wrist Injuries: Carpal Bone Injuries</a:t>
            </a:r>
          </a:p>
        </p:txBody>
      </p:sp>
      <p:sp>
        <p:nvSpPr>
          <p:cNvPr id="3" name="Text Placeholder 2">
            <a:extLst>
              <a:ext uri="{FF2B5EF4-FFF2-40B4-BE49-F238E27FC236}">
                <a16:creationId xmlns="" xmlns:a16="http://schemas.microsoft.com/office/drawing/2014/main" id="{BD36AC55-C836-48B9-B7F9-8B568771D67C}"/>
              </a:ext>
            </a:extLst>
          </p:cNvPr>
          <p:cNvSpPr>
            <a:spLocks noGrp="1"/>
          </p:cNvSpPr>
          <p:nvPr>
            <p:ph type="body" idx="1"/>
          </p:nvPr>
        </p:nvSpPr>
        <p:spPr>
          <a:xfrm>
            <a:off x="891540" y="2203704"/>
            <a:ext cx="5315296" cy="3986213"/>
          </a:xfrm>
        </p:spPr>
        <p:txBody>
          <a:bodyPr/>
          <a:lstStyle/>
          <a:p>
            <a:pPr marR="0" lvl="0" rtl="0"/>
            <a:r>
              <a:rPr lang="en-US" b="0" i="0" u="none" strike="noStrike" baseline="0" dirty="0">
                <a:latin typeface="Arial" panose="020B0604020202020204" pitchFamily="34" charset="0"/>
              </a:rPr>
              <a:t>Other carpal bones may also fracture. </a:t>
            </a:r>
          </a:p>
          <a:p>
            <a:pPr marR="0" lvl="0" rtl="0"/>
            <a:r>
              <a:rPr lang="en-US" dirty="0"/>
              <a:t>D</a:t>
            </a:r>
            <a:r>
              <a:rPr lang="en-US" b="0" i="0" u="none" strike="noStrike" baseline="0" dirty="0">
                <a:latin typeface="Arial" panose="020B0604020202020204" pitchFamily="34" charset="0"/>
              </a:rPr>
              <a:t>islocation of the carpal bones results in a deformed wrist, severe pain, swelling, and reduced motion. </a:t>
            </a:r>
          </a:p>
          <a:p>
            <a:pPr marR="0" lvl="0" rtl="0"/>
            <a:r>
              <a:rPr lang="en-US" b="0" i="0" u="none" strike="noStrike" baseline="0" dirty="0">
                <a:latin typeface="Arial" panose="020B0604020202020204" pitchFamily="34" charset="0"/>
              </a:rPr>
              <a:t>Patient is often found cradling the injured wrist in the opposite hand.</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28674" name="Picture 2" descr="The five phalanges 1: thumb, 2: index, 3: long, 4: ring, 5: little, the metacarpals are the bones in the hand between the fingers and the wrist, the carpals or the wrist bones, the scaphold is the carpal that is under the line of the thumb at the outer end of the wrist over the radius, the ulna is parallel to the radius." title="Illustration shows the anatomy of the hand and wri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3188" y="2134759"/>
            <a:ext cx="3757612" cy="3834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0723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182FC8-8CE1-4AC1-BD94-18B9B09157DF}"/>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Hand and Finger</a:t>
            </a:r>
            <a:r>
              <a:rPr lang="en-US" b="1" i="0" u="none" strike="noStrike" kern="1600" dirty="0"/>
              <a:t> Injuries: Skier’s Thumb</a:t>
            </a:r>
            <a:endParaRPr lang="en-US" b="1" i="0" u="none" strike="noStrike" kern="1600" baseline="0" dirty="0"/>
          </a:p>
        </p:txBody>
      </p:sp>
      <p:sp>
        <p:nvSpPr>
          <p:cNvPr id="3" name="Text Placeholder 2">
            <a:extLst>
              <a:ext uri="{FF2B5EF4-FFF2-40B4-BE49-F238E27FC236}">
                <a16:creationId xmlns="" xmlns:a16="http://schemas.microsoft.com/office/drawing/2014/main" id="{00CA2413-E023-4707-91A5-A1F88CC35A4D}"/>
              </a:ext>
            </a:extLst>
          </p:cNvPr>
          <p:cNvSpPr>
            <a:spLocks noGrp="1"/>
          </p:cNvSpPr>
          <p:nvPr>
            <p:ph sz="half" idx="1"/>
          </p:nvPr>
        </p:nvSpPr>
        <p:spPr>
          <a:xfrm>
            <a:off x="914400" y="1461052"/>
            <a:ext cx="4855464" cy="4729436"/>
          </a:xfrm>
        </p:spPr>
        <p:txBody>
          <a:bodyPr>
            <a:normAutofit/>
          </a:bodyPr>
          <a:lstStyle/>
          <a:p>
            <a:pPr marL="0" marR="0" lvl="0" indent="0" rtl="0">
              <a:buNone/>
            </a:pPr>
            <a:r>
              <a:rPr lang="en-US" sz="2400" b="1" dirty="0"/>
              <a:t>A Skier’s Thumb</a:t>
            </a:r>
          </a:p>
          <a:p>
            <a:pPr marR="0" lvl="0" rtl="0"/>
            <a:r>
              <a:rPr lang="en-US" dirty="0"/>
              <a:t>A</a:t>
            </a:r>
            <a:r>
              <a:rPr lang="en-US" b="0" i="0" u="none" strike="noStrike" baseline="0" dirty="0"/>
              <a:t> sprain of the ulnar collateral ligament of the thumb </a:t>
            </a:r>
          </a:p>
          <a:p>
            <a:pPr marR="0" lvl="0" rtl="0"/>
            <a:r>
              <a:rPr lang="en-US" dirty="0"/>
              <a:t>O</a:t>
            </a:r>
            <a:r>
              <a:rPr lang="en-US" b="0" i="0" u="none" strike="noStrike" baseline="0" dirty="0"/>
              <a:t>ccurs when a ski pole catches on the snow and bends the thumb in a lateral and </a:t>
            </a:r>
            <a:r>
              <a:rPr lang="en-US" b="0" i="0" u="dbl" strike="noStrike" dirty="0">
                <a:solidFill>
                  <a:srgbClr val="C00000"/>
                </a:solidFill>
              </a:rPr>
              <a:t>dorsal</a:t>
            </a:r>
            <a:r>
              <a:rPr lang="en-US" b="0" i="0" u="none" strike="noStrike" baseline="0" dirty="0"/>
              <a:t> (backward) direction</a:t>
            </a:r>
          </a:p>
          <a:p>
            <a:pPr lvl="1"/>
            <a:r>
              <a:rPr lang="en-US" dirty="0"/>
              <a:t>A</a:t>
            </a:r>
            <a:r>
              <a:rPr lang="en-US" b="0" i="0" u="none" strike="noStrike" baseline="0" dirty="0"/>
              <a:t>lso occurs in hikers who fall while using walking poles</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29698" name="Picture 2" descr="Photo shows a hand with Skier’s thumb on a table. The thumb is bent laterally and dorsally (backw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3883" y="2324952"/>
            <a:ext cx="3646636" cy="307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26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82443A-980A-458E-8016-CF91EE3CEDB7}"/>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Hand and Finger Injuries</a:t>
            </a:r>
          </a:p>
        </p:txBody>
      </p:sp>
      <p:sp>
        <p:nvSpPr>
          <p:cNvPr id="3" name="Text Placeholder 2">
            <a:extLst>
              <a:ext uri="{FF2B5EF4-FFF2-40B4-BE49-F238E27FC236}">
                <a16:creationId xmlns="" xmlns:a16="http://schemas.microsoft.com/office/drawing/2014/main" id="{7621B1BF-25D5-4A8F-B676-6639FE47DD49}"/>
              </a:ext>
            </a:extLst>
          </p:cNvPr>
          <p:cNvSpPr>
            <a:spLocks noGrp="1"/>
          </p:cNvSpPr>
          <p:nvPr>
            <p:ph type="body" idx="1"/>
          </p:nvPr>
        </p:nvSpPr>
        <p:spPr>
          <a:xfrm>
            <a:off x="891540" y="1948874"/>
            <a:ext cx="10435590" cy="4241044"/>
          </a:xfrm>
        </p:spPr>
        <p:txBody>
          <a:bodyPr/>
          <a:lstStyle/>
          <a:p>
            <a:pPr marR="0" lvl="0" rtl="0"/>
            <a:r>
              <a:rPr lang="en-US" b="0" i="0" u="none" strike="noStrike" baseline="0" dirty="0">
                <a:latin typeface="Arial" panose="020B0604020202020204" pitchFamily="34" charset="0"/>
              </a:rPr>
              <a:t>Any of the bones of the hand may be fractured or dislocated.</a:t>
            </a:r>
          </a:p>
          <a:p>
            <a:pPr marR="0" lvl="0" rtl="0"/>
            <a:r>
              <a:rPr lang="en-US" dirty="0"/>
              <a:t>F</a:t>
            </a:r>
            <a:r>
              <a:rPr lang="en-US" b="0" i="0" u="none" strike="noStrike" baseline="0" dirty="0">
                <a:latin typeface="Arial" panose="020B0604020202020204" pitchFamily="34" charset="0"/>
              </a:rPr>
              <a:t>irst metacarpal fracture</a:t>
            </a:r>
          </a:p>
          <a:p>
            <a:pPr lvl="1"/>
            <a:r>
              <a:rPr lang="en-US" dirty="0"/>
              <a:t>T</a:t>
            </a:r>
            <a:r>
              <a:rPr lang="en-US" b="0" i="0" u="none" strike="noStrike" baseline="0" dirty="0">
                <a:latin typeface="Arial" panose="020B0604020202020204" pitchFamily="34" charset="0"/>
              </a:rPr>
              <a:t>he bone at the base of the thumb</a:t>
            </a:r>
          </a:p>
          <a:p>
            <a:pPr lvl="1"/>
            <a:r>
              <a:rPr lang="en-US" dirty="0"/>
              <a:t>M</a:t>
            </a:r>
            <a:r>
              <a:rPr lang="en-US" b="0" i="0" u="none" strike="noStrike" baseline="0" dirty="0">
                <a:latin typeface="Arial" panose="020B0604020202020204" pitchFamily="34" charset="0"/>
              </a:rPr>
              <a:t>ay appear dislocated where it attaches to the hand </a:t>
            </a:r>
          </a:p>
          <a:p>
            <a:pPr marR="0" lvl="0" rtl="0"/>
            <a:r>
              <a:rPr lang="en-US" b="0" i="0" u="none" strike="noStrike" baseline="0" dirty="0">
                <a:latin typeface="Arial" panose="020B0604020202020204" pitchFamily="34" charset="0"/>
              </a:rPr>
              <a:t>“</a:t>
            </a:r>
            <a:r>
              <a:rPr lang="en-US" dirty="0"/>
              <a:t>B</a:t>
            </a:r>
            <a:r>
              <a:rPr lang="en-US" b="0" i="0" u="none" strike="noStrike" baseline="0" dirty="0">
                <a:latin typeface="Arial" panose="020B0604020202020204" pitchFamily="34" charset="0"/>
              </a:rPr>
              <a:t>oxer’s </a:t>
            </a:r>
            <a:r>
              <a:rPr lang="en-US" dirty="0"/>
              <a:t>F</a:t>
            </a:r>
            <a:r>
              <a:rPr lang="en-US" b="0" i="0" u="none" strike="noStrike" baseline="0" dirty="0">
                <a:latin typeface="Arial" panose="020B0604020202020204" pitchFamily="34" charset="0"/>
              </a:rPr>
              <a:t>racture” </a:t>
            </a:r>
          </a:p>
          <a:p>
            <a:pPr lvl="1"/>
            <a:r>
              <a:rPr lang="en-US" dirty="0"/>
              <a:t>A</a:t>
            </a:r>
            <a:r>
              <a:rPr lang="en-US" b="0" i="0" u="none" strike="noStrike" baseline="0" dirty="0">
                <a:latin typeface="Arial" panose="020B0604020202020204" pitchFamily="34" charset="0"/>
              </a:rPr>
              <a:t> fracture of the fifth metacarpal bone</a:t>
            </a:r>
          </a:p>
          <a:p>
            <a:pPr lvl="1"/>
            <a:r>
              <a:rPr lang="en-US" b="0" i="0" u="none" strike="noStrike" baseline="0" dirty="0">
                <a:latin typeface="Arial" panose="020B0604020202020204" pitchFamily="34" charset="0"/>
              </a:rPr>
              <a:t>Caused by punching a hard object or falling on the hand when it is clenched in a fist </a:t>
            </a:r>
          </a:p>
          <a:p>
            <a:pPr marR="0" lvl="0" rtl="0"/>
            <a:r>
              <a:rPr lang="en-US" b="0" i="0" u="none" strike="noStrike" baseline="0" dirty="0">
                <a:latin typeface="Arial" panose="020B0604020202020204" pitchFamily="34" charset="0"/>
              </a:rPr>
              <a:t>Other hand and finger injuries can involve damaged tendons, creating severe disability.</a:t>
            </a:r>
          </a:p>
          <a:p>
            <a:pPr lvl="0"/>
            <a:r>
              <a:rPr lang="en-US" dirty="0"/>
              <a:t>Symptoms may include pain and swelling and always loss of motion.</a:t>
            </a:r>
            <a:endParaRPr lang="en-US" b="0" i="0" u="none" strike="noStrike" baseline="0" dirty="0">
              <a:latin typeface="Arial" panose="020B0604020202020204" pitchFamily="34" charset="0"/>
            </a:endParaRPr>
          </a:p>
          <a:p>
            <a:pPr marR="0" lvl="0" rtl="0"/>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20187967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1DF197-B480-4B2E-9AFE-7B7B94FD1BB1}"/>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Hand</a:t>
            </a:r>
            <a:r>
              <a:rPr lang="en-US" b="1" i="0" u="none" strike="noStrike" kern="1600" dirty="0"/>
              <a:t> and Finger Injuries</a:t>
            </a:r>
            <a:endParaRPr lang="en-US" b="1" i="0" u="none" strike="noStrike" kern="1600" baseline="0" dirty="0"/>
          </a:p>
        </p:txBody>
      </p:sp>
      <p:sp>
        <p:nvSpPr>
          <p:cNvPr id="3" name="Text Placeholder 2">
            <a:extLst>
              <a:ext uri="{FF2B5EF4-FFF2-40B4-BE49-F238E27FC236}">
                <a16:creationId xmlns="" xmlns:a16="http://schemas.microsoft.com/office/drawing/2014/main" id="{CFF14D06-9233-4FB0-B349-DCC85FBB600D}"/>
              </a:ext>
            </a:extLst>
          </p:cNvPr>
          <p:cNvSpPr>
            <a:spLocks noGrp="1"/>
          </p:cNvSpPr>
          <p:nvPr>
            <p:ph sz="half" idx="1"/>
          </p:nvPr>
        </p:nvSpPr>
        <p:spPr>
          <a:xfrm>
            <a:off x="914400" y="1461052"/>
            <a:ext cx="4855464" cy="4729436"/>
          </a:xfrm>
        </p:spPr>
        <p:txBody>
          <a:bodyPr>
            <a:normAutofit/>
          </a:bodyPr>
          <a:lstStyle/>
          <a:p>
            <a:pPr marL="0" indent="0">
              <a:buNone/>
            </a:pPr>
            <a:r>
              <a:rPr lang="en-US" b="0" i="0" u="none" strike="noStrike" baseline="0" dirty="0"/>
              <a:t>A good way to assess the neurologic function of the hand’s three nerves is shown in Table 20-2.</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1026" name="Picture 2" descr="There are three columns: Nerve, Motor Action That Results, Location of Sensation. Row data are as follows. Row 1: Median, Makes a fist or flexes the fingers, Palm side of thumb. Row 2: Radial, Extends the fingers, Palm side of fifth finger (pinkie). Row 3: Ulnar, Spreads the fingers apart, Back of thumb." title="Table lists Sensation and Motor Assessment of Three Nerves of the H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863" y="1996966"/>
            <a:ext cx="4138494" cy="316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97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5AC929-1695-4A0B-96EC-B6FA903AE79F}"/>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Hand and Finger</a:t>
            </a:r>
            <a:r>
              <a:rPr lang="en-US" b="1" i="0" u="none" strike="noStrike" kern="1600" dirty="0">
                <a:latin typeface="Arial" panose="020B0604020202020204" pitchFamily="34" charset="0"/>
              </a:rPr>
              <a:t> Injuries: Amputations</a:t>
            </a:r>
            <a:endParaRPr lang="en-US" b="1" i="0" u="none" strike="noStrike" kern="1600" baseline="0" dirty="0">
              <a:latin typeface="Arial" panose="020B0604020202020204" pitchFamily="34" charset="0"/>
            </a:endParaRPr>
          </a:p>
        </p:txBody>
      </p:sp>
      <p:sp>
        <p:nvSpPr>
          <p:cNvPr id="3" name="Text Placeholder 2">
            <a:extLst>
              <a:ext uri="{FF2B5EF4-FFF2-40B4-BE49-F238E27FC236}">
                <a16:creationId xmlns="" xmlns:a16="http://schemas.microsoft.com/office/drawing/2014/main" id="{C8CC746D-B9DD-4EA8-B421-4000A30B9BD5}"/>
              </a:ext>
            </a:extLst>
          </p:cNvPr>
          <p:cNvSpPr>
            <a:spLocks noGrp="1"/>
          </p:cNvSpPr>
          <p:nvPr>
            <p:ph type="body" idx="1"/>
          </p:nvPr>
        </p:nvSpPr>
        <p:spPr/>
        <p:txBody>
          <a:bodyPr>
            <a:normAutofit/>
          </a:bodyPr>
          <a:lstStyle/>
          <a:p>
            <a:pPr marR="0" lvl="0" rtl="0"/>
            <a:r>
              <a:rPr lang="en-US" b="0" i="0" u="none" strike="noStrike" baseline="0" dirty="0">
                <a:latin typeface="Arial" panose="020B0604020202020204" pitchFamily="34" charset="0"/>
              </a:rPr>
              <a:t>Amputations involving the fingers may be:</a:t>
            </a:r>
          </a:p>
          <a:p>
            <a:pPr lvl="1"/>
            <a:r>
              <a:rPr lang="en-US" b="0" i="0" u="none" strike="noStrike" baseline="0" dirty="0">
                <a:latin typeface="Arial" panose="020B0604020202020204" pitchFamily="34" charset="0"/>
              </a:rPr>
              <a:t>Partial: the finger is still attached to the hand by a tendon or skin </a:t>
            </a:r>
          </a:p>
          <a:p>
            <a:pPr lvl="1"/>
            <a:r>
              <a:rPr lang="en-US" dirty="0"/>
              <a:t>C</a:t>
            </a:r>
            <a:r>
              <a:rPr lang="en-US" b="0" i="0" u="none" strike="noStrike" baseline="0" dirty="0">
                <a:latin typeface="Arial" panose="020B0604020202020204" pitchFamily="34" charset="0"/>
              </a:rPr>
              <a:t>omplete</a:t>
            </a:r>
            <a:r>
              <a:rPr lang="en-US" dirty="0"/>
              <a:t>:</a:t>
            </a:r>
            <a:r>
              <a:rPr lang="en-US" b="0" i="0" u="none" strike="noStrike" baseline="0" dirty="0">
                <a:latin typeface="Arial" panose="020B0604020202020204" pitchFamily="34" charset="0"/>
              </a:rPr>
              <a:t> the finger is entirely separated from the hand</a:t>
            </a:r>
          </a:p>
          <a:p>
            <a:pPr marR="0" lvl="0" rtl="0"/>
            <a:r>
              <a:rPr lang="en-US" b="0" i="0" u="none" strike="noStrike" baseline="0" dirty="0">
                <a:latin typeface="Arial" panose="020B0604020202020204" pitchFamily="34" charset="0"/>
              </a:rPr>
              <a:t>One of the worst injuries to the hand can result from trying to remove a stuck object from a running snowblower.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4061525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615"/>
            <a:ext cx="12192000" cy="1002089"/>
          </a:xfrm>
        </p:spPr>
        <p:txBody>
          <a:bodyPr/>
          <a:lstStyle/>
          <a:p>
            <a:r>
              <a:rPr lang="en-US" u="dbl" dirty="0"/>
              <a:t>Key Terms</a:t>
            </a:r>
          </a:p>
        </p:txBody>
      </p:sp>
      <p:sp>
        <p:nvSpPr>
          <p:cNvPr id="3" name="Text Placeholder 2"/>
          <p:cNvSpPr>
            <a:spLocks noGrp="1"/>
          </p:cNvSpPr>
          <p:nvPr>
            <p:ph type="body" idx="1"/>
          </p:nvPr>
        </p:nvSpPr>
        <p:spPr>
          <a:xfrm>
            <a:off x="878205" y="1631050"/>
            <a:ext cx="10435590" cy="4631206"/>
          </a:xfrm>
        </p:spPr>
        <p:txBody>
          <a:bodyPr numCol="2"/>
          <a:lstStyle/>
          <a:p>
            <a:r>
              <a:rPr lang="en-US" dirty="0"/>
              <a:t>Acromioclavicular (A/C) joint</a:t>
            </a:r>
          </a:p>
          <a:p>
            <a:r>
              <a:rPr lang="en-US" dirty="0"/>
              <a:t> Angulation</a:t>
            </a:r>
          </a:p>
          <a:p>
            <a:r>
              <a:rPr lang="en-US" dirty="0"/>
              <a:t>Articular cartilage</a:t>
            </a:r>
          </a:p>
          <a:p>
            <a:r>
              <a:rPr lang="en-US" dirty="0"/>
              <a:t>Articulation</a:t>
            </a:r>
          </a:p>
          <a:p>
            <a:r>
              <a:rPr lang="en-US" dirty="0"/>
              <a:t>Bone crepitus</a:t>
            </a:r>
          </a:p>
          <a:p>
            <a:r>
              <a:rPr lang="en-US" dirty="0"/>
              <a:t>Cartilage</a:t>
            </a:r>
          </a:p>
          <a:p>
            <a:r>
              <a:rPr lang="en-US" dirty="0"/>
              <a:t>Cortex </a:t>
            </a:r>
          </a:p>
          <a:p>
            <a:r>
              <a:rPr lang="en-US" dirty="0"/>
              <a:t>Dislocation</a:t>
            </a:r>
          </a:p>
          <a:p>
            <a:r>
              <a:rPr lang="en-US" dirty="0"/>
              <a:t>Dorsal</a:t>
            </a:r>
          </a:p>
          <a:p>
            <a:r>
              <a:rPr lang="en-US" dirty="0"/>
              <a:t>Dorsiflex</a:t>
            </a:r>
          </a:p>
          <a:p>
            <a:r>
              <a:rPr lang="en-US" dirty="0"/>
              <a:t>False movement</a:t>
            </a:r>
          </a:p>
          <a:p>
            <a:r>
              <a:rPr lang="en-US" dirty="0"/>
              <a:t>Fracture</a:t>
            </a:r>
          </a:p>
          <a:p>
            <a:r>
              <a:rPr lang="en-US" dirty="0"/>
              <a:t>Guarding</a:t>
            </a:r>
          </a:p>
          <a:p>
            <a:r>
              <a:rPr lang="en-US" dirty="0"/>
              <a:t>Immobilization</a:t>
            </a:r>
          </a:p>
          <a:p>
            <a:r>
              <a:rPr lang="en-US" dirty="0"/>
              <a:t>Joints</a:t>
            </a:r>
          </a:p>
          <a:p>
            <a:r>
              <a:rPr lang="en-US" dirty="0"/>
              <a:t>Joint capsule</a:t>
            </a:r>
          </a:p>
          <a:p>
            <a:r>
              <a:rPr lang="en-US" dirty="0"/>
              <a:t>Ligaments</a:t>
            </a:r>
          </a:p>
          <a:p>
            <a:endParaRPr lang="en-US" dirty="0"/>
          </a:p>
        </p:txBody>
      </p:sp>
    </p:spTree>
    <p:extLst>
      <p:ext uri="{BB962C8B-B14F-4D97-AF65-F5344CB8AC3E}">
        <p14:creationId xmlns:p14="http://schemas.microsoft.com/office/powerpoint/2010/main" val="26713492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86327" y="2599459"/>
            <a:ext cx="11637817" cy="1165225"/>
          </a:xfrm>
        </p:spPr>
        <p:txBody>
          <a:bodyPr/>
          <a:lstStyle/>
          <a:p>
            <a:r>
              <a:rPr lang="en-US" sz="4400" dirty="0"/>
              <a:t>Lower Extremity Injuries</a:t>
            </a:r>
          </a:p>
        </p:txBody>
      </p:sp>
    </p:spTree>
    <p:extLst>
      <p:ext uri="{BB962C8B-B14F-4D97-AF65-F5344CB8AC3E}">
        <p14:creationId xmlns:p14="http://schemas.microsoft.com/office/powerpoint/2010/main" val="342673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Assessment of Lower Extremity Injuries</a:t>
            </a:r>
          </a:p>
        </p:txBody>
      </p:sp>
      <p:sp>
        <p:nvSpPr>
          <p:cNvPr id="4" name="Content Placeholder 3"/>
          <p:cNvSpPr>
            <a:spLocks noGrp="1"/>
          </p:cNvSpPr>
          <p:nvPr>
            <p:ph idx="1"/>
          </p:nvPr>
        </p:nvSpPr>
        <p:spPr>
          <a:xfrm>
            <a:off x="925830" y="1490870"/>
            <a:ext cx="5511915" cy="4699047"/>
          </a:xfrm>
        </p:spPr>
        <p:txBody>
          <a:bodyPr/>
          <a:lstStyle/>
          <a:p>
            <a:r>
              <a:rPr lang="en-US" dirty="0"/>
              <a:t>May not be possible to perform a complete neurovascular exam until the patient is moved indoors</a:t>
            </a:r>
          </a:p>
          <a:p>
            <a:r>
              <a:rPr lang="en-US" dirty="0"/>
              <a:t>In such cases:</a:t>
            </a:r>
          </a:p>
          <a:p>
            <a:pPr lvl="1"/>
            <a:r>
              <a:rPr lang="en-US" dirty="0"/>
              <a:t>Assess movement by having patients move their toes:</a:t>
            </a:r>
          </a:p>
          <a:p>
            <a:pPr lvl="2"/>
            <a:r>
              <a:rPr lang="en-US" dirty="0"/>
              <a:t>Move toes up (</a:t>
            </a:r>
            <a:r>
              <a:rPr lang="en-US" u="dbl" dirty="0">
                <a:solidFill>
                  <a:srgbClr val="C00000"/>
                </a:solidFill>
              </a:rPr>
              <a:t>Dorsiflex</a:t>
            </a:r>
            <a:r>
              <a:rPr lang="en-US" dirty="0"/>
              <a:t>)</a:t>
            </a:r>
          </a:p>
          <a:p>
            <a:pPr lvl="2"/>
            <a:r>
              <a:rPr lang="en-US" dirty="0"/>
              <a:t>Move toes down (</a:t>
            </a:r>
            <a:r>
              <a:rPr lang="en-US" u="dbl" dirty="0">
                <a:solidFill>
                  <a:srgbClr val="C00000"/>
                </a:solidFill>
              </a:rPr>
              <a:t>Plantarflex</a:t>
            </a:r>
            <a:r>
              <a:rPr lang="en-US" dirty="0"/>
              <a:t>) </a:t>
            </a:r>
          </a:p>
          <a:p>
            <a:pPr lvl="1"/>
            <a:r>
              <a:rPr lang="en-US" dirty="0"/>
              <a:t>Assess sensation by asking if the patient can feel the toes wiggling inside the boot.</a:t>
            </a:r>
          </a:p>
          <a:p>
            <a:r>
              <a:rPr lang="en-US" dirty="0"/>
              <a:t>Later, assess pulse (dorsal pedis pulse) as soon as possible after removing footwear.</a:t>
            </a:r>
          </a:p>
        </p:txBody>
      </p:sp>
      <p:pic>
        <p:nvPicPr>
          <p:cNvPr id="7" name="Picture 6"/>
          <p:cNvPicPr>
            <a:picLocks noChangeAspect="1"/>
          </p:cNvPicPr>
          <p:nvPr/>
        </p:nvPicPr>
        <p:blipFill>
          <a:blip r:embed="rId2"/>
          <a:stretch>
            <a:fillRect/>
          </a:stretch>
        </p:blipFill>
        <p:spPr>
          <a:xfrm>
            <a:off x="10474315" y="440311"/>
            <a:ext cx="1359526" cy="1365622"/>
          </a:xfrm>
          <a:prstGeom prst="rect">
            <a:avLst/>
          </a:prstGeom>
        </p:spPr>
      </p:pic>
      <p:sp>
        <p:nvSpPr>
          <p:cNvPr id="8" name="TextBox 7"/>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30722" name="Picture 2" descr="Photo A shows a gloved hand using the index and long finger to check the distal pulse at the posterior tibialis. "/>
          <p:cNvPicPr>
            <a:picLocks noChangeAspect="1" noChangeArrowheads="1"/>
          </p:cNvPicPr>
          <p:nvPr/>
        </p:nvPicPr>
        <p:blipFill rotWithShape="1">
          <a:blip r:embed="rId3">
            <a:extLst>
              <a:ext uri="{28A0092B-C50C-407E-A947-70E740481C1C}">
                <a14:useLocalDpi xmlns:a14="http://schemas.microsoft.com/office/drawing/2010/main" val="0"/>
              </a:ext>
            </a:extLst>
          </a:blip>
          <a:srcRect l="1865" t="2938" r="50000" b="5377"/>
          <a:stretch/>
        </p:blipFill>
        <p:spPr bwMode="auto">
          <a:xfrm>
            <a:off x="6995016" y="2374900"/>
            <a:ext cx="4159062" cy="3096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5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9DF727-15DB-4870-97C8-FA14AE634596}"/>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Pelvic</a:t>
            </a:r>
            <a:r>
              <a:rPr lang="en-US" b="1" i="0" u="none" strike="noStrike" kern="1600" dirty="0"/>
              <a:t> Fractures</a:t>
            </a:r>
            <a:endParaRPr lang="en-US" b="1" i="0" u="none" strike="noStrike" kern="1600" baseline="0" dirty="0"/>
          </a:p>
        </p:txBody>
      </p:sp>
      <p:sp>
        <p:nvSpPr>
          <p:cNvPr id="3" name="Text Placeholder 2">
            <a:extLst>
              <a:ext uri="{FF2B5EF4-FFF2-40B4-BE49-F238E27FC236}">
                <a16:creationId xmlns="" xmlns:a16="http://schemas.microsoft.com/office/drawing/2014/main" id="{7BD436A6-21D6-4528-90F6-6D9A99F7D641}"/>
              </a:ext>
            </a:extLst>
          </p:cNvPr>
          <p:cNvSpPr>
            <a:spLocks noGrp="1"/>
          </p:cNvSpPr>
          <p:nvPr>
            <p:ph sz="half" idx="1"/>
          </p:nvPr>
        </p:nvSpPr>
        <p:spPr>
          <a:xfrm>
            <a:off x="942108" y="2013021"/>
            <a:ext cx="5255491" cy="4384555"/>
          </a:xfrm>
        </p:spPr>
        <p:txBody>
          <a:bodyPr>
            <a:normAutofit/>
          </a:bodyPr>
          <a:lstStyle/>
          <a:p>
            <a:pPr marR="0" lvl="0" rtl="0"/>
            <a:r>
              <a:rPr lang="en-US" b="0" i="0" u="none" strike="noStrike" baseline="0" dirty="0"/>
              <a:t>Fractures usually require great force.</a:t>
            </a:r>
          </a:p>
          <a:p>
            <a:pPr marR="0" lvl="0" rtl="0"/>
            <a:r>
              <a:rPr lang="en-US" dirty="0"/>
              <a:t>S</a:t>
            </a:r>
            <a:r>
              <a:rPr lang="en-US" b="0" i="0" u="none" strike="noStrike" baseline="0" dirty="0"/>
              <a:t>hould be suspected in:</a:t>
            </a:r>
          </a:p>
          <a:p>
            <a:pPr lvl="1"/>
            <a:r>
              <a:rPr lang="en-US" b="0" i="0" u="none" strike="noStrike" baseline="0" dirty="0"/>
              <a:t>High-speed collisions, </a:t>
            </a:r>
          </a:p>
          <a:p>
            <a:pPr lvl="1"/>
            <a:r>
              <a:rPr lang="en-US" b="0" i="0" u="none" strike="noStrike" baseline="0" dirty="0"/>
              <a:t>Falls from 20 feet or higher for adults</a:t>
            </a:r>
          </a:p>
          <a:p>
            <a:pPr lvl="1"/>
            <a:r>
              <a:rPr lang="en-US" dirty="0"/>
              <a:t>Falls </a:t>
            </a:r>
            <a:r>
              <a:rPr lang="en-US" b="0" i="0" u="none" strike="noStrike" baseline="0" dirty="0"/>
              <a:t>from 10 feet or higher for children</a:t>
            </a:r>
          </a:p>
          <a:p>
            <a:pPr lvl="1"/>
            <a:r>
              <a:rPr lang="en-US" b="0" i="0" u="none" strike="noStrike" baseline="0" dirty="0"/>
              <a:t>Motor vehicle crashes</a:t>
            </a:r>
          </a:p>
          <a:p>
            <a:pPr lvl="1"/>
            <a:r>
              <a:rPr lang="en-US" b="0" i="0" u="none" strike="noStrike" baseline="0" dirty="0"/>
              <a:t>Pedestrian-vehicle collisions</a:t>
            </a:r>
          </a:p>
          <a:p>
            <a:pPr lvl="1"/>
            <a:r>
              <a:rPr lang="en-US" b="0" i="0" u="none" strike="noStrike" baseline="0" dirty="0"/>
              <a:t>Pelvic gunshot wounds</a:t>
            </a:r>
          </a:p>
          <a:p>
            <a:pPr lvl="1"/>
            <a:r>
              <a:rPr lang="en-US" b="0" i="0" u="none" strike="noStrike" baseline="0" dirty="0"/>
              <a:t>Any other type of direct blunt trauma</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31746" name="Picture 2" descr="Illustration A shows a woman falling sideways and impacting the pelvic bone from the side, causing lateral compression injury to the pelvis.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4" t="2955" r="1843" b="57561"/>
          <a:stretch/>
        </p:blipFill>
        <p:spPr bwMode="auto">
          <a:xfrm>
            <a:off x="6540500" y="2794000"/>
            <a:ext cx="4953000" cy="199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50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D6D0D6-5DEB-4733-9621-9F2238AED672}"/>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Pelvic Fractures</a:t>
            </a:r>
          </a:p>
        </p:txBody>
      </p:sp>
      <p:sp>
        <p:nvSpPr>
          <p:cNvPr id="3" name="Text Placeholder 2">
            <a:extLst>
              <a:ext uri="{FF2B5EF4-FFF2-40B4-BE49-F238E27FC236}">
                <a16:creationId xmlns="" xmlns:a16="http://schemas.microsoft.com/office/drawing/2014/main" id="{56904D9D-E628-489D-AE58-F0FBFA3DA62B}"/>
              </a:ext>
            </a:extLst>
          </p:cNvPr>
          <p:cNvSpPr>
            <a:spLocks noGrp="1"/>
          </p:cNvSpPr>
          <p:nvPr>
            <p:ph type="body" idx="1"/>
          </p:nvPr>
        </p:nvSpPr>
        <p:spPr>
          <a:xfrm>
            <a:off x="891540" y="2203704"/>
            <a:ext cx="5176751" cy="3986213"/>
          </a:xfrm>
        </p:spPr>
        <p:txBody>
          <a:bodyPr/>
          <a:lstStyle/>
          <a:p>
            <a:pPr marR="0" lvl="0" rtl="0"/>
            <a:r>
              <a:rPr lang="en-US" dirty="0"/>
              <a:t>F</a:t>
            </a:r>
            <a:r>
              <a:rPr lang="en-US" b="0" i="0" u="none" strike="noStrike" baseline="0" dirty="0">
                <a:latin typeface="Arial" panose="020B0604020202020204" pitchFamily="34" charset="0"/>
              </a:rPr>
              <a:t>orces great enough to fracture the pelvic bones may result in injuries to internal structures such as the urinary bladder and blood vessels. </a:t>
            </a:r>
          </a:p>
          <a:p>
            <a:pPr marR="0" lvl="0" rtl="0"/>
            <a:r>
              <a:rPr lang="en-US" b="0" i="0" u="none" strike="noStrike" baseline="0" dirty="0">
                <a:latin typeface="Arial" panose="020B0604020202020204" pitchFamily="34" charset="0"/>
              </a:rPr>
              <a:t>The most significant complication of a pelvic fracture is acute internal bleeding.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32770" name="Picture 2" descr="Illustration B shows an x-ray image of the pelvis with lateral compression inju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59" t="41685" r="16847" b="1980"/>
          <a:stretch/>
        </p:blipFill>
        <p:spPr bwMode="auto">
          <a:xfrm>
            <a:off x="6159500" y="2161455"/>
            <a:ext cx="4508500" cy="3754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081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AC6B34-EB08-4AF1-938D-3B2896B4E56A}"/>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Hip Fractures</a:t>
            </a:r>
          </a:p>
        </p:txBody>
      </p:sp>
      <p:sp>
        <p:nvSpPr>
          <p:cNvPr id="3" name="Text Placeholder 2">
            <a:extLst>
              <a:ext uri="{FF2B5EF4-FFF2-40B4-BE49-F238E27FC236}">
                <a16:creationId xmlns="" xmlns:a16="http://schemas.microsoft.com/office/drawing/2014/main" id="{316EED49-0888-4D13-B9CC-F5DCB1D08105}"/>
              </a:ext>
            </a:extLst>
          </p:cNvPr>
          <p:cNvSpPr>
            <a:spLocks noGrp="1"/>
          </p:cNvSpPr>
          <p:nvPr>
            <p:ph type="body" idx="1"/>
          </p:nvPr>
        </p:nvSpPr>
        <p:spPr/>
        <p:txBody>
          <a:bodyPr>
            <a:normAutofit/>
          </a:bodyPr>
          <a:lstStyle/>
          <a:p>
            <a:pPr marL="0" lvl="0" indent="0">
              <a:buNone/>
            </a:pPr>
            <a:r>
              <a:rPr lang="en-US" dirty="0"/>
              <a:t>Hip Fractures</a:t>
            </a:r>
          </a:p>
          <a:p>
            <a:pPr lvl="1"/>
            <a:r>
              <a:rPr lang="en-US" dirty="0"/>
              <a:t>Proximal femur fractures </a:t>
            </a:r>
          </a:p>
          <a:p>
            <a:r>
              <a:rPr lang="en-US" b="0" i="0" u="none" strike="noStrike" baseline="0" dirty="0">
                <a:latin typeface="Arial" panose="020B0604020202020204" pitchFamily="34" charset="0"/>
              </a:rPr>
              <a:t>The hip is a joint with a socket (acetabulum) and ball (top of the femur). </a:t>
            </a:r>
          </a:p>
          <a:p>
            <a:pPr marR="0" lvl="0" rtl="0"/>
            <a:r>
              <a:rPr lang="en-US" b="0" i="0" u="none" strike="noStrike" baseline="0" dirty="0">
                <a:latin typeface="Arial" panose="020B0604020202020204" pitchFamily="34" charset="0"/>
              </a:rPr>
              <a:t>Older individuals</a:t>
            </a:r>
            <a:r>
              <a:rPr lang="en-US" b="0" i="0" u="none" strike="noStrike" dirty="0">
                <a:latin typeface="Arial" panose="020B0604020202020204" pitchFamily="34" charset="0"/>
              </a:rPr>
              <a:t> </a:t>
            </a:r>
            <a:r>
              <a:rPr lang="en-US" b="0" i="0" u="none" strike="noStrike" baseline="0" dirty="0">
                <a:latin typeface="Arial" panose="020B0604020202020204" pitchFamily="34" charset="0"/>
              </a:rPr>
              <a:t>experience these fractures much more commonly, often from simple falls.</a:t>
            </a:r>
          </a:p>
          <a:p>
            <a:pPr lvl="1"/>
            <a:r>
              <a:rPr lang="en-US" dirty="0"/>
              <a:t>Bones are more brittle.</a:t>
            </a:r>
            <a:endParaRPr lang="en-US" b="0" i="0" u="none" strike="noStrike" baseline="0" dirty="0">
              <a:latin typeface="Arial" panose="020B0604020202020204" pitchFamily="34" charset="0"/>
            </a:endParaRPr>
          </a:p>
          <a:p>
            <a:pPr marR="0" lvl="0" rtl="0"/>
            <a:r>
              <a:rPr lang="en-US" dirty="0"/>
              <a:t>D</a:t>
            </a:r>
            <a:r>
              <a:rPr lang="en-US" b="0" i="0" u="none" strike="noStrike" baseline="0" dirty="0">
                <a:latin typeface="Arial" panose="020B0604020202020204" pitchFamily="34" charset="0"/>
              </a:rPr>
              <a:t>isplaced proximal femur fractures present with the affected leg shortened and externally rotated.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29401726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230B09-1727-4934-B3AA-4712EF00D073}"/>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Hip Fractures</a:t>
            </a:r>
          </a:p>
        </p:txBody>
      </p:sp>
      <p:sp>
        <p:nvSpPr>
          <p:cNvPr id="3" name="Text Placeholder 2">
            <a:extLst>
              <a:ext uri="{FF2B5EF4-FFF2-40B4-BE49-F238E27FC236}">
                <a16:creationId xmlns="" xmlns:a16="http://schemas.microsoft.com/office/drawing/2014/main" id="{C0FFD34E-8644-4B3E-9BFB-A5B6F4B9A846}"/>
              </a:ext>
            </a:extLst>
          </p:cNvPr>
          <p:cNvSpPr>
            <a:spLocks noGrp="1"/>
          </p:cNvSpPr>
          <p:nvPr>
            <p:ph type="body" idx="1"/>
          </p:nvPr>
        </p:nvSpPr>
        <p:spPr/>
        <p:txBody>
          <a:bodyPr/>
          <a:lstStyle/>
          <a:p>
            <a:pPr marR="0" lvl="0" rtl="0"/>
            <a:r>
              <a:rPr lang="en-US" b="0" i="0" u="none" strike="noStrike" baseline="0" dirty="0">
                <a:latin typeface="Arial" panose="020B0604020202020204" pitchFamily="34" charset="0"/>
              </a:rPr>
              <a:t>Pain is extreme.</a:t>
            </a:r>
          </a:p>
          <a:p>
            <a:pPr lvl="1"/>
            <a:r>
              <a:rPr lang="en-US" dirty="0"/>
              <a:t>G</a:t>
            </a:r>
            <a:r>
              <a:rPr lang="en-US" b="0" i="0" u="none" strike="noStrike" baseline="0" dirty="0">
                <a:latin typeface="Arial" panose="020B0604020202020204" pitchFamily="34" charset="0"/>
              </a:rPr>
              <a:t>enerally located in the groin or inner aspect of the thigh</a:t>
            </a:r>
          </a:p>
          <a:p>
            <a:pPr lvl="1"/>
            <a:r>
              <a:rPr lang="en-US" b="0" i="0" u="none" strike="noStrike" baseline="0" dirty="0">
                <a:latin typeface="Arial" panose="020B0604020202020204" pitchFamily="34" charset="0"/>
              </a:rPr>
              <a:t>Occasionally pain is referred to the knee, even though the knee is not injured.</a:t>
            </a:r>
          </a:p>
          <a:p>
            <a:pPr lvl="1"/>
            <a:r>
              <a:rPr lang="en-US" b="0" i="0" u="none" strike="noStrike" baseline="0" dirty="0">
                <a:latin typeface="Arial" panose="020B0604020202020204" pitchFamily="34" charset="0"/>
              </a:rPr>
              <a:t>Movement makes the pain worse. </a:t>
            </a:r>
          </a:p>
          <a:p>
            <a:pPr marR="0" lvl="0" rtl="0"/>
            <a:r>
              <a:rPr lang="en-US" b="0" i="0" u="none" strike="noStrike" baseline="0" dirty="0">
                <a:latin typeface="Arial" panose="020B0604020202020204" pitchFamily="34" charset="0"/>
              </a:rPr>
              <a:t>Patient will complain of pain with gentle, very slight movement of the leg by rolling the knee medially and laterally. </a:t>
            </a:r>
          </a:p>
          <a:p>
            <a:pPr marR="0" lvl="0" rtl="0"/>
            <a:r>
              <a:rPr lang="en-US" b="0" i="0" u="none" strike="noStrike" baseline="0" dirty="0">
                <a:latin typeface="Arial" panose="020B0604020202020204" pitchFamily="34" charset="0"/>
              </a:rPr>
              <a:t>Always check CMS.</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11508557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E8101F-FAAE-40AD-87E7-63892AA0B84A}"/>
              </a:ext>
            </a:extLst>
          </p:cNvPr>
          <p:cNvSpPr>
            <a:spLocks noGrp="1"/>
          </p:cNvSpPr>
          <p:nvPr>
            <p:ph type="title"/>
          </p:nvPr>
        </p:nvSpPr>
        <p:spPr>
          <a:xfrm>
            <a:off x="0" y="121033"/>
            <a:ext cx="12192000" cy="1002089"/>
          </a:xfrm>
        </p:spPr>
        <p:txBody>
          <a:bodyPr anchor="ctr">
            <a:normAutofit/>
          </a:bodyPr>
          <a:lstStyle/>
          <a:p>
            <a:pPr marR="0" rtl="0"/>
            <a:r>
              <a:rPr lang="en-US" b="1" i="0" u="none" strike="noStrike" kern="1600" baseline="0" dirty="0"/>
              <a:t>Hip Dislocations</a:t>
            </a:r>
          </a:p>
        </p:txBody>
      </p:sp>
      <p:sp>
        <p:nvSpPr>
          <p:cNvPr id="3" name="Text Placeholder 2">
            <a:extLst>
              <a:ext uri="{FF2B5EF4-FFF2-40B4-BE49-F238E27FC236}">
                <a16:creationId xmlns="" xmlns:a16="http://schemas.microsoft.com/office/drawing/2014/main" id="{CE355B31-5A8C-4285-9E26-DBFFF8FE1E4D}"/>
              </a:ext>
            </a:extLst>
          </p:cNvPr>
          <p:cNvSpPr>
            <a:spLocks noGrp="1"/>
          </p:cNvSpPr>
          <p:nvPr>
            <p:ph sz="half" idx="1"/>
          </p:nvPr>
        </p:nvSpPr>
        <p:spPr>
          <a:xfrm>
            <a:off x="914399" y="2562354"/>
            <a:ext cx="10896891" cy="3628133"/>
          </a:xfrm>
        </p:spPr>
        <p:txBody>
          <a:bodyPr>
            <a:normAutofit/>
          </a:bodyPr>
          <a:lstStyle/>
          <a:p>
            <a:pPr marR="0" lvl="0" rtl="0"/>
            <a:r>
              <a:rPr lang="en-US" b="0" i="0" u="none" strike="noStrike" baseline="0" dirty="0"/>
              <a:t>The hip joint is a ball-and-socket joint.</a:t>
            </a:r>
          </a:p>
          <a:p>
            <a:pPr lvl="1"/>
            <a:r>
              <a:rPr lang="en-US" dirty="0"/>
              <a:t>S</a:t>
            </a:r>
            <a:r>
              <a:rPr lang="en-US" b="0" i="0" u="none" strike="noStrike" baseline="0" dirty="0"/>
              <a:t>trong ligaments that hold the bones in position</a:t>
            </a:r>
          </a:p>
          <a:p>
            <a:pPr marR="0" lvl="0" rtl="0"/>
            <a:r>
              <a:rPr lang="en-US" b="0" i="0" u="none" strike="noStrike" baseline="0" dirty="0"/>
              <a:t>Significant force is required to dislocate the hip, which can occur anteriorly or posteriorly.</a:t>
            </a:r>
          </a:p>
          <a:p>
            <a:pPr marR="0" lvl="0" rtl="0"/>
            <a:r>
              <a:rPr lang="en-US" b="0" i="0" u="none" strike="noStrike" baseline="0" dirty="0"/>
              <a:t>Both injuries are extremely painful and are aggravated by movement of the affected leg.</a:t>
            </a:r>
          </a:p>
        </p:txBody>
      </p:sp>
      <p:pic>
        <p:nvPicPr>
          <p:cNvPr id="5" name="Picture 4"/>
          <p:cNvPicPr>
            <a:picLocks noChangeAspect="1"/>
          </p:cNvPicPr>
          <p:nvPr/>
        </p:nvPicPr>
        <p:blipFill>
          <a:blip r:embed="rId2"/>
          <a:stretch>
            <a:fillRect/>
          </a:stretch>
        </p:blipFill>
        <p:spPr>
          <a:xfrm>
            <a:off x="10474315" y="440311"/>
            <a:ext cx="1359526" cy="1365622"/>
          </a:xfrm>
          <a:prstGeom prst="rect">
            <a:avLst/>
          </a:prstGeom>
        </p:spPr>
      </p:pic>
      <p:sp>
        <p:nvSpPr>
          <p:cNvPr id="6" name="TextBox 5"/>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298635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134C21-FAC2-4DF2-B95C-B592F038D665}"/>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Hip Dislocations: Anterior</a:t>
            </a:r>
          </a:p>
        </p:txBody>
      </p:sp>
      <p:sp>
        <p:nvSpPr>
          <p:cNvPr id="3" name="Text Placeholder 2">
            <a:extLst>
              <a:ext uri="{FF2B5EF4-FFF2-40B4-BE49-F238E27FC236}">
                <a16:creationId xmlns="" xmlns:a16="http://schemas.microsoft.com/office/drawing/2014/main" id="{DD153745-8ACF-4380-A792-4C2F0F332D58}"/>
              </a:ext>
            </a:extLst>
          </p:cNvPr>
          <p:cNvSpPr>
            <a:spLocks noGrp="1"/>
          </p:cNvSpPr>
          <p:nvPr>
            <p:ph type="body" idx="1"/>
          </p:nvPr>
        </p:nvSpPr>
        <p:spPr>
          <a:xfrm>
            <a:off x="891540" y="1805934"/>
            <a:ext cx="4835005" cy="4383984"/>
          </a:xfrm>
        </p:spPr>
        <p:txBody>
          <a:bodyPr/>
          <a:lstStyle/>
          <a:p>
            <a:pPr marR="0" lvl="0" rtl="0"/>
            <a:r>
              <a:rPr lang="en-US" sz="2400" dirty="0"/>
              <a:t>A</a:t>
            </a:r>
            <a:r>
              <a:rPr lang="en-US" sz="2400" b="0" i="0" u="none" strike="noStrike" baseline="0" dirty="0"/>
              <a:t>nterior </a:t>
            </a:r>
            <a:r>
              <a:rPr lang="en-US" sz="2400" dirty="0"/>
              <a:t>H</a:t>
            </a:r>
            <a:r>
              <a:rPr lang="en-US" sz="2400" b="0" i="0" u="none" strike="noStrike" baseline="0" dirty="0"/>
              <a:t>ip </a:t>
            </a:r>
            <a:r>
              <a:rPr lang="en-US" sz="2400" dirty="0"/>
              <a:t>D</a:t>
            </a:r>
            <a:r>
              <a:rPr lang="en-US" sz="2400" b="0" i="0" u="none" strike="noStrike" baseline="0" dirty="0"/>
              <a:t>islocation:</a:t>
            </a:r>
          </a:p>
          <a:p>
            <a:pPr lvl="1"/>
            <a:r>
              <a:rPr lang="en-US" sz="2200" dirty="0"/>
              <a:t>Signs </a:t>
            </a:r>
            <a:r>
              <a:rPr lang="en-US" sz="2200" b="0" i="0" u="none" strike="noStrike" baseline="0" dirty="0"/>
              <a:t>include abduction of the thigh and external rotation of the knee.</a:t>
            </a:r>
          </a:p>
          <a:p>
            <a:pPr marL="0" marR="0" lvl="0" indent="0" rtl="0">
              <a:buNone/>
            </a:pPr>
            <a:endParaRPr lang="en-US" dirty="0"/>
          </a:p>
          <a:p>
            <a:pPr lvl="1"/>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33794" name="Picture 2" descr="Photo A shows patient lying on their back in the snow with arms outstretched and one leg folded to the side at the knee."/>
          <p:cNvPicPr>
            <a:picLocks noChangeAspect="1" noChangeArrowheads="1"/>
          </p:cNvPicPr>
          <p:nvPr/>
        </p:nvPicPr>
        <p:blipFill rotWithShape="1">
          <a:blip r:embed="rId3">
            <a:extLst>
              <a:ext uri="{28A0092B-C50C-407E-A947-70E740481C1C}">
                <a14:useLocalDpi xmlns:a14="http://schemas.microsoft.com/office/drawing/2010/main" val="0"/>
              </a:ext>
            </a:extLst>
          </a:blip>
          <a:srcRect l="2091" t="4079" r="50000" b="4143"/>
          <a:stretch/>
        </p:blipFill>
        <p:spPr bwMode="auto">
          <a:xfrm>
            <a:off x="5971382" y="1856733"/>
            <a:ext cx="4379118" cy="3441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0637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134C21-FAC2-4DF2-B95C-B592F038D665}"/>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Hip Dislocations: Posterior</a:t>
            </a:r>
          </a:p>
        </p:txBody>
      </p:sp>
      <p:sp>
        <p:nvSpPr>
          <p:cNvPr id="3" name="Text Placeholder 2">
            <a:extLst>
              <a:ext uri="{FF2B5EF4-FFF2-40B4-BE49-F238E27FC236}">
                <a16:creationId xmlns="" xmlns:a16="http://schemas.microsoft.com/office/drawing/2014/main" id="{DD153745-8ACF-4380-A792-4C2F0F332D58}"/>
              </a:ext>
            </a:extLst>
          </p:cNvPr>
          <p:cNvSpPr>
            <a:spLocks noGrp="1"/>
          </p:cNvSpPr>
          <p:nvPr>
            <p:ph type="body" idx="1"/>
          </p:nvPr>
        </p:nvSpPr>
        <p:spPr>
          <a:xfrm>
            <a:off x="891540" y="1805934"/>
            <a:ext cx="5296824" cy="4383984"/>
          </a:xfrm>
        </p:spPr>
        <p:txBody>
          <a:bodyPr/>
          <a:lstStyle/>
          <a:p>
            <a:pPr marR="0" lvl="0" rtl="0"/>
            <a:r>
              <a:rPr lang="en-US" b="0" i="0" u="none" strike="noStrike" baseline="0" dirty="0">
                <a:latin typeface="Arial" panose="020B0604020202020204" pitchFamily="34" charset="0"/>
              </a:rPr>
              <a:t>Posterior Hip Dislocation:</a:t>
            </a:r>
          </a:p>
          <a:p>
            <a:pPr lvl="1"/>
            <a:r>
              <a:rPr lang="en-US" b="0" i="0" u="none" strike="noStrike" baseline="0" dirty="0">
                <a:latin typeface="Arial" panose="020B0604020202020204" pitchFamily="34" charset="0"/>
              </a:rPr>
              <a:t>Over 90% of hip dislocations </a:t>
            </a:r>
          </a:p>
          <a:p>
            <a:pPr lvl="1"/>
            <a:r>
              <a:rPr lang="en-US" b="0" i="0" u="none" strike="noStrike" baseline="0" dirty="0">
                <a:latin typeface="Arial" panose="020B0604020202020204" pitchFamily="34" charset="0"/>
              </a:rPr>
              <a:t>The MOI is a significant force applied to the knee of a person who is sitting.</a:t>
            </a:r>
          </a:p>
          <a:p>
            <a:pPr lvl="2"/>
            <a:r>
              <a:rPr lang="en-US" dirty="0"/>
              <a:t>T</a:t>
            </a:r>
            <a:r>
              <a:rPr lang="en-US" b="0" i="0" u="none" strike="noStrike" baseline="0" dirty="0">
                <a:latin typeface="Arial" panose="020B0604020202020204" pitchFamily="34" charset="0"/>
              </a:rPr>
              <a:t>he flexed hip is pushed out the back of the socket (acetabulum). </a:t>
            </a:r>
          </a:p>
          <a:p>
            <a:pPr lvl="2"/>
            <a:r>
              <a:rPr lang="en-US" dirty="0"/>
              <a:t>Commonly seen in an unrestrained person in a car collision whose knee hits the dashboard</a:t>
            </a:r>
            <a:endParaRPr lang="en-US" b="0" i="0" u="none" strike="noStrike" baseline="0" dirty="0">
              <a:latin typeface="Arial" panose="020B0604020202020204" pitchFamily="34" charset="0"/>
            </a:endParaRPr>
          </a:p>
          <a:p>
            <a:pPr lvl="1"/>
            <a:r>
              <a:rPr lang="en-US" dirty="0"/>
              <a:t>Signs include internal rotation of the knee and shortening of the affected leg.</a:t>
            </a:r>
          </a:p>
          <a:p>
            <a:endParaRPr lang="en-US" dirty="0"/>
          </a:p>
          <a:p>
            <a:pPr lvl="1"/>
            <a:endParaRPr lang="en-US" b="0" i="0" u="none" strike="noStrike" baseline="0" dirty="0">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pic>
        <p:nvPicPr>
          <p:cNvPr id="34818" name="Picture 2" descr="Photo B shows a cyclist lying on the road on her back with one leg bent and pulled up and the cycle lying nearby."/>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7845" r="1010" b="4653"/>
          <a:stretch/>
        </p:blipFill>
        <p:spPr bwMode="auto">
          <a:xfrm>
            <a:off x="6189448" y="2278582"/>
            <a:ext cx="4719852" cy="3062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5153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FEB596-2242-44BF-BA8C-E466AAC92F58}"/>
              </a:ext>
            </a:extLst>
          </p:cNvPr>
          <p:cNvSpPr>
            <a:spLocks noGrp="1"/>
          </p:cNvSpPr>
          <p:nvPr>
            <p:ph type="title"/>
          </p:nvPr>
        </p:nvSpPr>
        <p:spPr/>
        <p:txBody>
          <a:bodyPr/>
          <a:lstStyle/>
          <a:p>
            <a:pPr marR="0" rtl="0"/>
            <a:r>
              <a:rPr lang="en-US" b="1" i="0" u="none" strike="noStrike" kern="1600" baseline="0" dirty="0">
                <a:latin typeface="Arial" panose="020B0604020202020204" pitchFamily="34" charset="0"/>
              </a:rPr>
              <a:t>Hip Dislocations</a:t>
            </a:r>
          </a:p>
        </p:txBody>
      </p:sp>
      <p:sp>
        <p:nvSpPr>
          <p:cNvPr id="3" name="Text Placeholder 2">
            <a:extLst>
              <a:ext uri="{FF2B5EF4-FFF2-40B4-BE49-F238E27FC236}">
                <a16:creationId xmlns="" xmlns:a16="http://schemas.microsoft.com/office/drawing/2014/main" id="{042926C4-C9E3-4FDC-B889-57DF0D0208E2}"/>
              </a:ext>
            </a:extLst>
          </p:cNvPr>
          <p:cNvSpPr>
            <a:spLocks noGrp="1"/>
          </p:cNvSpPr>
          <p:nvPr>
            <p:ph type="body" idx="1"/>
          </p:nvPr>
        </p:nvSpPr>
        <p:spPr/>
        <p:txBody>
          <a:bodyPr/>
          <a:lstStyle/>
          <a:p>
            <a:r>
              <a:rPr lang="en-US" dirty="0"/>
              <a:t>Fracture of either the acetabulum or the femoral head may occur as the hip dislocates. </a:t>
            </a:r>
            <a:endParaRPr lang="en-US" b="0" i="0" u="none" strike="noStrike" baseline="0" dirty="0">
              <a:latin typeface="Arial" panose="020B0604020202020204" pitchFamily="34" charset="0"/>
            </a:endParaRPr>
          </a:p>
          <a:p>
            <a:pPr marR="0" lvl="0" rtl="0"/>
            <a:r>
              <a:rPr lang="en-US" b="0" i="0" u="none" strike="noStrike" baseline="0" dirty="0">
                <a:latin typeface="Arial" panose="020B0604020202020204" pitchFamily="34" charset="0"/>
              </a:rPr>
              <a:t>The sciatic nerve can be injured in a dislocated hip.</a:t>
            </a:r>
          </a:p>
          <a:p>
            <a:pPr lvl="1"/>
            <a:r>
              <a:rPr lang="en-US" b="0" i="0" u="none" strike="noStrike" baseline="0" dirty="0">
                <a:latin typeface="Arial" panose="020B0604020202020204" pitchFamily="34" charset="0"/>
              </a:rPr>
              <a:t>Can result in temporary partial paralysis or complete paralysis of the ankle and foot </a:t>
            </a:r>
          </a:p>
          <a:p>
            <a:pPr marR="0" lvl="0" rtl="0"/>
            <a:r>
              <a:rPr lang="en-US" b="0" i="0" u="none" strike="noStrike" baseline="0" dirty="0">
                <a:latin typeface="Arial" panose="020B0604020202020204" pitchFamily="34" charset="0"/>
              </a:rPr>
              <a:t>The major blood vessels supplying the hip joint can be compromised if the capsule is stretched or torn. </a:t>
            </a:r>
          </a:p>
          <a:p>
            <a:pPr lvl="1"/>
            <a:r>
              <a:rPr lang="en-US" b="0" i="0" u="none" strike="noStrike" baseline="0" dirty="0">
                <a:latin typeface="Arial" panose="020B0604020202020204" pitchFamily="34" charset="0"/>
              </a:rPr>
              <a:t>The longer the hip remains dislocated with lack of blood supply, the more damage can occur to the head of the femur. </a:t>
            </a:r>
          </a:p>
        </p:txBody>
      </p:sp>
      <p:pic>
        <p:nvPicPr>
          <p:cNvPr id="4" name="Picture 3"/>
          <p:cNvPicPr>
            <a:picLocks noChangeAspect="1"/>
          </p:cNvPicPr>
          <p:nvPr/>
        </p:nvPicPr>
        <p:blipFill>
          <a:blip r:embed="rId2"/>
          <a:stretch>
            <a:fillRect/>
          </a:stretch>
        </p:blipFill>
        <p:spPr>
          <a:xfrm>
            <a:off x="10474315" y="440311"/>
            <a:ext cx="1359526" cy="1365622"/>
          </a:xfrm>
          <a:prstGeom prst="rect">
            <a:avLst/>
          </a:prstGeom>
        </p:spPr>
      </p:pic>
      <p:sp>
        <p:nvSpPr>
          <p:cNvPr id="5" name="TextBox 4"/>
          <p:cNvSpPr txBox="1"/>
          <p:nvPr/>
        </p:nvSpPr>
        <p:spPr>
          <a:xfrm>
            <a:off x="10472018" y="877455"/>
            <a:ext cx="1339273" cy="461665"/>
          </a:xfrm>
          <a:prstGeom prst="rect">
            <a:avLst/>
          </a:prstGeom>
          <a:noFill/>
        </p:spPr>
        <p:txBody>
          <a:bodyPr wrap="square" rtlCol="0">
            <a:spAutoFit/>
          </a:bodyPr>
          <a:lstStyle/>
          <a:p>
            <a:pPr algn="ctr"/>
            <a:r>
              <a:rPr lang="en-US" sz="2400" b="1" dirty="0"/>
              <a:t>20.2-1</a:t>
            </a:r>
          </a:p>
        </p:txBody>
      </p:sp>
    </p:spTree>
    <p:extLst>
      <p:ext uri="{BB962C8B-B14F-4D97-AF65-F5344CB8AC3E}">
        <p14:creationId xmlns:p14="http://schemas.microsoft.com/office/powerpoint/2010/main" val="783550179"/>
      </p:ext>
    </p:extLst>
  </p:cSld>
  <p:clrMapOvr>
    <a:masterClrMapping/>
  </p:clrMapOvr>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8947</TotalTime>
  <Words>17033</Words>
  <Application>Microsoft Office PowerPoint</Application>
  <PresentationFormat>Widescreen</PresentationFormat>
  <Paragraphs>1801</Paragraphs>
  <Slides>275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275</vt:i4>
      </vt:variant>
    </vt:vector>
  </HeadingPairs>
  <TitlesOfParts>
    <vt:vector size="279" baseType="lpstr">
      <vt:lpstr>Arial</vt:lpstr>
      <vt:lpstr>Calibri</vt:lpstr>
      <vt:lpstr>Wingdings</vt:lpstr>
      <vt:lpstr>Educational subjects 16x9</vt:lpstr>
      <vt:lpstr>Musculoskeletal Injuries</vt:lpstr>
      <vt:lpstr>The following presentation will utilize two symbols to identify material necessary for an OEC Technician to comprehend:</vt:lpstr>
      <vt:lpstr>Objectives: Section 1</vt:lpstr>
      <vt:lpstr>Objectives: Section 1</vt:lpstr>
      <vt:lpstr>Objectives: Section 2</vt:lpstr>
      <vt:lpstr>Objectives: Section 3</vt:lpstr>
      <vt:lpstr>Objectives: Section 3</vt:lpstr>
      <vt:lpstr>Objectives: Section 3</vt:lpstr>
      <vt:lpstr>Key Terms</vt:lpstr>
      <vt:lpstr>Key Terms</vt:lpstr>
      <vt:lpstr>PowerPoint Presentation</vt:lpstr>
      <vt:lpstr>Chapter Overview </vt:lpstr>
      <vt:lpstr>Chapter Overview </vt:lpstr>
      <vt:lpstr>PowerPoint Presentation</vt:lpstr>
      <vt:lpstr>Anatomy and Physiology: The Skeleton</vt:lpstr>
      <vt:lpstr>Anatomy and Physiology: The Skeleton</vt:lpstr>
      <vt:lpstr>Anatomy and Physiology: Bones</vt:lpstr>
      <vt:lpstr>Anatomy and Physiology: Bones</vt:lpstr>
      <vt:lpstr>Anatomy and Physiology: Joints</vt:lpstr>
      <vt:lpstr>Anatomy and Physiology: Joints</vt:lpstr>
      <vt:lpstr>Anatomy and Physiology: Ligaments</vt:lpstr>
      <vt:lpstr>Anatomy and Physiology: Ligaments</vt:lpstr>
      <vt:lpstr>Anatomy and Physiology: Ligaments</vt:lpstr>
      <vt:lpstr>Anatomy and Physiology: Muscle</vt:lpstr>
      <vt:lpstr>Anatomy and Physiology: Muscle</vt:lpstr>
      <vt:lpstr>Anatomy and Physiology: Muscle</vt:lpstr>
      <vt:lpstr>Anatomy and Physiology: Tendon</vt:lpstr>
      <vt:lpstr>The Healing Process</vt:lpstr>
      <vt:lpstr>The Healing Process: Fracture</vt:lpstr>
      <vt:lpstr>The Healing Process: Fracture</vt:lpstr>
      <vt:lpstr>The Healing Process</vt:lpstr>
      <vt:lpstr>The Healing Process</vt:lpstr>
      <vt:lpstr>PowerPoint Presentation</vt:lpstr>
      <vt:lpstr>Common Musculoskeletal Injuries</vt:lpstr>
      <vt:lpstr>Common Musculoskeletal Injuries: Sprain</vt:lpstr>
      <vt:lpstr>Common Musculoskeletal Injuries: Strain</vt:lpstr>
      <vt:lpstr>Common Musculoskeletal Injures: Fractures</vt:lpstr>
      <vt:lpstr>Common Musculoskeletal Injuries: Fractures</vt:lpstr>
      <vt:lpstr>Common Musculoskeletal Injuries: Fractures</vt:lpstr>
      <vt:lpstr>Common Musculoskeletal Injuries: Dislocations</vt:lpstr>
      <vt:lpstr>PowerPoint Presentation</vt:lpstr>
      <vt:lpstr>General Assessment: Scene Size-Up</vt:lpstr>
      <vt:lpstr>General Assessment: Primary Assessment</vt:lpstr>
      <vt:lpstr>General Assessment: Primary Assessment</vt:lpstr>
      <vt:lpstr>General Assessment: Secondary Assessment</vt:lpstr>
      <vt:lpstr>General Assessment: Deformity</vt:lpstr>
      <vt:lpstr>General Assessment: Guarding</vt:lpstr>
      <vt:lpstr>General Assessment: Physical Exam</vt:lpstr>
      <vt:lpstr>General Assessment: Zone of Injury </vt:lpstr>
      <vt:lpstr>General Assessment: Exposure</vt:lpstr>
      <vt:lpstr>General Assessment: Exposure</vt:lpstr>
      <vt:lpstr>General Assessment: CMS</vt:lpstr>
      <vt:lpstr>General Assessment: </vt:lpstr>
      <vt:lpstr>PowerPoint Presentation</vt:lpstr>
      <vt:lpstr>Signs and Symptoms: Sprains</vt:lpstr>
      <vt:lpstr>Signs and Symptoms: Strains</vt:lpstr>
      <vt:lpstr>Signs and Symptoms: Tendon Injuries</vt:lpstr>
      <vt:lpstr>Signs and Symptoms: Fractures</vt:lpstr>
      <vt:lpstr>Signs and Symptoms: Dislocations</vt:lpstr>
      <vt:lpstr>PowerPoint Presentation</vt:lpstr>
      <vt:lpstr>PowerPoint Presentation</vt:lpstr>
      <vt:lpstr>Clavicle and Shoulder Injuries</vt:lpstr>
      <vt:lpstr>Clavicle and Shoulder Injuries: Clavicle Fracture</vt:lpstr>
      <vt:lpstr>Clavicle and Shoulder Injuries: Clavicle Fracture</vt:lpstr>
      <vt:lpstr>Clavicle and Shoulder Injuries: A/C Separation</vt:lpstr>
      <vt:lpstr>Clavicle and Shoulder Injuries: A/C Separation</vt:lpstr>
      <vt:lpstr>Clavicle and Shoulder Injuries: Shoulder Dislocation</vt:lpstr>
      <vt:lpstr>Clavicle and Shoulder Injuries: Shoulder Dislocation</vt:lpstr>
      <vt:lpstr>Clavicle and Shoulder Injuries: Shoulder Dislocation</vt:lpstr>
      <vt:lpstr>Clavicle and Shoulder Injuries: Shoulder Dislocation</vt:lpstr>
      <vt:lpstr>Clavicle and Shoulder Injuries: Scapula Fracture</vt:lpstr>
      <vt:lpstr>Humerus Fracture</vt:lpstr>
      <vt:lpstr>Clavicle and Shoulder Injuries: Humerus Fracture</vt:lpstr>
      <vt:lpstr>Elbow Injuries</vt:lpstr>
      <vt:lpstr>Elbow Injuries</vt:lpstr>
      <vt:lpstr>Elbow Injuries: Distal Humerus Fracture</vt:lpstr>
      <vt:lpstr>Elbow Injuries: Olecranon Process Fracture</vt:lpstr>
      <vt:lpstr>Elbow Injuries: Radial Head Fracture</vt:lpstr>
      <vt:lpstr>Elbow Injuries: Elbow Dislocation</vt:lpstr>
      <vt:lpstr>Elbow Injuries: Nursemaid’s Elbow</vt:lpstr>
      <vt:lpstr>Forearm Injuries</vt:lpstr>
      <vt:lpstr>Forearm Injuries: Fractures</vt:lpstr>
      <vt:lpstr>Wrist Injuries: Colles and Smith Fractures</vt:lpstr>
      <vt:lpstr>Wrist Injuries: Scaphoid Fracture</vt:lpstr>
      <vt:lpstr>Wrist Injuries: Carpal Bone Injuries</vt:lpstr>
      <vt:lpstr>Hand and Finger Injuries: Skier’s Thumb</vt:lpstr>
      <vt:lpstr>Hand and Finger Injuries</vt:lpstr>
      <vt:lpstr>Hand and Finger Injuries</vt:lpstr>
      <vt:lpstr>Hand and Finger Injuries: Amputations</vt:lpstr>
      <vt:lpstr>PowerPoint Presentation</vt:lpstr>
      <vt:lpstr>Assessment of Lower Extremity Injuries</vt:lpstr>
      <vt:lpstr>Pelvic Fractures</vt:lpstr>
      <vt:lpstr>Pelvic Fractures</vt:lpstr>
      <vt:lpstr>Hip Fractures</vt:lpstr>
      <vt:lpstr>Hip Fractures</vt:lpstr>
      <vt:lpstr>Hip Dislocations</vt:lpstr>
      <vt:lpstr>Hip Dislocations: Anterior</vt:lpstr>
      <vt:lpstr>Hip Dislocations: Posterior</vt:lpstr>
      <vt:lpstr>Hip Dislocations</vt:lpstr>
      <vt:lpstr>Hip Dislocations</vt:lpstr>
      <vt:lpstr>Femur Fractures</vt:lpstr>
      <vt:lpstr>Midshaft Femur Fractures</vt:lpstr>
      <vt:lpstr>Midshaft Femur Fractures</vt:lpstr>
      <vt:lpstr>Distal Femur Fractures</vt:lpstr>
      <vt:lpstr>Distal Femur Fractures</vt:lpstr>
      <vt:lpstr>Knee Injuries</vt:lpstr>
      <vt:lpstr>Knee Injuries</vt:lpstr>
      <vt:lpstr>Knee Injuries</vt:lpstr>
      <vt:lpstr>Knee Injuries</vt:lpstr>
      <vt:lpstr>Knee Injuries: Medial Collateral Ligament Sprains</vt:lpstr>
      <vt:lpstr>Knee Injuries: Lateral Collateral Ligament Sprains</vt:lpstr>
      <vt:lpstr>Knee Injuries: Anterior Cruciate Ligament</vt:lpstr>
      <vt:lpstr>Knee Injuries: Cartilage Injuries</vt:lpstr>
      <vt:lpstr>Knee Injuries: Cartilage Injuries</vt:lpstr>
      <vt:lpstr>Knee Injuries: Patella Fracture</vt:lpstr>
      <vt:lpstr>Knee Injuries: Patella Dislocation</vt:lpstr>
      <vt:lpstr>Knee Injuries: Patella Dislocation</vt:lpstr>
      <vt:lpstr>Knee Injuries: Patella Dislocation</vt:lpstr>
      <vt:lpstr>Knee Injuries: Knee Dislocation</vt:lpstr>
      <vt:lpstr>Knee Injuries: Knee Dislocation</vt:lpstr>
      <vt:lpstr>Knee Injuries: Knee Dislocation</vt:lpstr>
      <vt:lpstr>Knee Injuries: Rupture of Tendons/Ligaments</vt:lpstr>
      <vt:lpstr>Tibia and Fibula Injuries</vt:lpstr>
      <vt:lpstr>Tibia and Fibula Injuries: Proximal Tibia Fracture</vt:lpstr>
      <vt:lpstr>Tibia and Fibula Injuries: Tib-Fib Fractures</vt:lpstr>
      <vt:lpstr>Tibia and Fibula Injuries: Common Fractures</vt:lpstr>
      <vt:lpstr>Tibia and Fibula Injuries: Compartment Syndrome</vt:lpstr>
      <vt:lpstr>Ankle Injuries</vt:lpstr>
      <vt:lpstr>Ankle Injuries: Mechanism of Injury</vt:lpstr>
      <vt:lpstr>Ankle Injuries: Lateral Malleolus Sprain/Fracture</vt:lpstr>
      <vt:lpstr>Ankle Injuries: Medial Malleolus Fracture</vt:lpstr>
      <vt:lpstr>Ankle Injuries: Talus Fracture</vt:lpstr>
      <vt:lpstr>Ankle Injuries</vt:lpstr>
      <vt:lpstr>Foot and Toe Injuries</vt:lpstr>
      <vt:lpstr>Foot and Toe Injuries</vt:lpstr>
      <vt:lpstr>Foot and Toe Injuries: Fifth Metatarsal</vt:lpstr>
      <vt:lpstr>PowerPoint Presentation</vt:lpstr>
      <vt:lpstr>Overview of Musculoskeletal Injury Management</vt:lpstr>
      <vt:lpstr>Overview of Musculoskeletal Injury Management</vt:lpstr>
      <vt:lpstr>Overview of Musculoskeletal Injury Management</vt:lpstr>
      <vt:lpstr>Overview of Musculoskeletal Injury Management</vt:lpstr>
      <vt:lpstr>Overview of Musculoskeletal Injury Management </vt:lpstr>
      <vt:lpstr>Overview of Musculoskeletal Injury Management </vt:lpstr>
      <vt:lpstr>Overview of Musculoskeletal Injury Management</vt:lpstr>
      <vt:lpstr>PowerPoint Presentation</vt:lpstr>
      <vt:lpstr>Management: Types of Splints</vt:lpstr>
      <vt:lpstr>Management: Soft Splints</vt:lpstr>
      <vt:lpstr>Management: Soft Splints</vt:lpstr>
      <vt:lpstr>Management: Rigid or Semi-Rigid Splints</vt:lpstr>
      <vt:lpstr>Management: Rigid or Semi-Rigid Splints</vt:lpstr>
      <vt:lpstr>Management: Rigid or Semi-Rigid Splints</vt:lpstr>
      <vt:lpstr>Management: Quick Splint</vt:lpstr>
      <vt:lpstr>Management: Traction Splint</vt:lpstr>
      <vt:lpstr>Management: Types of Traction Splints</vt:lpstr>
      <vt:lpstr>Management: Traction Splints</vt:lpstr>
      <vt:lpstr>Management: Traction vs. Tension</vt:lpstr>
      <vt:lpstr>Management: Traction Splints</vt:lpstr>
      <vt:lpstr>PowerPoint Presentation</vt:lpstr>
      <vt:lpstr>Management: Principles of Splinting</vt:lpstr>
      <vt:lpstr>Management: Principles of Splinting</vt:lpstr>
      <vt:lpstr>Management: Key Principles of Splinting</vt:lpstr>
      <vt:lpstr>Management: Key Principles of Splinting</vt:lpstr>
      <vt:lpstr>Management: Key Principles of Splinting</vt:lpstr>
      <vt:lpstr>Management: Key Principles of Splinting</vt:lpstr>
      <vt:lpstr>Management: Difficult Splinting Positions</vt:lpstr>
      <vt:lpstr>Management </vt:lpstr>
      <vt:lpstr>Management</vt:lpstr>
      <vt:lpstr>PowerPoint Presentation</vt:lpstr>
      <vt:lpstr>Management: Shoulder, Clavicle, and Scapula Injuries </vt:lpstr>
      <vt:lpstr>Management: Alternative Sling and Swathe </vt:lpstr>
      <vt:lpstr>Management: Alternative Sling and Swathe</vt:lpstr>
      <vt:lpstr>Management: Anterior Dislocated Shoulder</vt:lpstr>
      <vt:lpstr>Management: Humerus Fracture</vt:lpstr>
      <vt:lpstr>Management: Elbow Injuries</vt:lpstr>
      <vt:lpstr>Management: Forearm Injuries</vt:lpstr>
      <vt:lpstr>Management: Wrist Injuries</vt:lpstr>
      <vt:lpstr>Management: Hand and Finger Injuries</vt:lpstr>
      <vt:lpstr>PowerPoint Presentation</vt:lpstr>
      <vt:lpstr>Management: Pelvis Fractures</vt:lpstr>
      <vt:lpstr>Management: Pelvis Fractures</vt:lpstr>
      <vt:lpstr>Management: Hip Fractures</vt:lpstr>
      <vt:lpstr>Management: Hip Fracture</vt:lpstr>
      <vt:lpstr>Management: Hip Fracture</vt:lpstr>
      <vt:lpstr>Management: Hip Dislocation</vt:lpstr>
      <vt:lpstr>Management: Midshaft Femur Fracture </vt:lpstr>
      <vt:lpstr>Management: Midshaft Femur Fracture Manual Traction</vt:lpstr>
      <vt:lpstr>Management: Midshaft Femur Fracture</vt:lpstr>
      <vt:lpstr>Management: Bilateral Midshaft Femur Fractures</vt:lpstr>
      <vt:lpstr>Management: Knee Injuries</vt:lpstr>
      <vt:lpstr>Management: Patella Dislocation</vt:lpstr>
      <vt:lpstr>Management: Dislocated Knee</vt:lpstr>
      <vt:lpstr>Management: Axially Align a Knee Joint</vt:lpstr>
      <vt:lpstr>Management: Dislocated Knee</vt:lpstr>
      <vt:lpstr>Management: Knee</vt:lpstr>
      <vt:lpstr>Management: Tibia and Fibula Injuries</vt:lpstr>
      <vt:lpstr>Management: Tibia and Fibula Injuries</vt:lpstr>
      <vt:lpstr>Management: Tibia and Fibula</vt:lpstr>
      <vt:lpstr>Management: Tibia and Fibula</vt:lpstr>
      <vt:lpstr>Management: Femur/Tibia Fractures</vt:lpstr>
      <vt:lpstr>Management: Femur/Tibia Fractures</vt:lpstr>
      <vt:lpstr>Management: Ankle Injuries</vt:lpstr>
      <vt:lpstr>Management: Ankle Injuries</vt:lpstr>
      <vt:lpstr>Management: Ankle Injury Splints</vt:lpstr>
      <vt:lpstr>Management: Pillow Splint for Ankle Injuries</vt:lpstr>
      <vt:lpstr>Management: Ankle Injuries in the Wilderness </vt:lpstr>
      <vt:lpstr>Management: Toe and Foot Injuries</vt:lpstr>
      <vt:lpstr>Management of Open Fractures</vt:lpstr>
      <vt:lpstr>Management of Open Fractures</vt:lpstr>
      <vt:lpstr>Management of Open Fractures</vt:lpstr>
      <vt:lpstr>Management of Open Fractures</vt:lpstr>
      <vt:lpstr>Management of Open Fractures</vt:lpstr>
      <vt:lpstr>Management of Open Fractures: Wilderness </vt:lpstr>
      <vt:lpstr>Management of Open Fractures: Definitive Care</vt:lpstr>
      <vt:lpstr>Management: Boot Removal</vt:lpstr>
      <vt:lpstr>PowerPoint Presentation</vt:lpstr>
      <vt:lpstr>CASE PRESENTATION</vt:lpstr>
      <vt:lpstr>CASE UPDATE 1</vt:lpstr>
      <vt:lpstr>CASE UPDATE 2</vt:lpstr>
      <vt:lpstr>CASE UPDATE 3</vt:lpstr>
      <vt:lpstr>CASE UPDATE 4</vt:lpstr>
      <vt:lpstr>CASE OUTCOME</vt:lpstr>
      <vt:lpstr>PowerPoint Presentation</vt:lpstr>
      <vt:lpstr>OEC Skill 20-1: Applying a Sling and Swathe</vt:lpstr>
      <vt:lpstr>OEC Skill 20-1: Applying a Sling and Swathe</vt:lpstr>
      <vt:lpstr>OEC Skill 20-1: Applying a Sling and Swathe</vt:lpstr>
      <vt:lpstr>OEC Skill 20-2: Applying a Blanket Roll Splint to a Shoulder</vt:lpstr>
      <vt:lpstr>OEC Skill 20-2: Applying a Blanket Roll Splint to a Shoulder</vt:lpstr>
      <vt:lpstr>OEC Skill 20-2: Applying a Blanket Roll Splint to a Shoulder</vt:lpstr>
      <vt:lpstr>OEC Skill 20-2: Applying a Blanket Roll Splint to a Shoulder</vt:lpstr>
      <vt:lpstr>OEC Skill 20-2: Applying a Blanket Roll Splint to a Shoulder</vt:lpstr>
      <vt:lpstr>OEC Skill 20-2: Applying a Blanket Roll Splint to a Shoulder</vt:lpstr>
      <vt:lpstr>OEC Skill 20-3: Splinting a Humerus Fracture</vt:lpstr>
      <vt:lpstr>OEC Skill 20-3: Splinting a Humerus Fracture </vt:lpstr>
      <vt:lpstr>OEC Skill 20-3: Splinting a Humerus Fracture</vt:lpstr>
      <vt:lpstr>OEC Skill 20-4: Alternate Method of Applying a Rigid Splint to an Injured Elbow</vt:lpstr>
      <vt:lpstr>OEC Skill 20-4: Alternate Method of Applying a Rigid Splint to an Injured Elbow</vt:lpstr>
      <vt:lpstr>OEC Skill 20-5: Splinting a Forearm or Wrist Injury</vt:lpstr>
      <vt:lpstr>OEC Skill 20-5: Splinting a Forearm or Wrist Injury</vt:lpstr>
      <vt:lpstr>OEC Skill 20-5: Splinting a Forearm or Wrist Injury</vt:lpstr>
      <vt:lpstr>OEC Skill 20-6: Splinting to Immobilize the Hand</vt:lpstr>
      <vt:lpstr>OEC Skill 20-6: Splinting to Immobilize the Hand</vt:lpstr>
      <vt:lpstr>OEC Skill 20-6: Splinting to Immobilize the Hand</vt:lpstr>
      <vt:lpstr>OEC Skill 20-7: Applying a Traction Splint to a Femur</vt:lpstr>
      <vt:lpstr>OEC Skill 20-7: Applying a Traction Splint to a Femur</vt:lpstr>
      <vt:lpstr>OEC Skill 20-7: Applying a Traction Splint to a Femur</vt:lpstr>
      <vt:lpstr>OEC Skill 20-7: Applying a Traction Splint to a Femur</vt:lpstr>
      <vt:lpstr>OEC Skill 20-7: Applying a Traction Splint to a Femur</vt:lpstr>
      <vt:lpstr>OEC Skill 20-7: Applying a Traction Splint to a Femur</vt:lpstr>
      <vt:lpstr>OEC Skill 20-8: Applying an Airplane Splint</vt:lpstr>
      <vt:lpstr>OEC Skill 20-8: Applying an Airplane Splint</vt:lpstr>
      <vt:lpstr>OEC Skill 20-8: Applying an Airplane Splint</vt:lpstr>
      <vt:lpstr>OEC Skill 20-8: Applying an Airplane Splint</vt:lpstr>
      <vt:lpstr>OEC Skill 20-8: Applying an Airplane Splint</vt:lpstr>
      <vt:lpstr>OEC Skill 20-9: Applying a Quick Splint</vt:lpstr>
      <vt:lpstr>OEC Skill 20-9: Applying a Quick Splint</vt:lpstr>
      <vt:lpstr>OEC Skill 20-9: Applying a Quick Splint</vt:lpstr>
      <vt:lpstr>OEC Skill 20-10: Replacing a Quick Splint with a Rigid Splint</vt:lpstr>
      <vt:lpstr>OEC Skill 20-10: Replacing a Quick Splint with a Rigid Splint</vt:lpstr>
      <vt:lpstr>OEC Skill 20-10: Replacing a Quick Splint with a Rigid Splint</vt:lpstr>
      <vt:lpstr>OEC Skill 20-10: Replacing a Quick Splint with a Rigid Splint</vt:lpstr>
      <vt:lpstr>OEC Skill 20-10: Replacing a Quick Splint with a Rigid Splint</vt:lpstr>
      <vt:lpstr>OEC Skill 20-11: Immobilizing a Tib-Fib Fracture with Two Rigid Splints</vt:lpstr>
      <vt:lpstr>OEC Skill 20-11: Immobilizing a Tib-Fib Fracture with Two Rigid Splints</vt:lpstr>
      <vt:lpstr>OEC Skill 20-11: Immobilizing a Tib-Fib Fracture with Two Rigid Splints</vt:lpstr>
      <vt:lpstr>OEC Skill 20-11: Immobilizing a Tib-Fib Fracture with Two Rigid Splints</vt:lpstr>
      <vt:lpstr>OEC Skill 20-11: Immobilizing a Tib-Fib Fracture with Two Rigid Splints</vt:lpstr>
      <vt:lpstr>OEC Skill 20-11: Immobilizing a Tib-Fib Fracture with Two Rigid Splints</vt:lpstr>
      <vt:lpstr>OEC Skill 20-11: Immobilizing a Tib-Fib Fracture with Two Rigid Splints</vt:lpstr>
      <vt:lpstr>OEC Skill 20-11: Immobilizing a Tib-Fib Fracture with Two Rigid Splints</vt:lpstr>
      <vt:lpstr>OEC Skill 20-11: Immobilizing a Tib-Fib Fracture with Two Rigid Splints</vt:lpstr>
      <vt:lpstr>OEC Skill 20-12: Removing a Boot</vt:lpstr>
      <vt:lpstr>OEC Skill 20-12: Removing a Boot</vt:lpstr>
      <vt:lpstr>OEC Skill 20-12: Removing a Boot</vt:lpstr>
      <vt:lpstr>OEC Skill 20-12: Removing a Boot</vt:lpstr>
      <vt:lpstr>OEC Skill 20-12: Removing a Boot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Musculoskeletal Injuries</dc:title>
  <dc:creator>Marisa Hines</dc:creator>
  <cp:lastModifiedBy>Sue M</cp:lastModifiedBy>
  <cp:revision>227</cp:revision>
  <dcterms:created xsi:type="dcterms:W3CDTF">2020-04-16T04:50:56Z</dcterms:created>
  <dcterms:modified xsi:type="dcterms:W3CDTF">2024-01-25T17:07:55Z</dcterms:modified>
</cp:coreProperties>
</file>