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258" r:id="rId2"/>
    <p:sldId id="308" r:id="rId3"/>
    <p:sldId id="276" r:id="rId4"/>
    <p:sldId id="309" r:id="rId5"/>
    <p:sldId id="267" r:id="rId6"/>
    <p:sldId id="283" r:id="rId7"/>
    <p:sldId id="304" r:id="rId8"/>
    <p:sldId id="305" r:id="rId9"/>
    <p:sldId id="311" r:id="rId10"/>
    <p:sldId id="284" r:id="rId11"/>
    <p:sldId id="317" r:id="rId12"/>
    <p:sldId id="312" r:id="rId13"/>
    <p:sldId id="259" r:id="rId14"/>
    <p:sldId id="260" r:id="rId15"/>
    <p:sldId id="261" r:id="rId16"/>
    <p:sldId id="318" r:id="rId17"/>
    <p:sldId id="306" r:id="rId18"/>
    <p:sldId id="262" r:id="rId19"/>
    <p:sldId id="320" r:id="rId20"/>
    <p:sldId id="263" r:id="rId21"/>
    <p:sldId id="322" r:id="rId22"/>
    <p:sldId id="321" r:id="rId23"/>
    <p:sldId id="264" r:id="rId24"/>
    <p:sldId id="323" r:id="rId25"/>
    <p:sldId id="325" r:id="rId26"/>
    <p:sldId id="265" r:id="rId27"/>
    <p:sldId id="324" r:id="rId28"/>
    <p:sldId id="313" r:id="rId29"/>
    <p:sldId id="285" r:id="rId30"/>
    <p:sldId id="268" r:id="rId31"/>
    <p:sldId id="326" r:id="rId32"/>
    <p:sldId id="271" r:id="rId33"/>
    <p:sldId id="272" r:id="rId34"/>
    <p:sldId id="327" r:id="rId35"/>
    <p:sldId id="273" r:id="rId36"/>
    <p:sldId id="274" r:id="rId37"/>
    <p:sldId id="275" r:id="rId38"/>
    <p:sldId id="286" r:id="rId39"/>
    <p:sldId id="328" r:id="rId40"/>
    <p:sldId id="287" r:id="rId41"/>
    <p:sldId id="278" r:id="rId42"/>
    <p:sldId id="279" r:id="rId43"/>
    <p:sldId id="288" r:id="rId44"/>
    <p:sldId id="290" r:id="rId45"/>
    <p:sldId id="291" r:id="rId46"/>
    <p:sldId id="331" r:id="rId47"/>
    <p:sldId id="292" r:id="rId48"/>
    <p:sldId id="293" r:id="rId49"/>
    <p:sldId id="294" r:id="rId50"/>
    <p:sldId id="315" r:id="rId51"/>
    <p:sldId id="332" r:id="rId52"/>
    <p:sldId id="307" r:id="rId53"/>
    <p:sldId id="329" r:id="rId54"/>
    <p:sldId id="296" r:id="rId55"/>
    <p:sldId id="277" r:id="rId56"/>
    <p:sldId id="280" r:id="rId57"/>
    <p:sldId id="281" r:id="rId58"/>
    <p:sldId id="282" r:id="rId59"/>
    <p:sldId id="560" r:id="rId60"/>
    <p:sldId id="343" r:id="rId61"/>
    <p:sldId id="344" r:id="rId62"/>
    <p:sldId id="345" r:id="rId63"/>
    <p:sldId id="346" r:id="rId64"/>
    <p:sldId id="34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 id="3" name="Prakash Subramani" initials="P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B74"/>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0E3D4-2A8C-4C72-84BD-12FFF55D6413}" v="38" dt="2020-06-28T22:28:51.02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0" autoAdjust="0"/>
    <p:restoredTop sz="94633"/>
  </p:normalViewPr>
  <p:slideViewPr>
    <p:cSldViewPr snapToGrid="0">
      <p:cViewPr varScale="1">
        <p:scale>
          <a:sx n="89" d="100"/>
          <a:sy n="89" d="100"/>
        </p:scale>
        <p:origin x="102" y="86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D650E3D4-2A8C-4C72-84BD-12FFF55D6413}"/>
    <pc:docChg chg="undo custSel addSld delSld modSld">
      <pc:chgData name="Kathy Moczerniak" userId="482eff44a8730993" providerId="LiveId" clId="{D650E3D4-2A8C-4C72-84BD-12FFF55D6413}" dt="2020-06-28T22:28:22.893" v="1128" actId="20577"/>
      <pc:docMkLst>
        <pc:docMk/>
      </pc:docMkLst>
      <pc:sldChg chg="addSp mod">
        <pc:chgData name="Kathy Moczerniak" userId="482eff44a8730993" providerId="LiveId" clId="{D650E3D4-2A8C-4C72-84BD-12FFF55D6413}" dt="2020-06-28T20:15:58.520" v="93" actId="9405"/>
        <pc:sldMkLst>
          <pc:docMk/>
          <pc:sldMk cId="3637403357" sldId="259"/>
        </pc:sldMkLst>
        <pc:inkChg chg="add">
          <ac:chgData name="Kathy Moczerniak" userId="482eff44a8730993" providerId="LiveId" clId="{D650E3D4-2A8C-4C72-84BD-12FFF55D6413}" dt="2020-06-28T20:15:57.620" v="91" actId="9405"/>
          <ac:inkMkLst>
            <pc:docMk/>
            <pc:sldMk cId="3637403357" sldId="259"/>
            <ac:inkMk id="7" creationId="{65E7DEDE-8683-4BCB-A249-E2A510C1D458}"/>
          </ac:inkMkLst>
        </pc:inkChg>
        <pc:inkChg chg="add">
          <ac:chgData name="Kathy Moczerniak" userId="482eff44a8730993" providerId="LiveId" clId="{D650E3D4-2A8C-4C72-84BD-12FFF55D6413}" dt="2020-06-28T20:15:58.154" v="92" actId="9405"/>
          <ac:inkMkLst>
            <pc:docMk/>
            <pc:sldMk cId="3637403357" sldId="259"/>
            <ac:inkMk id="8" creationId="{5AF0CED3-990E-4F70-B6E4-BD65E7607CB2}"/>
          </ac:inkMkLst>
        </pc:inkChg>
        <pc:inkChg chg="add">
          <ac:chgData name="Kathy Moczerniak" userId="482eff44a8730993" providerId="LiveId" clId="{D650E3D4-2A8C-4C72-84BD-12FFF55D6413}" dt="2020-06-28T20:15:58.520" v="93" actId="9405"/>
          <ac:inkMkLst>
            <pc:docMk/>
            <pc:sldMk cId="3637403357" sldId="259"/>
            <ac:inkMk id="9" creationId="{C2914F0D-C787-45F6-B1A7-B84446D743EC}"/>
          </ac:inkMkLst>
        </pc:inkChg>
      </pc:sldChg>
      <pc:sldChg chg="addSp modSp mod">
        <pc:chgData name="Kathy Moczerniak" userId="482eff44a8730993" providerId="LiveId" clId="{D650E3D4-2A8C-4C72-84BD-12FFF55D6413}" dt="2020-06-28T20:16:26.449" v="135" actId="20577"/>
        <pc:sldMkLst>
          <pc:docMk/>
          <pc:sldMk cId="741895041" sldId="260"/>
        </pc:sldMkLst>
        <pc:spChg chg="mod">
          <ac:chgData name="Kathy Moczerniak" userId="482eff44a8730993" providerId="LiveId" clId="{D650E3D4-2A8C-4C72-84BD-12FFF55D6413}" dt="2020-06-28T20:16:26.449" v="135" actId="20577"/>
          <ac:spMkLst>
            <pc:docMk/>
            <pc:sldMk cId="741895041" sldId="260"/>
            <ac:spMk id="3" creationId="{95602AC1-EE6D-4180-AD6C-C52CC00EFDC4}"/>
          </ac:spMkLst>
        </pc:spChg>
        <pc:inkChg chg="add">
          <ac:chgData name="Kathy Moczerniak" userId="482eff44a8730993" providerId="LiveId" clId="{D650E3D4-2A8C-4C72-84BD-12FFF55D6413}" dt="2020-06-28T20:16:02.841" v="94" actId="9405"/>
          <ac:inkMkLst>
            <pc:docMk/>
            <pc:sldMk cId="741895041" sldId="260"/>
            <ac:inkMk id="4" creationId="{FD7D3098-6B4C-4065-B720-889C903B9495}"/>
          </ac:inkMkLst>
        </pc:inkChg>
        <pc:inkChg chg="add">
          <ac:chgData name="Kathy Moczerniak" userId="482eff44a8730993" providerId="LiveId" clId="{D650E3D4-2A8C-4C72-84BD-12FFF55D6413}" dt="2020-06-28T20:16:03.376" v="95" actId="9405"/>
          <ac:inkMkLst>
            <pc:docMk/>
            <pc:sldMk cId="741895041" sldId="260"/>
            <ac:inkMk id="7" creationId="{3CA2DB03-3E47-4CCB-A85A-EC0EB7A06707}"/>
          </ac:inkMkLst>
        </pc:inkChg>
        <pc:inkChg chg="add">
          <ac:chgData name="Kathy Moczerniak" userId="482eff44a8730993" providerId="LiveId" clId="{D650E3D4-2A8C-4C72-84BD-12FFF55D6413}" dt="2020-06-28T20:16:03.741" v="96" actId="9405"/>
          <ac:inkMkLst>
            <pc:docMk/>
            <pc:sldMk cId="741895041" sldId="260"/>
            <ac:inkMk id="8" creationId="{2A1F9663-1863-45C4-8B96-405814448016}"/>
          </ac:inkMkLst>
        </pc:inkChg>
        <pc:inkChg chg="add">
          <ac:chgData name="Kathy Moczerniak" userId="482eff44a8730993" providerId="LiveId" clId="{D650E3D4-2A8C-4C72-84BD-12FFF55D6413}" dt="2020-06-28T20:16:04.280" v="97" actId="9405"/>
          <ac:inkMkLst>
            <pc:docMk/>
            <pc:sldMk cId="741895041" sldId="260"/>
            <ac:inkMk id="9" creationId="{709A55C0-4478-4732-AD36-99A046C959ED}"/>
          </ac:inkMkLst>
        </pc:inkChg>
        <pc:inkChg chg="add">
          <ac:chgData name="Kathy Moczerniak" userId="482eff44a8730993" providerId="LiveId" clId="{D650E3D4-2A8C-4C72-84BD-12FFF55D6413}" dt="2020-06-28T20:16:04.657" v="98" actId="9405"/>
          <ac:inkMkLst>
            <pc:docMk/>
            <pc:sldMk cId="741895041" sldId="260"/>
            <ac:inkMk id="10" creationId="{E19513F6-0158-4697-B7D5-EED18CC81A99}"/>
          </ac:inkMkLst>
        </pc:inkChg>
        <pc:inkChg chg="add">
          <ac:chgData name="Kathy Moczerniak" userId="482eff44a8730993" providerId="LiveId" clId="{D650E3D4-2A8C-4C72-84BD-12FFF55D6413}" dt="2020-06-28T20:16:05.174" v="99" actId="9405"/>
          <ac:inkMkLst>
            <pc:docMk/>
            <pc:sldMk cId="741895041" sldId="260"/>
            <ac:inkMk id="11" creationId="{82F4BC7E-E227-463B-8EE3-A4274502F9B7}"/>
          </ac:inkMkLst>
        </pc:inkChg>
        <pc:inkChg chg="add">
          <ac:chgData name="Kathy Moczerniak" userId="482eff44a8730993" providerId="LiveId" clId="{D650E3D4-2A8C-4C72-84BD-12FFF55D6413}" dt="2020-06-28T20:16:05.626" v="100" actId="9405"/>
          <ac:inkMkLst>
            <pc:docMk/>
            <pc:sldMk cId="741895041" sldId="260"/>
            <ac:inkMk id="12" creationId="{B073498F-830E-43A6-9EF3-1722E973BF1D}"/>
          </ac:inkMkLst>
        </pc:inkChg>
        <pc:inkChg chg="add">
          <ac:chgData name="Kathy Moczerniak" userId="482eff44a8730993" providerId="LiveId" clId="{D650E3D4-2A8C-4C72-84BD-12FFF55D6413}" dt="2020-06-28T20:16:05.945" v="101" actId="9405"/>
          <ac:inkMkLst>
            <pc:docMk/>
            <pc:sldMk cId="741895041" sldId="260"/>
            <ac:inkMk id="13" creationId="{C190775C-E625-4256-B72B-BF225E5D39B5}"/>
          </ac:inkMkLst>
        </pc:inkChg>
        <pc:inkChg chg="add">
          <ac:chgData name="Kathy Moczerniak" userId="482eff44a8730993" providerId="LiveId" clId="{D650E3D4-2A8C-4C72-84BD-12FFF55D6413}" dt="2020-06-28T20:16:06.278" v="102" actId="9405"/>
          <ac:inkMkLst>
            <pc:docMk/>
            <pc:sldMk cId="741895041" sldId="260"/>
            <ac:inkMk id="14" creationId="{6AA14928-7899-48FB-816B-7F3778545942}"/>
          </ac:inkMkLst>
        </pc:inkChg>
        <pc:inkChg chg="add">
          <ac:chgData name="Kathy Moczerniak" userId="482eff44a8730993" providerId="LiveId" clId="{D650E3D4-2A8C-4C72-84BD-12FFF55D6413}" dt="2020-06-28T20:16:06.614" v="103" actId="9405"/>
          <ac:inkMkLst>
            <pc:docMk/>
            <pc:sldMk cId="741895041" sldId="260"/>
            <ac:inkMk id="15" creationId="{4C3808B3-2C49-4568-841D-3B7B878DAF89}"/>
          </ac:inkMkLst>
        </pc:inkChg>
        <pc:inkChg chg="add">
          <ac:chgData name="Kathy Moczerniak" userId="482eff44a8730993" providerId="LiveId" clId="{D650E3D4-2A8C-4C72-84BD-12FFF55D6413}" dt="2020-06-28T20:16:06.975" v="104" actId="9405"/>
          <ac:inkMkLst>
            <pc:docMk/>
            <pc:sldMk cId="741895041" sldId="260"/>
            <ac:inkMk id="16" creationId="{1F6A41A9-1C5E-48FA-9166-CDC3018F936A}"/>
          </ac:inkMkLst>
        </pc:inkChg>
        <pc:inkChg chg="add">
          <ac:chgData name="Kathy Moczerniak" userId="482eff44a8730993" providerId="LiveId" clId="{D650E3D4-2A8C-4C72-84BD-12FFF55D6413}" dt="2020-06-28T20:16:07.873" v="105" actId="9405"/>
          <ac:inkMkLst>
            <pc:docMk/>
            <pc:sldMk cId="741895041" sldId="260"/>
            <ac:inkMk id="17" creationId="{0D80B7F6-DCED-453E-B4A9-0039474A66C8}"/>
          </ac:inkMkLst>
        </pc:inkChg>
        <pc:inkChg chg="add">
          <ac:chgData name="Kathy Moczerniak" userId="482eff44a8730993" providerId="LiveId" clId="{D650E3D4-2A8C-4C72-84BD-12FFF55D6413}" dt="2020-06-28T20:16:08.239" v="106" actId="9405"/>
          <ac:inkMkLst>
            <pc:docMk/>
            <pc:sldMk cId="741895041" sldId="260"/>
            <ac:inkMk id="18" creationId="{397554FF-E0CF-4701-A486-DDB3296760C8}"/>
          </ac:inkMkLst>
        </pc:inkChg>
        <pc:inkChg chg="add">
          <ac:chgData name="Kathy Moczerniak" userId="482eff44a8730993" providerId="LiveId" clId="{D650E3D4-2A8C-4C72-84BD-12FFF55D6413}" dt="2020-06-28T20:16:08.773" v="107" actId="9405"/>
          <ac:inkMkLst>
            <pc:docMk/>
            <pc:sldMk cId="741895041" sldId="260"/>
            <ac:inkMk id="19" creationId="{57866A92-ABDF-4903-A4F7-1DA07E3B1B8B}"/>
          </ac:inkMkLst>
        </pc:inkChg>
        <pc:inkChg chg="add">
          <ac:chgData name="Kathy Moczerniak" userId="482eff44a8730993" providerId="LiveId" clId="{D650E3D4-2A8C-4C72-84BD-12FFF55D6413}" dt="2020-06-28T20:16:09.141" v="108" actId="9405"/>
          <ac:inkMkLst>
            <pc:docMk/>
            <pc:sldMk cId="741895041" sldId="260"/>
            <ac:inkMk id="20" creationId="{6257B3C8-B04B-43E5-BFAB-017B519C7EDC}"/>
          </ac:inkMkLst>
        </pc:inkChg>
        <pc:inkChg chg="add">
          <ac:chgData name="Kathy Moczerniak" userId="482eff44a8730993" providerId="LiveId" clId="{D650E3D4-2A8C-4C72-84BD-12FFF55D6413}" dt="2020-06-28T20:16:09.591" v="109" actId="9405"/>
          <ac:inkMkLst>
            <pc:docMk/>
            <pc:sldMk cId="741895041" sldId="260"/>
            <ac:inkMk id="21" creationId="{DDBC00F7-BB0D-4FC1-AFC1-12AC26219623}"/>
          </ac:inkMkLst>
        </pc:inkChg>
        <pc:inkChg chg="add">
          <ac:chgData name="Kathy Moczerniak" userId="482eff44a8730993" providerId="LiveId" clId="{D650E3D4-2A8C-4C72-84BD-12FFF55D6413}" dt="2020-06-28T20:16:09.925" v="110" actId="9405"/>
          <ac:inkMkLst>
            <pc:docMk/>
            <pc:sldMk cId="741895041" sldId="260"/>
            <ac:inkMk id="22" creationId="{5F1B232C-B897-41CE-A079-FC65A9C5BD7E}"/>
          </ac:inkMkLst>
        </pc:inkChg>
        <pc:inkChg chg="add">
          <ac:chgData name="Kathy Moczerniak" userId="482eff44a8730993" providerId="LiveId" clId="{D650E3D4-2A8C-4C72-84BD-12FFF55D6413}" dt="2020-06-28T20:16:10.259" v="111" actId="9405"/>
          <ac:inkMkLst>
            <pc:docMk/>
            <pc:sldMk cId="741895041" sldId="260"/>
            <ac:inkMk id="23" creationId="{7D85E935-E257-4B11-A852-FE73F18C45D8}"/>
          </ac:inkMkLst>
        </pc:inkChg>
        <pc:inkChg chg="add">
          <ac:chgData name="Kathy Moczerniak" userId="482eff44a8730993" providerId="LiveId" clId="{D650E3D4-2A8C-4C72-84BD-12FFF55D6413}" dt="2020-06-28T20:16:10.594" v="112" actId="9405"/>
          <ac:inkMkLst>
            <pc:docMk/>
            <pc:sldMk cId="741895041" sldId="260"/>
            <ac:inkMk id="24" creationId="{651EAFB6-E8FA-452B-8C46-F03378CF7AAE}"/>
          </ac:inkMkLst>
        </pc:inkChg>
        <pc:inkChg chg="add">
          <ac:chgData name="Kathy Moczerniak" userId="482eff44a8730993" providerId="LiveId" clId="{D650E3D4-2A8C-4C72-84BD-12FFF55D6413}" dt="2020-06-28T20:16:10.938" v="113" actId="9405"/>
          <ac:inkMkLst>
            <pc:docMk/>
            <pc:sldMk cId="741895041" sldId="260"/>
            <ac:inkMk id="25" creationId="{19128C26-24C8-482C-A0F2-9348B1CCA92C}"/>
          </ac:inkMkLst>
        </pc:inkChg>
        <pc:inkChg chg="add">
          <ac:chgData name="Kathy Moczerniak" userId="482eff44a8730993" providerId="LiveId" clId="{D650E3D4-2A8C-4C72-84BD-12FFF55D6413}" dt="2020-06-28T20:16:11.479" v="114" actId="9405"/>
          <ac:inkMkLst>
            <pc:docMk/>
            <pc:sldMk cId="741895041" sldId="260"/>
            <ac:inkMk id="26" creationId="{91BE8DA7-4D42-4D37-9ACA-CFAE6D2A0DDE}"/>
          </ac:inkMkLst>
        </pc:inkChg>
        <pc:inkChg chg="add">
          <ac:chgData name="Kathy Moczerniak" userId="482eff44a8730993" providerId="LiveId" clId="{D650E3D4-2A8C-4C72-84BD-12FFF55D6413}" dt="2020-06-28T20:16:11.994" v="115" actId="9405"/>
          <ac:inkMkLst>
            <pc:docMk/>
            <pc:sldMk cId="741895041" sldId="260"/>
            <ac:inkMk id="27" creationId="{53B5578F-8F37-4D63-ABFA-C28CFAAB9D5C}"/>
          </ac:inkMkLst>
        </pc:inkChg>
        <pc:inkChg chg="add">
          <ac:chgData name="Kathy Moczerniak" userId="482eff44a8730993" providerId="LiveId" clId="{D650E3D4-2A8C-4C72-84BD-12FFF55D6413}" dt="2020-06-28T20:16:12.445" v="116" actId="9405"/>
          <ac:inkMkLst>
            <pc:docMk/>
            <pc:sldMk cId="741895041" sldId="260"/>
            <ac:inkMk id="28" creationId="{6BC7EA6E-4BD8-4B80-8AC4-FABFFD9EDBC6}"/>
          </ac:inkMkLst>
        </pc:inkChg>
        <pc:inkChg chg="add">
          <ac:chgData name="Kathy Moczerniak" userId="482eff44a8730993" providerId="LiveId" clId="{D650E3D4-2A8C-4C72-84BD-12FFF55D6413}" dt="2020-06-28T20:16:12.960" v="117" actId="9405"/>
          <ac:inkMkLst>
            <pc:docMk/>
            <pc:sldMk cId="741895041" sldId="260"/>
            <ac:inkMk id="29" creationId="{28E48552-0A4E-4739-A331-01A1DC29F613}"/>
          </ac:inkMkLst>
        </pc:inkChg>
        <pc:inkChg chg="add">
          <ac:chgData name="Kathy Moczerniak" userId="482eff44a8730993" providerId="LiveId" clId="{D650E3D4-2A8C-4C72-84BD-12FFF55D6413}" dt="2020-06-28T20:16:13.347" v="118" actId="9405"/>
          <ac:inkMkLst>
            <pc:docMk/>
            <pc:sldMk cId="741895041" sldId="260"/>
            <ac:inkMk id="30" creationId="{1099D6B0-F78B-4BEE-BCB0-DD5C4F70DC02}"/>
          </ac:inkMkLst>
        </pc:inkChg>
        <pc:inkChg chg="add">
          <ac:chgData name="Kathy Moczerniak" userId="482eff44a8730993" providerId="LiveId" clId="{D650E3D4-2A8C-4C72-84BD-12FFF55D6413}" dt="2020-06-28T20:16:13.859" v="119" actId="9405"/>
          <ac:inkMkLst>
            <pc:docMk/>
            <pc:sldMk cId="741895041" sldId="260"/>
            <ac:inkMk id="31" creationId="{288A37A9-5552-480E-B8C0-C9338A53CD03}"/>
          </ac:inkMkLst>
        </pc:inkChg>
        <pc:inkChg chg="add">
          <ac:chgData name="Kathy Moczerniak" userId="482eff44a8730993" providerId="LiveId" clId="{D650E3D4-2A8C-4C72-84BD-12FFF55D6413}" dt="2020-06-28T20:16:14.310" v="120" actId="9405"/>
          <ac:inkMkLst>
            <pc:docMk/>
            <pc:sldMk cId="741895041" sldId="260"/>
            <ac:inkMk id="32" creationId="{64CBAD2B-6541-49A3-A2B9-2C6EBE50E751}"/>
          </ac:inkMkLst>
        </pc:inkChg>
        <pc:inkChg chg="add">
          <ac:chgData name="Kathy Moczerniak" userId="482eff44a8730993" providerId="LiveId" clId="{D650E3D4-2A8C-4C72-84BD-12FFF55D6413}" dt="2020-06-28T20:16:14.682" v="121" actId="9405"/>
          <ac:inkMkLst>
            <pc:docMk/>
            <pc:sldMk cId="741895041" sldId="260"/>
            <ac:inkMk id="33" creationId="{B2A1A475-590B-4D4E-8278-4DF381A76C1F}"/>
          </ac:inkMkLst>
        </pc:inkChg>
        <pc:inkChg chg="add">
          <ac:chgData name="Kathy Moczerniak" userId="482eff44a8730993" providerId="LiveId" clId="{D650E3D4-2A8C-4C72-84BD-12FFF55D6413}" dt="2020-06-28T20:16:18.897" v="123" actId="9405"/>
          <ac:inkMkLst>
            <pc:docMk/>
            <pc:sldMk cId="741895041" sldId="260"/>
            <ac:inkMk id="34" creationId="{76CB2D04-8EE6-4A81-8E68-5923906DA8D5}"/>
          </ac:inkMkLst>
        </pc:inkChg>
        <pc:inkChg chg="add">
          <ac:chgData name="Kathy Moczerniak" userId="482eff44a8730993" providerId="LiveId" clId="{D650E3D4-2A8C-4C72-84BD-12FFF55D6413}" dt="2020-06-28T20:16:19.231" v="124" actId="9405"/>
          <ac:inkMkLst>
            <pc:docMk/>
            <pc:sldMk cId="741895041" sldId="260"/>
            <ac:inkMk id="35" creationId="{AA668E09-8725-4D32-B578-7CB70994BCA3}"/>
          </ac:inkMkLst>
        </pc:inkChg>
        <pc:inkChg chg="add">
          <ac:chgData name="Kathy Moczerniak" userId="482eff44a8730993" providerId="LiveId" clId="{D650E3D4-2A8C-4C72-84BD-12FFF55D6413}" dt="2020-06-28T20:16:19.562" v="125" actId="9405"/>
          <ac:inkMkLst>
            <pc:docMk/>
            <pc:sldMk cId="741895041" sldId="260"/>
            <ac:inkMk id="36" creationId="{0A712125-5830-4470-AA6A-91EAF00E9E94}"/>
          </ac:inkMkLst>
        </pc:inkChg>
        <pc:inkChg chg="add">
          <ac:chgData name="Kathy Moczerniak" userId="482eff44a8730993" providerId="LiveId" clId="{D650E3D4-2A8C-4C72-84BD-12FFF55D6413}" dt="2020-06-28T20:16:20.231" v="126" actId="9405"/>
          <ac:inkMkLst>
            <pc:docMk/>
            <pc:sldMk cId="741895041" sldId="260"/>
            <ac:inkMk id="37" creationId="{7289F879-82B7-4066-9D3A-87FB7724C155}"/>
          </ac:inkMkLst>
        </pc:inkChg>
        <pc:inkChg chg="add">
          <ac:chgData name="Kathy Moczerniak" userId="482eff44a8730993" providerId="LiveId" clId="{D650E3D4-2A8C-4C72-84BD-12FFF55D6413}" dt="2020-06-28T20:16:21.130" v="127" actId="9405"/>
          <ac:inkMkLst>
            <pc:docMk/>
            <pc:sldMk cId="741895041" sldId="260"/>
            <ac:inkMk id="38" creationId="{3FCB4A65-0F4B-4124-8EDC-139D6D0AF32B}"/>
          </ac:inkMkLst>
        </pc:inkChg>
        <pc:inkChg chg="add">
          <ac:chgData name="Kathy Moczerniak" userId="482eff44a8730993" providerId="LiveId" clId="{D650E3D4-2A8C-4C72-84BD-12FFF55D6413}" dt="2020-06-28T20:16:21.515" v="128" actId="9405"/>
          <ac:inkMkLst>
            <pc:docMk/>
            <pc:sldMk cId="741895041" sldId="260"/>
            <ac:inkMk id="39" creationId="{28FD7CA5-EE70-46CF-AE4A-56E5FE43EFFF}"/>
          </ac:inkMkLst>
        </pc:inkChg>
        <pc:inkChg chg="add">
          <ac:chgData name="Kathy Moczerniak" userId="482eff44a8730993" providerId="LiveId" clId="{D650E3D4-2A8C-4C72-84BD-12FFF55D6413}" dt="2020-06-28T20:16:22.030" v="129" actId="9405"/>
          <ac:inkMkLst>
            <pc:docMk/>
            <pc:sldMk cId="741895041" sldId="260"/>
            <ac:inkMk id="40" creationId="{FEB0F512-859C-4EA9-ADC4-32E225B7D627}"/>
          </ac:inkMkLst>
        </pc:inkChg>
        <pc:inkChg chg="add">
          <ac:chgData name="Kathy Moczerniak" userId="482eff44a8730993" providerId="LiveId" clId="{D650E3D4-2A8C-4C72-84BD-12FFF55D6413}" dt="2020-06-28T20:16:22.564" v="130" actId="9405"/>
          <ac:inkMkLst>
            <pc:docMk/>
            <pc:sldMk cId="741895041" sldId="260"/>
            <ac:inkMk id="41" creationId="{CA111C43-C883-481C-958F-E17EFD5EF04F}"/>
          </ac:inkMkLst>
        </pc:inkChg>
        <pc:inkChg chg="add">
          <ac:chgData name="Kathy Moczerniak" userId="482eff44a8730993" providerId="LiveId" clId="{D650E3D4-2A8C-4C72-84BD-12FFF55D6413}" dt="2020-06-28T20:16:22.930" v="131" actId="9405"/>
          <ac:inkMkLst>
            <pc:docMk/>
            <pc:sldMk cId="741895041" sldId="260"/>
            <ac:inkMk id="42" creationId="{90C0A3E3-AB3D-4E33-B872-026701B57137}"/>
          </ac:inkMkLst>
        </pc:inkChg>
        <pc:inkChg chg="add">
          <ac:chgData name="Kathy Moczerniak" userId="482eff44a8730993" providerId="LiveId" clId="{D650E3D4-2A8C-4C72-84BD-12FFF55D6413}" dt="2020-06-28T20:16:23.382" v="132" actId="9405"/>
          <ac:inkMkLst>
            <pc:docMk/>
            <pc:sldMk cId="741895041" sldId="260"/>
            <ac:inkMk id="43" creationId="{57D412F2-7F50-431F-BF75-AC5DF11D8D1E}"/>
          </ac:inkMkLst>
        </pc:inkChg>
        <pc:inkChg chg="add">
          <ac:chgData name="Kathy Moczerniak" userId="482eff44a8730993" providerId="LiveId" clId="{D650E3D4-2A8C-4C72-84BD-12FFF55D6413}" dt="2020-06-28T20:16:23.716" v="133" actId="9405"/>
          <ac:inkMkLst>
            <pc:docMk/>
            <pc:sldMk cId="741895041" sldId="260"/>
            <ac:inkMk id="44" creationId="{5E11DB32-C268-447B-A0A0-776CFAA540DC}"/>
          </ac:inkMkLst>
        </pc:inkChg>
        <pc:inkChg chg="add">
          <ac:chgData name="Kathy Moczerniak" userId="482eff44a8730993" providerId="LiveId" clId="{D650E3D4-2A8C-4C72-84BD-12FFF55D6413}" dt="2020-06-28T20:16:24.048" v="134" actId="9405"/>
          <ac:inkMkLst>
            <pc:docMk/>
            <pc:sldMk cId="741895041" sldId="260"/>
            <ac:inkMk id="45" creationId="{188F2049-774D-4F4F-A1F3-136B40FD0771}"/>
          </ac:inkMkLst>
        </pc:inkChg>
      </pc:sldChg>
      <pc:sldChg chg="modSp">
        <pc:chgData name="Kathy Moczerniak" userId="482eff44a8730993" providerId="LiveId" clId="{D650E3D4-2A8C-4C72-84BD-12FFF55D6413}" dt="2020-06-28T20:16:40.491" v="136"/>
        <pc:sldMkLst>
          <pc:docMk/>
          <pc:sldMk cId="3425456170" sldId="261"/>
        </pc:sldMkLst>
        <pc:spChg chg="mod">
          <ac:chgData name="Kathy Moczerniak" userId="482eff44a8730993" providerId="LiveId" clId="{D650E3D4-2A8C-4C72-84BD-12FFF55D6413}" dt="2020-06-21T05:57:34.518" v="15"/>
          <ac:spMkLst>
            <pc:docMk/>
            <pc:sldMk cId="3425456170" sldId="261"/>
            <ac:spMk id="2" creationId="{BE4FA646-F123-4AE6-BCD3-7A48033252FD}"/>
          </ac:spMkLst>
        </pc:spChg>
        <pc:spChg chg="mod">
          <ac:chgData name="Kathy Moczerniak" userId="482eff44a8730993" providerId="LiveId" clId="{D650E3D4-2A8C-4C72-84BD-12FFF55D6413}" dt="2020-06-28T20:16:40.491" v="136"/>
          <ac:spMkLst>
            <pc:docMk/>
            <pc:sldMk cId="3425456170" sldId="261"/>
            <ac:spMk id="3" creationId="{8FAFB125-391A-46B4-805A-4BA6732BBC18}"/>
          </ac:spMkLst>
        </pc:spChg>
      </pc:sldChg>
      <pc:sldChg chg="addSp modSp mod">
        <pc:chgData name="Kathy Moczerniak" userId="482eff44a8730993" providerId="LiveId" clId="{D650E3D4-2A8C-4C72-84BD-12FFF55D6413}" dt="2020-06-28T20:20:53.839" v="241" actId="20577"/>
        <pc:sldMkLst>
          <pc:docMk/>
          <pc:sldMk cId="1575460297" sldId="262"/>
        </pc:sldMkLst>
        <pc:spChg chg="mod">
          <ac:chgData name="Kathy Moczerniak" userId="482eff44a8730993" providerId="LiveId" clId="{D650E3D4-2A8C-4C72-84BD-12FFF55D6413}" dt="2020-06-21T05:57:34.518" v="15"/>
          <ac:spMkLst>
            <pc:docMk/>
            <pc:sldMk cId="1575460297" sldId="262"/>
            <ac:spMk id="2" creationId="{8E6C71C7-89F5-49A7-B961-627FA1E0D82D}"/>
          </ac:spMkLst>
        </pc:spChg>
        <pc:spChg chg="mod">
          <ac:chgData name="Kathy Moczerniak" userId="482eff44a8730993" providerId="LiveId" clId="{D650E3D4-2A8C-4C72-84BD-12FFF55D6413}" dt="2020-06-28T20:20:53.839" v="241" actId="20577"/>
          <ac:spMkLst>
            <pc:docMk/>
            <pc:sldMk cId="1575460297" sldId="262"/>
            <ac:spMk id="3" creationId="{0CCA2CF1-D10B-4138-84E6-7E4420C854E9}"/>
          </ac:spMkLst>
        </pc:spChg>
        <pc:inkChg chg="add">
          <ac:chgData name="Kathy Moczerniak" userId="482eff44a8730993" providerId="LiveId" clId="{D650E3D4-2A8C-4C72-84BD-12FFF55D6413}" dt="2020-06-28T20:20:23.794" v="220" actId="9405"/>
          <ac:inkMkLst>
            <pc:docMk/>
            <pc:sldMk cId="1575460297" sldId="262"/>
            <ac:inkMk id="4" creationId="{47336EFA-E781-4EF0-956C-C2A8EC48C247}"/>
          </ac:inkMkLst>
        </pc:inkChg>
        <pc:inkChg chg="add">
          <ac:chgData name="Kathy Moczerniak" userId="482eff44a8730993" providerId="LiveId" clId="{D650E3D4-2A8C-4C72-84BD-12FFF55D6413}" dt="2020-06-28T20:20:24.248" v="221" actId="9405"/>
          <ac:inkMkLst>
            <pc:docMk/>
            <pc:sldMk cId="1575460297" sldId="262"/>
            <ac:inkMk id="7" creationId="{EA1ED75E-2517-484F-AAD2-11D0078BE3F9}"/>
          </ac:inkMkLst>
        </pc:inkChg>
        <pc:inkChg chg="add">
          <ac:chgData name="Kathy Moczerniak" userId="482eff44a8730993" providerId="LiveId" clId="{D650E3D4-2A8C-4C72-84BD-12FFF55D6413}" dt="2020-06-28T20:20:24.579" v="222" actId="9405"/>
          <ac:inkMkLst>
            <pc:docMk/>
            <pc:sldMk cId="1575460297" sldId="262"/>
            <ac:inkMk id="8" creationId="{EFB8CA57-66BF-4BD5-8D42-C2613ADF8097}"/>
          </ac:inkMkLst>
        </pc:inkChg>
        <pc:inkChg chg="add">
          <ac:chgData name="Kathy Moczerniak" userId="482eff44a8730993" providerId="LiveId" clId="{D650E3D4-2A8C-4C72-84BD-12FFF55D6413}" dt="2020-06-28T20:20:24.909" v="223" actId="9405"/>
          <ac:inkMkLst>
            <pc:docMk/>
            <pc:sldMk cId="1575460297" sldId="262"/>
            <ac:inkMk id="9" creationId="{15C3E4C3-6B39-468B-89B9-1A7788027F97}"/>
          </ac:inkMkLst>
        </pc:inkChg>
        <pc:inkChg chg="add">
          <ac:chgData name="Kathy Moczerniak" userId="482eff44a8730993" providerId="LiveId" clId="{D650E3D4-2A8C-4C72-84BD-12FFF55D6413}" dt="2020-06-28T20:20:25.245" v="224" actId="9405"/>
          <ac:inkMkLst>
            <pc:docMk/>
            <pc:sldMk cId="1575460297" sldId="262"/>
            <ac:inkMk id="10" creationId="{21A7AB85-F681-4BC6-95A9-99EB4680E798}"/>
          </ac:inkMkLst>
        </pc:inkChg>
        <pc:inkChg chg="add">
          <ac:chgData name="Kathy Moczerniak" userId="482eff44a8730993" providerId="LiveId" clId="{D650E3D4-2A8C-4C72-84BD-12FFF55D6413}" dt="2020-06-28T20:20:25.577" v="225" actId="9405"/>
          <ac:inkMkLst>
            <pc:docMk/>
            <pc:sldMk cId="1575460297" sldId="262"/>
            <ac:inkMk id="11" creationId="{CA932D80-AEC8-4407-97ED-F6AEEB201E32}"/>
          </ac:inkMkLst>
        </pc:inkChg>
        <pc:inkChg chg="add">
          <ac:chgData name="Kathy Moczerniak" userId="482eff44a8730993" providerId="LiveId" clId="{D650E3D4-2A8C-4C72-84BD-12FFF55D6413}" dt="2020-06-28T20:20:25.905" v="226" actId="9405"/>
          <ac:inkMkLst>
            <pc:docMk/>
            <pc:sldMk cId="1575460297" sldId="262"/>
            <ac:inkMk id="12" creationId="{34E8EBEA-88E7-4D40-A47D-B34B4331D1EE}"/>
          </ac:inkMkLst>
        </pc:inkChg>
        <pc:inkChg chg="add">
          <ac:chgData name="Kathy Moczerniak" userId="482eff44a8730993" providerId="LiveId" clId="{D650E3D4-2A8C-4C72-84BD-12FFF55D6413}" dt="2020-06-28T20:20:26.346" v="227" actId="9405"/>
          <ac:inkMkLst>
            <pc:docMk/>
            <pc:sldMk cId="1575460297" sldId="262"/>
            <ac:inkMk id="13" creationId="{E0A43B03-656B-45E4-867B-17809AF5A272}"/>
          </ac:inkMkLst>
        </pc:inkChg>
        <pc:inkChg chg="add">
          <ac:chgData name="Kathy Moczerniak" userId="482eff44a8730993" providerId="LiveId" clId="{D650E3D4-2A8C-4C72-84BD-12FFF55D6413}" dt="2020-06-28T20:20:26.690" v="228" actId="9405"/>
          <ac:inkMkLst>
            <pc:docMk/>
            <pc:sldMk cId="1575460297" sldId="262"/>
            <ac:inkMk id="14" creationId="{F011F0C2-1302-4DBF-A77D-A16E6274F5A3}"/>
          </ac:inkMkLst>
        </pc:inkChg>
        <pc:inkChg chg="add">
          <ac:chgData name="Kathy Moczerniak" userId="482eff44a8730993" providerId="LiveId" clId="{D650E3D4-2A8C-4C72-84BD-12FFF55D6413}" dt="2020-06-28T20:20:43.172" v="231" actId="9405"/>
          <ac:inkMkLst>
            <pc:docMk/>
            <pc:sldMk cId="1575460297" sldId="262"/>
            <ac:inkMk id="15" creationId="{436B2B18-16B9-444C-8880-15196801A89E}"/>
          </ac:inkMkLst>
        </pc:inkChg>
        <pc:inkChg chg="add">
          <ac:chgData name="Kathy Moczerniak" userId="482eff44a8730993" providerId="LiveId" clId="{D650E3D4-2A8C-4C72-84BD-12FFF55D6413}" dt="2020-06-28T20:20:43.671" v="232" actId="9405"/>
          <ac:inkMkLst>
            <pc:docMk/>
            <pc:sldMk cId="1575460297" sldId="262"/>
            <ac:inkMk id="16" creationId="{FDDD636A-7241-417E-A47F-DA380CD86628}"/>
          </ac:inkMkLst>
        </pc:inkChg>
        <pc:inkChg chg="add">
          <ac:chgData name="Kathy Moczerniak" userId="482eff44a8730993" providerId="LiveId" clId="{D650E3D4-2A8C-4C72-84BD-12FFF55D6413}" dt="2020-06-28T20:20:44.056" v="233" actId="9405"/>
          <ac:inkMkLst>
            <pc:docMk/>
            <pc:sldMk cId="1575460297" sldId="262"/>
            <ac:inkMk id="17" creationId="{D52F19DD-8948-45BE-9786-A4A03BFE71B7}"/>
          </ac:inkMkLst>
        </pc:inkChg>
        <pc:inkChg chg="add">
          <ac:chgData name="Kathy Moczerniak" userId="482eff44a8730993" providerId="LiveId" clId="{D650E3D4-2A8C-4C72-84BD-12FFF55D6413}" dt="2020-06-28T20:20:44.507" v="234" actId="9405"/>
          <ac:inkMkLst>
            <pc:docMk/>
            <pc:sldMk cId="1575460297" sldId="262"/>
            <ac:inkMk id="18" creationId="{4715BF72-D2BE-4E5B-8805-316585F10C32}"/>
          </ac:inkMkLst>
        </pc:inkChg>
        <pc:inkChg chg="add">
          <ac:chgData name="Kathy Moczerniak" userId="482eff44a8730993" providerId="LiveId" clId="{D650E3D4-2A8C-4C72-84BD-12FFF55D6413}" dt="2020-06-28T20:20:44.955" v="235" actId="9405"/>
          <ac:inkMkLst>
            <pc:docMk/>
            <pc:sldMk cId="1575460297" sldId="262"/>
            <ac:inkMk id="19" creationId="{0E40C8A1-46ED-4A01-857D-96BE5D976D6D}"/>
          </ac:inkMkLst>
        </pc:inkChg>
        <pc:inkChg chg="add">
          <ac:chgData name="Kathy Moczerniak" userId="482eff44a8730993" providerId="LiveId" clId="{D650E3D4-2A8C-4C72-84BD-12FFF55D6413}" dt="2020-06-28T20:20:49.087" v="237" actId="9405"/>
          <ac:inkMkLst>
            <pc:docMk/>
            <pc:sldMk cId="1575460297" sldId="262"/>
            <ac:inkMk id="20" creationId="{ED442837-58C4-44C0-8785-648551AE1833}"/>
          </ac:inkMkLst>
        </pc:inkChg>
        <pc:inkChg chg="add">
          <ac:chgData name="Kathy Moczerniak" userId="482eff44a8730993" providerId="LiveId" clId="{D650E3D4-2A8C-4C72-84BD-12FFF55D6413}" dt="2020-06-28T20:20:49.750" v="238" actId="9405"/>
          <ac:inkMkLst>
            <pc:docMk/>
            <pc:sldMk cId="1575460297" sldId="262"/>
            <ac:inkMk id="21" creationId="{5ACFA920-01E6-4CC3-8099-34D671F75D31}"/>
          </ac:inkMkLst>
        </pc:inkChg>
        <pc:inkChg chg="add">
          <ac:chgData name="Kathy Moczerniak" userId="482eff44a8730993" providerId="LiveId" clId="{D650E3D4-2A8C-4C72-84BD-12FFF55D6413}" dt="2020-06-28T20:20:50.287" v="239" actId="9405"/>
          <ac:inkMkLst>
            <pc:docMk/>
            <pc:sldMk cId="1575460297" sldId="262"/>
            <ac:inkMk id="22" creationId="{23189509-40E0-408E-972F-6C0313B20A95}"/>
          </ac:inkMkLst>
        </pc:inkChg>
        <pc:inkChg chg="add">
          <ac:chgData name="Kathy Moczerniak" userId="482eff44a8730993" providerId="LiveId" clId="{D650E3D4-2A8C-4C72-84BD-12FFF55D6413}" dt="2020-06-28T20:20:50.651" v="240" actId="9405"/>
          <ac:inkMkLst>
            <pc:docMk/>
            <pc:sldMk cId="1575460297" sldId="262"/>
            <ac:inkMk id="23" creationId="{EEDA768A-B9AC-4602-B8F9-17B11DF9AC9E}"/>
          </ac:inkMkLst>
        </pc:inkChg>
      </pc:sldChg>
      <pc:sldChg chg="addSp modSp mod">
        <pc:chgData name="Kathy Moczerniak" userId="482eff44a8730993" providerId="LiveId" clId="{D650E3D4-2A8C-4C72-84BD-12FFF55D6413}" dt="2020-06-28T22:18:41.335" v="1125" actId="947"/>
        <pc:sldMkLst>
          <pc:docMk/>
          <pc:sldMk cId="851126921" sldId="263"/>
        </pc:sldMkLst>
        <pc:spChg chg="mod">
          <ac:chgData name="Kathy Moczerniak" userId="482eff44a8730993" providerId="LiveId" clId="{D650E3D4-2A8C-4C72-84BD-12FFF55D6413}" dt="2020-06-21T05:57:34.518" v="15"/>
          <ac:spMkLst>
            <pc:docMk/>
            <pc:sldMk cId="851126921" sldId="263"/>
            <ac:spMk id="2" creationId="{F34A318D-EA89-47D8-AFF3-4CBB082C2D05}"/>
          </ac:spMkLst>
        </pc:spChg>
        <pc:spChg chg="mod">
          <ac:chgData name="Kathy Moczerniak" userId="482eff44a8730993" providerId="LiveId" clId="{D650E3D4-2A8C-4C72-84BD-12FFF55D6413}" dt="2020-06-28T22:18:41.335" v="1125" actId="947"/>
          <ac:spMkLst>
            <pc:docMk/>
            <pc:sldMk cId="851126921" sldId="263"/>
            <ac:spMk id="3" creationId="{79D2C853-BF91-4F07-BCF2-55D20410E996}"/>
          </ac:spMkLst>
        </pc:spChg>
        <pc:inkChg chg="add">
          <ac:chgData name="Kathy Moczerniak" userId="482eff44a8730993" providerId="LiveId" clId="{D650E3D4-2A8C-4C72-84BD-12FFF55D6413}" dt="2020-06-28T20:22:02.307" v="295" actId="9405"/>
          <ac:inkMkLst>
            <pc:docMk/>
            <pc:sldMk cId="851126921" sldId="263"/>
            <ac:inkMk id="4" creationId="{44D5818C-7269-4314-8CA8-E4739270CC50}"/>
          </ac:inkMkLst>
        </pc:inkChg>
        <pc:inkChg chg="add">
          <ac:chgData name="Kathy Moczerniak" userId="482eff44a8730993" providerId="LiveId" clId="{D650E3D4-2A8C-4C72-84BD-12FFF55D6413}" dt="2020-06-28T20:22:02.636" v="296" actId="9405"/>
          <ac:inkMkLst>
            <pc:docMk/>
            <pc:sldMk cId="851126921" sldId="263"/>
            <ac:inkMk id="7" creationId="{2ABCDE81-865C-46A4-BA7E-B4A8BDA2D6AF}"/>
          </ac:inkMkLst>
        </pc:inkChg>
        <pc:inkChg chg="add">
          <ac:chgData name="Kathy Moczerniak" userId="482eff44a8730993" providerId="LiveId" clId="{D650E3D4-2A8C-4C72-84BD-12FFF55D6413}" dt="2020-06-28T20:22:02.965" v="297" actId="9405"/>
          <ac:inkMkLst>
            <pc:docMk/>
            <pc:sldMk cId="851126921" sldId="263"/>
            <ac:inkMk id="8" creationId="{E663616D-7835-43A4-AE84-5C4499613D44}"/>
          </ac:inkMkLst>
        </pc:inkChg>
        <pc:inkChg chg="add">
          <ac:chgData name="Kathy Moczerniak" userId="482eff44a8730993" providerId="LiveId" clId="{D650E3D4-2A8C-4C72-84BD-12FFF55D6413}" dt="2020-06-28T20:22:03.319" v="298" actId="9405"/>
          <ac:inkMkLst>
            <pc:docMk/>
            <pc:sldMk cId="851126921" sldId="263"/>
            <ac:inkMk id="9" creationId="{2C693E1C-3C8D-4913-A676-1A0133A3BB74}"/>
          </ac:inkMkLst>
        </pc:inkChg>
        <pc:inkChg chg="add">
          <ac:chgData name="Kathy Moczerniak" userId="482eff44a8730993" providerId="LiveId" clId="{D650E3D4-2A8C-4C72-84BD-12FFF55D6413}" dt="2020-06-28T20:22:03.667" v="299" actId="9405"/>
          <ac:inkMkLst>
            <pc:docMk/>
            <pc:sldMk cId="851126921" sldId="263"/>
            <ac:inkMk id="10" creationId="{963CD0B7-BC5C-4319-B251-97AF2E900B22}"/>
          </ac:inkMkLst>
        </pc:inkChg>
        <pc:inkChg chg="add">
          <ac:chgData name="Kathy Moczerniak" userId="482eff44a8730993" providerId="LiveId" clId="{D650E3D4-2A8C-4C72-84BD-12FFF55D6413}" dt="2020-06-28T20:22:03.997" v="300" actId="9405"/>
          <ac:inkMkLst>
            <pc:docMk/>
            <pc:sldMk cId="851126921" sldId="263"/>
            <ac:inkMk id="11" creationId="{D17A785B-1EFD-4B97-9912-D5DA6E9FFAC1}"/>
          </ac:inkMkLst>
        </pc:inkChg>
        <pc:inkChg chg="add">
          <ac:chgData name="Kathy Moczerniak" userId="482eff44a8730993" providerId="LiveId" clId="{D650E3D4-2A8C-4C72-84BD-12FFF55D6413}" dt="2020-06-28T20:22:04.405" v="301" actId="9405"/>
          <ac:inkMkLst>
            <pc:docMk/>
            <pc:sldMk cId="851126921" sldId="263"/>
            <ac:inkMk id="12" creationId="{38B927CD-954B-4D71-BBB0-718E6CF08997}"/>
          </ac:inkMkLst>
        </pc:inkChg>
        <pc:inkChg chg="add">
          <ac:chgData name="Kathy Moczerniak" userId="482eff44a8730993" providerId="LiveId" clId="{D650E3D4-2A8C-4C72-84BD-12FFF55D6413}" dt="2020-06-28T20:22:04.732" v="302" actId="9405"/>
          <ac:inkMkLst>
            <pc:docMk/>
            <pc:sldMk cId="851126921" sldId="263"/>
            <ac:inkMk id="13" creationId="{85A0B95F-383F-4E36-AF9B-532F462C750C}"/>
          </ac:inkMkLst>
        </pc:inkChg>
        <pc:inkChg chg="add">
          <ac:chgData name="Kathy Moczerniak" userId="482eff44a8730993" providerId="LiveId" clId="{D650E3D4-2A8C-4C72-84BD-12FFF55D6413}" dt="2020-06-28T20:22:11.300" v="305" actId="9405"/>
          <ac:inkMkLst>
            <pc:docMk/>
            <pc:sldMk cId="851126921" sldId="263"/>
            <ac:inkMk id="14" creationId="{A689372D-956A-4EB3-989F-4FAF6E87FDEB}"/>
          </ac:inkMkLst>
        </pc:inkChg>
        <pc:inkChg chg="add">
          <ac:chgData name="Kathy Moczerniak" userId="482eff44a8730993" providerId="LiveId" clId="{D650E3D4-2A8C-4C72-84BD-12FFF55D6413}" dt="2020-06-28T20:22:11.651" v="306" actId="9405"/>
          <ac:inkMkLst>
            <pc:docMk/>
            <pc:sldMk cId="851126921" sldId="263"/>
            <ac:inkMk id="15" creationId="{DF8ADCA2-E87E-4938-A505-76E695A63999}"/>
          </ac:inkMkLst>
        </pc:inkChg>
        <pc:inkChg chg="add">
          <ac:chgData name="Kathy Moczerniak" userId="482eff44a8730993" providerId="LiveId" clId="{D650E3D4-2A8C-4C72-84BD-12FFF55D6413}" dt="2020-06-28T20:22:12.100" v="307" actId="9405"/>
          <ac:inkMkLst>
            <pc:docMk/>
            <pc:sldMk cId="851126921" sldId="263"/>
            <ac:inkMk id="16" creationId="{05E464DD-40B8-49B1-A838-F3EDC98DE150}"/>
          </ac:inkMkLst>
        </pc:inkChg>
        <pc:inkChg chg="add">
          <ac:chgData name="Kathy Moczerniak" userId="482eff44a8730993" providerId="LiveId" clId="{D650E3D4-2A8C-4C72-84BD-12FFF55D6413}" dt="2020-06-28T20:22:12.550" v="308" actId="9405"/>
          <ac:inkMkLst>
            <pc:docMk/>
            <pc:sldMk cId="851126921" sldId="263"/>
            <ac:inkMk id="17" creationId="{62418F47-4ECC-49A6-9E29-D7AFFFF7ACA4}"/>
          </ac:inkMkLst>
        </pc:inkChg>
        <pc:inkChg chg="add">
          <ac:chgData name="Kathy Moczerniak" userId="482eff44a8730993" providerId="LiveId" clId="{D650E3D4-2A8C-4C72-84BD-12FFF55D6413}" dt="2020-06-28T20:22:12.916" v="309" actId="9405"/>
          <ac:inkMkLst>
            <pc:docMk/>
            <pc:sldMk cId="851126921" sldId="263"/>
            <ac:inkMk id="18" creationId="{8C0D6B83-99AA-46ED-BBC5-4637D1C6DB31}"/>
          </ac:inkMkLst>
        </pc:inkChg>
        <pc:inkChg chg="add">
          <ac:chgData name="Kathy Moczerniak" userId="482eff44a8730993" providerId="LiveId" clId="{D650E3D4-2A8C-4C72-84BD-12FFF55D6413}" dt="2020-06-28T20:22:13.450" v="310" actId="9405"/>
          <ac:inkMkLst>
            <pc:docMk/>
            <pc:sldMk cId="851126921" sldId="263"/>
            <ac:inkMk id="19" creationId="{E4B4207B-8317-41ED-9DDE-859EB38CD6B5}"/>
          </ac:inkMkLst>
        </pc:inkChg>
        <pc:inkChg chg="add">
          <ac:chgData name="Kathy Moczerniak" userId="482eff44a8730993" providerId="LiveId" clId="{D650E3D4-2A8C-4C72-84BD-12FFF55D6413}" dt="2020-06-28T20:22:14.115" v="311" actId="9405"/>
          <ac:inkMkLst>
            <pc:docMk/>
            <pc:sldMk cId="851126921" sldId="263"/>
            <ac:inkMk id="20" creationId="{2F9F52B3-B4B2-4541-81ED-76058D9409F6}"/>
          </ac:inkMkLst>
        </pc:inkChg>
        <pc:inkChg chg="add">
          <ac:chgData name="Kathy Moczerniak" userId="482eff44a8730993" providerId="LiveId" clId="{D650E3D4-2A8C-4C72-84BD-12FFF55D6413}" dt="2020-06-28T20:22:14.651" v="312" actId="9405"/>
          <ac:inkMkLst>
            <pc:docMk/>
            <pc:sldMk cId="851126921" sldId="263"/>
            <ac:inkMk id="21" creationId="{C3CF85D0-F98A-4F94-8D44-A546E34ADC36}"/>
          </ac:inkMkLst>
        </pc:inkChg>
        <pc:inkChg chg="add">
          <ac:chgData name="Kathy Moczerniak" userId="482eff44a8730993" providerId="LiveId" clId="{D650E3D4-2A8C-4C72-84BD-12FFF55D6413}" dt="2020-06-28T20:22:15.549" v="313" actId="9405"/>
          <ac:inkMkLst>
            <pc:docMk/>
            <pc:sldMk cId="851126921" sldId="263"/>
            <ac:inkMk id="22" creationId="{5C8F0C22-20DC-4143-86C9-D0B60E59A1F8}"/>
          </ac:inkMkLst>
        </pc:inkChg>
        <pc:inkChg chg="add">
          <ac:chgData name="Kathy Moczerniak" userId="482eff44a8730993" providerId="LiveId" clId="{D650E3D4-2A8C-4C72-84BD-12FFF55D6413}" dt="2020-06-28T20:22:15.929" v="314" actId="9405"/>
          <ac:inkMkLst>
            <pc:docMk/>
            <pc:sldMk cId="851126921" sldId="263"/>
            <ac:inkMk id="23" creationId="{FA0D529C-73FD-4427-8403-9CF39AE4B763}"/>
          </ac:inkMkLst>
        </pc:inkChg>
        <pc:inkChg chg="add">
          <ac:chgData name="Kathy Moczerniak" userId="482eff44a8730993" providerId="LiveId" clId="{D650E3D4-2A8C-4C72-84BD-12FFF55D6413}" dt="2020-06-28T20:22:16.448" v="315" actId="9405"/>
          <ac:inkMkLst>
            <pc:docMk/>
            <pc:sldMk cId="851126921" sldId="263"/>
            <ac:inkMk id="24" creationId="{0EEFDF53-BD57-48A4-AD79-2DCF184FD7DF}"/>
          </ac:inkMkLst>
        </pc:inkChg>
        <pc:inkChg chg="add">
          <ac:chgData name="Kathy Moczerniak" userId="482eff44a8730993" providerId="LiveId" clId="{D650E3D4-2A8C-4C72-84BD-12FFF55D6413}" dt="2020-06-28T20:22:16.896" v="316" actId="9405"/>
          <ac:inkMkLst>
            <pc:docMk/>
            <pc:sldMk cId="851126921" sldId="263"/>
            <ac:inkMk id="25" creationId="{6586C8FE-CFF3-4EC6-81E0-E8134CCA4296}"/>
          </ac:inkMkLst>
        </pc:inkChg>
        <pc:inkChg chg="add">
          <ac:chgData name="Kathy Moczerniak" userId="482eff44a8730993" providerId="LiveId" clId="{D650E3D4-2A8C-4C72-84BD-12FFF55D6413}" dt="2020-06-28T20:22:17.230" v="317" actId="9405"/>
          <ac:inkMkLst>
            <pc:docMk/>
            <pc:sldMk cId="851126921" sldId="263"/>
            <ac:inkMk id="26" creationId="{4EE9B665-FBAC-4776-916A-60D5D0687EB7}"/>
          </ac:inkMkLst>
        </pc:inkChg>
        <pc:inkChg chg="add">
          <ac:chgData name="Kathy Moczerniak" userId="482eff44a8730993" providerId="LiveId" clId="{D650E3D4-2A8C-4C72-84BD-12FFF55D6413}" dt="2020-06-28T20:22:17.561" v="318" actId="9405"/>
          <ac:inkMkLst>
            <pc:docMk/>
            <pc:sldMk cId="851126921" sldId="263"/>
            <ac:inkMk id="27" creationId="{FF1E1B50-6459-4ED0-8F96-4B2733DC1001}"/>
          </ac:inkMkLst>
        </pc:inkChg>
        <pc:inkChg chg="add">
          <ac:chgData name="Kathy Moczerniak" userId="482eff44a8730993" providerId="LiveId" clId="{D650E3D4-2A8C-4C72-84BD-12FFF55D6413}" dt="2020-06-28T20:22:17.912" v="319" actId="9405"/>
          <ac:inkMkLst>
            <pc:docMk/>
            <pc:sldMk cId="851126921" sldId="263"/>
            <ac:inkMk id="28" creationId="{75A8C17A-BF5E-48E3-A02D-B1BD445F54B1}"/>
          </ac:inkMkLst>
        </pc:inkChg>
        <pc:inkChg chg="add">
          <ac:chgData name="Kathy Moczerniak" userId="482eff44a8730993" providerId="LiveId" clId="{D650E3D4-2A8C-4C72-84BD-12FFF55D6413}" dt="2020-06-28T20:22:18.263" v="320" actId="9405"/>
          <ac:inkMkLst>
            <pc:docMk/>
            <pc:sldMk cId="851126921" sldId="263"/>
            <ac:inkMk id="29" creationId="{B458330D-59E7-4345-AA6C-9AAED557F0CA}"/>
          </ac:inkMkLst>
        </pc:inkChg>
        <pc:inkChg chg="add">
          <ac:chgData name="Kathy Moczerniak" userId="482eff44a8730993" providerId="LiveId" clId="{D650E3D4-2A8C-4C72-84BD-12FFF55D6413}" dt="2020-06-28T20:22:19.146" v="321" actId="9405"/>
          <ac:inkMkLst>
            <pc:docMk/>
            <pc:sldMk cId="851126921" sldId="263"/>
            <ac:inkMk id="30" creationId="{AC1A0B79-06A4-47A9-B08B-93EEF084F518}"/>
          </ac:inkMkLst>
        </pc:inkChg>
        <pc:inkChg chg="add">
          <ac:chgData name="Kathy Moczerniak" userId="482eff44a8730993" providerId="LiveId" clId="{D650E3D4-2A8C-4C72-84BD-12FFF55D6413}" dt="2020-06-28T20:22:19.512" v="322" actId="9405"/>
          <ac:inkMkLst>
            <pc:docMk/>
            <pc:sldMk cId="851126921" sldId="263"/>
            <ac:inkMk id="31" creationId="{4F775566-AE99-4890-81C4-0BB3059CF471}"/>
          </ac:inkMkLst>
        </pc:inkChg>
        <pc:inkChg chg="add">
          <ac:chgData name="Kathy Moczerniak" userId="482eff44a8730993" providerId="LiveId" clId="{D650E3D4-2A8C-4C72-84BD-12FFF55D6413}" dt="2020-06-28T20:22:20.044" v="323" actId="9405"/>
          <ac:inkMkLst>
            <pc:docMk/>
            <pc:sldMk cId="851126921" sldId="263"/>
            <ac:inkMk id="32" creationId="{EAEF110A-3AFE-43CB-9587-D1B92C0CA02B}"/>
          </ac:inkMkLst>
        </pc:inkChg>
        <pc:inkChg chg="add">
          <ac:chgData name="Kathy Moczerniak" userId="482eff44a8730993" providerId="LiveId" clId="{D650E3D4-2A8C-4C72-84BD-12FFF55D6413}" dt="2020-06-28T20:22:20.565" v="324" actId="9405"/>
          <ac:inkMkLst>
            <pc:docMk/>
            <pc:sldMk cId="851126921" sldId="263"/>
            <ac:inkMk id="33" creationId="{95C6E99D-2D79-48C5-ABC9-8426BFE0918F}"/>
          </ac:inkMkLst>
        </pc:inkChg>
        <pc:inkChg chg="add">
          <ac:chgData name="Kathy Moczerniak" userId="482eff44a8730993" providerId="LiveId" clId="{D650E3D4-2A8C-4C72-84BD-12FFF55D6413}" dt="2020-06-28T20:22:20.946" v="325" actId="9405"/>
          <ac:inkMkLst>
            <pc:docMk/>
            <pc:sldMk cId="851126921" sldId="263"/>
            <ac:inkMk id="34" creationId="{64D08517-A53A-418C-B3B7-E22BE7F061C1}"/>
          </ac:inkMkLst>
        </pc:inkChg>
        <pc:inkChg chg="add">
          <ac:chgData name="Kathy Moczerniak" userId="482eff44a8730993" providerId="LiveId" clId="{D650E3D4-2A8C-4C72-84BD-12FFF55D6413}" dt="2020-06-28T20:22:21.397" v="326" actId="9405"/>
          <ac:inkMkLst>
            <pc:docMk/>
            <pc:sldMk cId="851126921" sldId="263"/>
            <ac:inkMk id="35" creationId="{E08AA6DC-6BC4-4D00-A6CA-AC576A99AF76}"/>
          </ac:inkMkLst>
        </pc:inkChg>
        <pc:inkChg chg="add">
          <ac:chgData name="Kathy Moczerniak" userId="482eff44a8730993" providerId="LiveId" clId="{D650E3D4-2A8C-4C72-84BD-12FFF55D6413}" dt="2020-06-28T20:22:21.738" v="327" actId="9405"/>
          <ac:inkMkLst>
            <pc:docMk/>
            <pc:sldMk cId="851126921" sldId="263"/>
            <ac:inkMk id="36" creationId="{76D6B59B-6998-4E8C-93CC-1752C4249AEA}"/>
          </ac:inkMkLst>
        </pc:inkChg>
        <pc:inkChg chg="add">
          <ac:chgData name="Kathy Moczerniak" userId="482eff44a8730993" providerId="LiveId" clId="{D650E3D4-2A8C-4C72-84BD-12FFF55D6413}" dt="2020-06-28T20:22:22.211" v="328" actId="9405"/>
          <ac:inkMkLst>
            <pc:docMk/>
            <pc:sldMk cId="851126921" sldId="263"/>
            <ac:inkMk id="37" creationId="{8DB22F7E-2950-4C9D-B133-4DDAD71B4198}"/>
          </ac:inkMkLst>
        </pc:inkChg>
        <pc:inkChg chg="add">
          <ac:chgData name="Kathy Moczerniak" userId="482eff44a8730993" providerId="LiveId" clId="{D650E3D4-2A8C-4C72-84BD-12FFF55D6413}" dt="2020-06-28T20:22:27.782" v="329" actId="9405"/>
          <ac:inkMkLst>
            <pc:docMk/>
            <pc:sldMk cId="851126921" sldId="263"/>
            <ac:inkMk id="38" creationId="{94E68D3E-1657-4400-89DD-A567E3CBBA82}"/>
          </ac:inkMkLst>
        </pc:inkChg>
        <pc:inkChg chg="add">
          <ac:chgData name="Kathy Moczerniak" userId="482eff44a8730993" providerId="LiveId" clId="{D650E3D4-2A8C-4C72-84BD-12FFF55D6413}" dt="2020-06-28T20:22:28.231" v="330" actId="9405"/>
          <ac:inkMkLst>
            <pc:docMk/>
            <pc:sldMk cId="851126921" sldId="263"/>
            <ac:inkMk id="39" creationId="{EC839B27-4935-4A1B-AC22-13D904A1EF1F}"/>
          </ac:inkMkLst>
        </pc:inkChg>
        <pc:inkChg chg="add">
          <ac:chgData name="Kathy Moczerniak" userId="482eff44a8730993" providerId="LiveId" clId="{D650E3D4-2A8C-4C72-84BD-12FFF55D6413}" dt="2020-06-28T20:22:28.578" v="331" actId="9405"/>
          <ac:inkMkLst>
            <pc:docMk/>
            <pc:sldMk cId="851126921" sldId="263"/>
            <ac:inkMk id="40" creationId="{AF022589-D681-4E42-B954-82814E465E18}"/>
          </ac:inkMkLst>
        </pc:inkChg>
        <pc:inkChg chg="add">
          <ac:chgData name="Kathy Moczerniak" userId="482eff44a8730993" providerId="LiveId" clId="{D650E3D4-2A8C-4C72-84BD-12FFF55D6413}" dt="2020-06-28T20:22:28.911" v="332" actId="9405"/>
          <ac:inkMkLst>
            <pc:docMk/>
            <pc:sldMk cId="851126921" sldId="263"/>
            <ac:inkMk id="41" creationId="{248AE37F-404D-4E43-B7E8-A48587A61440}"/>
          </ac:inkMkLst>
        </pc:inkChg>
        <pc:inkChg chg="add">
          <ac:chgData name="Kathy Moczerniak" userId="482eff44a8730993" providerId="LiveId" clId="{D650E3D4-2A8C-4C72-84BD-12FFF55D6413}" dt="2020-06-28T20:22:29.244" v="333" actId="9405"/>
          <ac:inkMkLst>
            <pc:docMk/>
            <pc:sldMk cId="851126921" sldId="263"/>
            <ac:inkMk id="42" creationId="{6C6014A1-4421-4A9C-AE04-18E92EAB2F68}"/>
          </ac:inkMkLst>
        </pc:inkChg>
        <pc:inkChg chg="add">
          <ac:chgData name="Kathy Moczerniak" userId="482eff44a8730993" providerId="LiveId" clId="{D650E3D4-2A8C-4C72-84BD-12FFF55D6413}" dt="2020-06-28T20:22:29.648" v="334" actId="9405"/>
          <ac:inkMkLst>
            <pc:docMk/>
            <pc:sldMk cId="851126921" sldId="263"/>
            <ac:inkMk id="43" creationId="{73A12AC3-6B65-4694-8FAA-EC78975C8951}"/>
          </ac:inkMkLst>
        </pc:inkChg>
        <pc:inkChg chg="add">
          <ac:chgData name="Kathy Moczerniak" userId="482eff44a8730993" providerId="LiveId" clId="{D650E3D4-2A8C-4C72-84BD-12FFF55D6413}" dt="2020-06-28T20:22:30.180" v="335" actId="9405"/>
          <ac:inkMkLst>
            <pc:docMk/>
            <pc:sldMk cId="851126921" sldId="263"/>
            <ac:inkMk id="44" creationId="{9ADDCA5A-2AD7-468A-9632-6E8C6EB36FCB}"/>
          </ac:inkMkLst>
        </pc:inkChg>
      </pc:sldChg>
      <pc:sldChg chg="addSp modSp mod">
        <pc:chgData name="Kathy Moczerniak" userId="482eff44a8730993" providerId="LiveId" clId="{D650E3D4-2A8C-4C72-84BD-12FFF55D6413}" dt="2020-06-28T20:23:55.771" v="432" actId="1076"/>
        <pc:sldMkLst>
          <pc:docMk/>
          <pc:sldMk cId="3485080031" sldId="264"/>
        </pc:sldMkLst>
        <pc:spChg chg="mod">
          <ac:chgData name="Kathy Moczerniak" userId="482eff44a8730993" providerId="LiveId" clId="{D650E3D4-2A8C-4C72-84BD-12FFF55D6413}" dt="2020-06-21T05:57:34.518" v="15"/>
          <ac:spMkLst>
            <pc:docMk/>
            <pc:sldMk cId="3485080031" sldId="264"/>
            <ac:spMk id="2" creationId="{22B823F7-08F9-4AA8-A482-BBC5F3A86228}"/>
          </ac:spMkLst>
        </pc:spChg>
        <pc:spChg chg="mod">
          <ac:chgData name="Kathy Moczerniak" userId="482eff44a8730993" providerId="LiveId" clId="{D650E3D4-2A8C-4C72-84BD-12FFF55D6413}" dt="2020-06-28T20:23:55.771" v="432" actId="1076"/>
          <ac:spMkLst>
            <pc:docMk/>
            <pc:sldMk cId="3485080031" sldId="264"/>
            <ac:spMk id="3" creationId="{FEAC8A6A-B299-4C50-9187-40CA15E4E051}"/>
          </ac:spMkLst>
        </pc:spChg>
        <pc:grpChg chg="mod">
          <ac:chgData name="Kathy Moczerniak" userId="482eff44a8730993" providerId="LiveId" clId="{D650E3D4-2A8C-4C72-84BD-12FFF55D6413}" dt="2020-06-28T20:23:34.173" v="411"/>
          <ac:grpSpMkLst>
            <pc:docMk/>
            <pc:sldMk cId="3485080031" sldId="264"/>
            <ac:grpSpMk id="58" creationId="{CAF39C07-F7C5-4EE8-8BEB-4C9215C789BD}"/>
          </ac:grpSpMkLst>
        </pc:grpChg>
        <pc:inkChg chg="add">
          <ac:chgData name="Kathy Moczerniak" userId="482eff44a8730993" providerId="LiveId" clId="{D650E3D4-2A8C-4C72-84BD-12FFF55D6413}" dt="2020-06-28T20:23:14.044" v="359" actId="9405"/>
          <ac:inkMkLst>
            <pc:docMk/>
            <pc:sldMk cId="3485080031" sldId="264"/>
            <ac:inkMk id="6" creationId="{58D5B9A2-290B-4F8F-8A90-EBB2D50DD151}"/>
          </ac:inkMkLst>
        </pc:inkChg>
        <pc:inkChg chg="add">
          <ac:chgData name="Kathy Moczerniak" userId="482eff44a8730993" providerId="LiveId" clId="{D650E3D4-2A8C-4C72-84BD-12FFF55D6413}" dt="2020-06-28T20:23:14.429" v="360" actId="9405"/>
          <ac:inkMkLst>
            <pc:docMk/>
            <pc:sldMk cId="3485080031" sldId="264"/>
            <ac:inkMk id="7" creationId="{64C84311-49CF-44A3-89F1-9C33718CB43C}"/>
          </ac:inkMkLst>
        </pc:inkChg>
        <pc:inkChg chg="add">
          <ac:chgData name="Kathy Moczerniak" userId="482eff44a8730993" providerId="LiveId" clId="{D650E3D4-2A8C-4C72-84BD-12FFF55D6413}" dt="2020-06-28T20:23:14.945" v="361" actId="9405"/>
          <ac:inkMkLst>
            <pc:docMk/>
            <pc:sldMk cId="3485080031" sldId="264"/>
            <ac:inkMk id="8" creationId="{99C1051E-7BE7-47CA-8565-D82E692DA6D0}"/>
          </ac:inkMkLst>
        </pc:inkChg>
        <pc:inkChg chg="add">
          <ac:chgData name="Kathy Moczerniak" userId="482eff44a8730993" providerId="LiveId" clId="{D650E3D4-2A8C-4C72-84BD-12FFF55D6413}" dt="2020-06-28T20:23:15.393" v="362" actId="9405"/>
          <ac:inkMkLst>
            <pc:docMk/>
            <pc:sldMk cId="3485080031" sldId="264"/>
            <ac:inkMk id="9" creationId="{D67006F9-CCB0-4B88-9E98-172E3F983141}"/>
          </ac:inkMkLst>
        </pc:inkChg>
        <pc:inkChg chg="add">
          <ac:chgData name="Kathy Moczerniak" userId="482eff44a8730993" providerId="LiveId" clId="{D650E3D4-2A8C-4C72-84BD-12FFF55D6413}" dt="2020-06-28T20:23:15.731" v="363" actId="9405"/>
          <ac:inkMkLst>
            <pc:docMk/>
            <pc:sldMk cId="3485080031" sldId="264"/>
            <ac:inkMk id="10" creationId="{D6FDAFA8-3C74-4822-8B5B-C69DBCD440A6}"/>
          </ac:inkMkLst>
        </pc:inkChg>
        <pc:inkChg chg="add">
          <ac:chgData name="Kathy Moczerniak" userId="482eff44a8730993" providerId="LiveId" clId="{D650E3D4-2A8C-4C72-84BD-12FFF55D6413}" dt="2020-06-28T20:23:16.080" v="364" actId="9405"/>
          <ac:inkMkLst>
            <pc:docMk/>
            <pc:sldMk cId="3485080031" sldId="264"/>
            <ac:inkMk id="11" creationId="{53561DC2-0ED8-492B-8533-F7D2BB3C6EF2}"/>
          </ac:inkMkLst>
        </pc:inkChg>
        <pc:inkChg chg="add">
          <ac:chgData name="Kathy Moczerniak" userId="482eff44a8730993" providerId="LiveId" clId="{D650E3D4-2A8C-4C72-84BD-12FFF55D6413}" dt="2020-06-28T20:23:16.443" v="365" actId="9405"/>
          <ac:inkMkLst>
            <pc:docMk/>
            <pc:sldMk cId="3485080031" sldId="264"/>
            <ac:inkMk id="12" creationId="{6B8E693B-C745-4B1F-95B4-A7052F80C8E6}"/>
          </ac:inkMkLst>
        </pc:inkChg>
        <pc:inkChg chg="add">
          <ac:chgData name="Kathy Moczerniak" userId="482eff44a8730993" providerId="LiveId" clId="{D650E3D4-2A8C-4C72-84BD-12FFF55D6413}" dt="2020-06-28T20:23:16.976" v="366" actId="9405"/>
          <ac:inkMkLst>
            <pc:docMk/>
            <pc:sldMk cId="3485080031" sldId="264"/>
            <ac:inkMk id="13" creationId="{4511A30C-EE7A-4AD7-8B89-98D4754C572A}"/>
          </ac:inkMkLst>
        </pc:inkChg>
        <pc:inkChg chg="add">
          <ac:chgData name="Kathy Moczerniak" userId="482eff44a8730993" providerId="LiveId" clId="{D650E3D4-2A8C-4C72-84BD-12FFF55D6413}" dt="2020-06-28T20:23:17.342" v="367" actId="9405"/>
          <ac:inkMkLst>
            <pc:docMk/>
            <pc:sldMk cId="3485080031" sldId="264"/>
            <ac:inkMk id="14" creationId="{5DB478FB-F6BD-4D03-A85A-648023AD3B35}"/>
          </ac:inkMkLst>
        </pc:inkChg>
        <pc:inkChg chg="add">
          <ac:chgData name="Kathy Moczerniak" userId="482eff44a8730993" providerId="LiveId" clId="{D650E3D4-2A8C-4C72-84BD-12FFF55D6413}" dt="2020-06-28T20:23:17.793" v="368" actId="9405"/>
          <ac:inkMkLst>
            <pc:docMk/>
            <pc:sldMk cId="3485080031" sldId="264"/>
            <ac:inkMk id="15" creationId="{73959C20-1DF8-4215-85D2-1212E1F8CEB3}"/>
          </ac:inkMkLst>
        </pc:inkChg>
        <pc:inkChg chg="add">
          <ac:chgData name="Kathy Moczerniak" userId="482eff44a8730993" providerId="LiveId" clId="{D650E3D4-2A8C-4C72-84BD-12FFF55D6413}" dt="2020-06-28T20:23:18.122" v="369" actId="9405"/>
          <ac:inkMkLst>
            <pc:docMk/>
            <pc:sldMk cId="3485080031" sldId="264"/>
            <ac:inkMk id="16" creationId="{9DC89611-D3DC-40A6-BAB5-606D20C55159}"/>
          </ac:inkMkLst>
        </pc:inkChg>
        <pc:inkChg chg="add">
          <ac:chgData name="Kathy Moczerniak" userId="482eff44a8730993" providerId="LiveId" clId="{D650E3D4-2A8C-4C72-84BD-12FFF55D6413}" dt="2020-06-28T20:23:18.465" v="370" actId="9405"/>
          <ac:inkMkLst>
            <pc:docMk/>
            <pc:sldMk cId="3485080031" sldId="264"/>
            <ac:inkMk id="17" creationId="{501CE01F-D1F5-41B4-8E92-ACCEBF74CCFA}"/>
          </ac:inkMkLst>
        </pc:inkChg>
        <pc:inkChg chg="add">
          <ac:chgData name="Kathy Moczerniak" userId="482eff44a8730993" providerId="LiveId" clId="{D650E3D4-2A8C-4C72-84BD-12FFF55D6413}" dt="2020-06-28T20:23:18.794" v="371" actId="9405"/>
          <ac:inkMkLst>
            <pc:docMk/>
            <pc:sldMk cId="3485080031" sldId="264"/>
            <ac:inkMk id="18" creationId="{62F4F3E3-5E72-4C2A-8990-5DD3915E78C6}"/>
          </ac:inkMkLst>
        </pc:inkChg>
        <pc:inkChg chg="add">
          <ac:chgData name="Kathy Moczerniak" userId="482eff44a8730993" providerId="LiveId" clId="{D650E3D4-2A8C-4C72-84BD-12FFF55D6413}" dt="2020-06-28T20:23:19.140" v="372" actId="9405"/>
          <ac:inkMkLst>
            <pc:docMk/>
            <pc:sldMk cId="3485080031" sldId="264"/>
            <ac:inkMk id="19" creationId="{F74D3148-2E20-458E-8D39-5A5D4461E2E8}"/>
          </ac:inkMkLst>
        </pc:inkChg>
        <pc:inkChg chg="add">
          <ac:chgData name="Kathy Moczerniak" userId="482eff44a8730993" providerId="LiveId" clId="{D650E3D4-2A8C-4C72-84BD-12FFF55D6413}" dt="2020-06-28T20:23:19.675" v="373" actId="9405"/>
          <ac:inkMkLst>
            <pc:docMk/>
            <pc:sldMk cId="3485080031" sldId="264"/>
            <ac:inkMk id="20" creationId="{3891C063-D6F5-4C9A-8D88-6F4FFF724449}"/>
          </ac:inkMkLst>
        </pc:inkChg>
        <pc:inkChg chg="add">
          <ac:chgData name="Kathy Moczerniak" userId="482eff44a8730993" providerId="LiveId" clId="{D650E3D4-2A8C-4C72-84BD-12FFF55D6413}" dt="2020-06-28T20:23:20.124" v="374" actId="9405"/>
          <ac:inkMkLst>
            <pc:docMk/>
            <pc:sldMk cId="3485080031" sldId="264"/>
            <ac:inkMk id="21" creationId="{3572BC94-9B0F-466A-BB9C-793B632D8618}"/>
          </ac:inkMkLst>
        </pc:inkChg>
        <pc:inkChg chg="add">
          <ac:chgData name="Kathy Moczerniak" userId="482eff44a8730993" providerId="LiveId" clId="{D650E3D4-2A8C-4C72-84BD-12FFF55D6413}" dt="2020-06-28T20:23:20.462" v="375" actId="9405"/>
          <ac:inkMkLst>
            <pc:docMk/>
            <pc:sldMk cId="3485080031" sldId="264"/>
            <ac:inkMk id="22" creationId="{144AABB6-2AFA-464A-A5DC-F6F4E09009DB}"/>
          </ac:inkMkLst>
        </pc:inkChg>
        <pc:inkChg chg="add">
          <ac:chgData name="Kathy Moczerniak" userId="482eff44a8730993" providerId="LiveId" clId="{D650E3D4-2A8C-4C72-84BD-12FFF55D6413}" dt="2020-06-28T20:23:20.790" v="376" actId="9405"/>
          <ac:inkMkLst>
            <pc:docMk/>
            <pc:sldMk cId="3485080031" sldId="264"/>
            <ac:inkMk id="23" creationId="{532C85D4-7C42-4AC1-B341-B8594F574FCE}"/>
          </ac:inkMkLst>
        </pc:inkChg>
        <pc:inkChg chg="add">
          <ac:chgData name="Kathy Moczerniak" userId="482eff44a8730993" providerId="LiveId" clId="{D650E3D4-2A8C-4C72-84BD-12FFF55D6413}" dt="2020-06-28T20:23:21.128" v="377" actId="9405"/>
          <ac:inkMkLst>
            <pc:docMk/>
            <pc:sldMk cId="3485080031" sldId="264"/>
            <ac:inkMk id="24" creationId="{5C1ED038-954E-4273-B6C3-76DDDB2A3530}"/>
          </ac:inkMkLst>
        </pc:inkChg>
        <pc:inkChg chg="add">
          <ac:chgData name="Kathy Moczerniak" userId="482eff44a8730993" providerId="LiveId" clId="{D650E3D4-2A8C-4C72-84BD-12FFF55D6413}" dt="2020-06-28T20:23:21.458" v="378" actId="9405"/>
          <ac:inkMkLst>
            <pc:docMk/>
            <pc:sldMk cId="3485080031" sldId="264"/>
            <ac:inkMk id="25" creationId="{131433CE-A91F-438D-8631-0CBE744C8594}"/>
          </ac:inkMkLst>
        </pc:inkChg>
        <pc:inkChg chg="add">
          <ac:chgData name="Kathy Moczerniak" userId="482eff44a8730993" providerId="LiveId" clId="{D650E3D4-2A8C-4C72-84BD-12FFF55D6413}" dt="2020-06-28T20:23:21.793" v="379" actId="9405"/>
          <ac:inkMkLst>
            <pc:docMk/>
            <pc:sldMk cId="3485080031" sldId="264"/>
            <ac:inkMk id="26" creationId="{5FF267D2-5754-475F-A067-9EFD08EB1A74}"/>
          </ac:inkMkLst>
        </pc:inkChg>
        <pc:inkChg chg="add">
          <ac:chgData name="Kathy Moczerniak" userId="482eff44a8730993" providerId="LiveId" clId="{D650E3D4-2A8C-4C72-84BD-12FFF55D6413}" dt="2020-06-28T20:23:22.120" v="380" actId="9405"/>
          <ac:inkMkLst>
            <pc:docMk/>
            <pc:sldMk cId="3485080031" sldId="264"/>
            <ac:inkMk id="27" creationId="{A6F9F19E-DA34-4688-BC50-3F4E3952EEE2}"/>
          </ac:inkMkLst>
        </pc:inkChg>
        <pc:inkChg chg="add">
          <ac:chgData name="Kathy Moczerniak" userId="482eff44a8730993" providerId="LiveId" clId="{D650E3D4-2A8C-4C72-84BD-12FFF55D6413}" dt="2020-06-28T20:23:22.462" v="381" actId="9405"/>
          <ac:inkMkLst>
            <pc:docMk/>
            <pc:sldMk cId="3485080031" sldId="264"/>
            <ac:inkMk id="28" creationId="{63782F89-5CD4-4E20-9402-0F0C071D4B12}"/>
          </ac:inkMkLst>
        </pc:inkChg>
        <pc:inkChg chg="add">
          <ac:chgData name="Kathy Moczerniak" userId="482eff44a8730993" providerId="LiveId" clId="{D650E3D4-2A8C-4C72-84BD-12FFF55D6413}" dt="2020-06-28T20:23:22.890" v="382" actId="9405"/>
          <ac:inkMkLst>
            <pc:docMk/>
            <pc:sldMk cId="3485080031" sldId="264"/>
            <ac:inkMk id="29" creationId="{B1300C4F-0187-4C1B-88F5-3440A0A92251}"/>
          </ac:inkMkLst>
        </pc:inkChg>
        <pc:inkChg chg="add">
          <ac:chgData name="Kathy Moczerniak" userId="482eff44a8730993" providerId="LiveId" clId="{D650E3D4-2A8C-4C72-84BD-12FFF55D6413}" dt="2020-06-28T20:23:23.272" v="383" actId="9405"/>
          <ac:inkMkLst>
            <pc:docMk/>
            <pc:sldMk cId="3485080031" sldId="264"/>
            <ac:inkMk id="30" creationId="{2D8B673F-15B0-4D6E-8EC7-CBBEB2136009}"/>
          </ac:inkMkLst>
        </pc:inkChg>
        <pc:inkChg chg="add">
          <ac:chgData name="Kathy Moczerniak" userId="482eff44a8730993" providerId="LiveId" clId="{D650E3D4-2A8C-4C72-84BD-12FFF55D6413}" dt="2020-06-28T20:23:23.796" v="384" actId="9405"/>
          <ac:inkMkLst>
            <pc:docMk/>
            <pc:sldMk cId="3485080031" sldId="264"/>
            <ac:inkMk id="31" creationId="{441262E7-7B58-4461-9547-EB300D62ACCF}"/>
          </ac:inkMkLst>
        </pc:inkChg>
        <pc:inkChg chg="add">
          <ac:chgData name="Kathy Moczerniak" userId="482eff44a8730993" providerId="LiveId" clId="{D650E3D4-2A8C-4C72-84BD-12FFF55D6413}" dt="2020-06-28T20:23:24.124" v="385" actId="9405"/>
          <ac:inkMkLst>
            <pc:docMk/>
            <pc:sldMk cId="3485080031" sldId="264"/>
            <ac:inkMk id="32" creationId="{6D9CCEC0-6FF7-4CE6-9AB9-FB9B545C6E0B}"/>
          </ac:inkMkLst>
        </pc:inkChg>
        <pc:inkChg chg="add">
          <ac:chgData name="Kathy Moczerniak" userId="482eff44a8730993" providerId="LiveId" clId="{D650E3D4-2A8C-4C72-84BD-12FFF55D6413}" dt="2020-06-28T20:23:24.547" v="386" actId="9405"/>
          <ac:inkMkLst>
            <pc:docMk/>
            <pc:sldMk cId="3485080031" sldId="264"/>
            <ac:inkMk id="33" creationId="{3F3BFE30-A5EA-4C04-B56F-8793DE329458}"/>
          </ac:inkMkLst>
        </pc:inkChg>
        <pc:inkChg chg="add">
          <ac:chgData name="Kathy Moczerniak" userId="482eff44a8730993" providerId="LiveId" clId="{D650E3D4-2A8C-4C72-84BD-12FFF55D6413}" dt="2020-06-28T20:23:24.877" v="387" actId="9405"/>
          <ac:inkMkLst>
            <pc:docMk/>
            <pc:sldMk cId="3485080031" sldId="264"/>
            <ac:inkMk id="34" creationId="{E0C8871A-4B4F-4B36-ACBB-FE3CF4A3B843}"/>
          </ac:inkMkLst>
        </pc:inkChg>
        <pc:inkChg chg="add">
          <ac:chgData name="Kathy Moczerniak" userId="482eff44a8730993" providerId="LiveId" clId="{D650E3D4-2A8C-4C72-84BD-12FFF55D6413}" dt="2020-06-28T20:23:25.209" v="388" actId="9405"/>
          <ac:inkMkLst>
            <pc:docMk/>
            <pc:sldMk cId="3485080031" sldId="264"/>
            <ac:inkMk id="35" creationId="{34EACB55-482D-4769-BCA5-B2CBF0DBBC1F}"/>
          </ac:inkMkLst>
        </pc:inkChg>
        <pc:inkChg chg="add">
          <ac:chgData name="Kathy Moczerniak" userId="482eff44a8730993" providerId="LiveId" clId="{D650E3D4-2A8C-4C72-84BD-12FFF55D6413}" dt="2020-06-28T20:23:25.545" v="389" actId="9405"/>
          <ac:inkMkLst>
            <pc:docMk/>
            <pc:sldMk cId="3485080031" sldId="264"/>
            <ac:inkMk id="36" creationId="{0C46DCFC-6FA2-4FC6-9E07-88DB30281BCC}"/>
          </ac:inkMkLst>
        </pc:inkChg>
        <pc:inkChg chg="add">
          <ac:chgData name="Kathy Moczerniak" userId="482eff44a8730993" providerId="LiveId" clId="{D650E3D4-2A8C-4C72-84BD-12FFF55D6413}" dt="2020-06-28T20:23:25.872" v="390" actId="9405"/>
          <ac:inkMkLst>
            <pc:docMk/>
            <pc:sldMk cId="3485080031" sldId="264"/>
            <ac:inkMk id="37" creationId="{A676E701-A9D1-4A28-ADD6-DC7E0F2C9BCF}"/>
          </ac:inkMkLst>
        </pc:inkChg>
        <pc:inkChg chg="add">
          <ac:chgData name="Kathy Moczerniak" userId="482eff44a8730993" providerId="LiveId" clId="{D650E3D4-2A8C-4C72-84BD-12FFF55D6413}" dt="2020-06-28T20:23:26.194" v="391" actId="9405"/>
          <ac:inkMkLst>
            <pc:docMk/>
            <pc:sldMk cId="3485080031" sldId="264"/>
            <ac:inkMk id="38" creationId="{5DAE4D22-5ACB-4A60-8ED0-74111A91CEC3}"/>
          </ac:inkMkLst>
        </pc:inkChg>
        <pc:inkChg chg="add">
          <ac:chgData name="Kathy Moczerniak" userId="482eff44a8730993" providerId="LiveId" clId="{D650E3D4-2A8C-4C72-84BD-12FFF55D6413}" dt="2020-06-28T20:23:26.577" v="392" actId="9405"/>
          <ac:inkMkLst>
            <pc:docMk/>
            <pc:sldMk cId="3485080031" sldId="264"/>
            <ac:inkMk id="39" creationId="{6C3658AE-4D44-4701-B0F5-829D0B8F20BA}"/>
          </ac:inkMkLst>
        </pc:inkChg>
        <pc:inkChg chg="add">
          <ac:chgData name="Kathy Moczerniak" userId="482eff44a8730993" providerId="LiveId" clId="{D650E3D4-2A8C-4C72-84BD-12FFF55D6413}" dt="2020-06-28T20:23:26.923" v="393" actId="9405"/>
          <ac:inkMkLst>
            <pc:docMk/>
            <pc:sldMk cId="3485080031" sldId="264"/>
            <ac:inkMk id="40" creationId="{85FA0D95-3364-4A78-8AF2-9AAC360C3A5A}"/>
          </ac:inkMkLst>
        </pc:inkChg>
        <pc:inkChg chg="add">
          <ac:chgData name="Kathy Moczerniak" userId="482eff44a8730993" providerId="LiveId" clId="{D650E3D4-2A8C-4C72-84BD-12FFF55D6413}" dt="2020-06-28T20:23:27.258" v="394" actId="9405"/>
          <ac:inkMkLst>
            <pc:docMk/>
            <pc:sldMk cId="3485080031" sldId="264"/>
            <ac:inkMk id="41" creationId="{62342CC5-880C-4209-A040-48A4C7675028}"/>
          </ac:inkMkLst>
        </pc:inkChg>
        <pc:inkChg chg="add">
          <ac:chgData name="Kathy Moczerniak" userId="482eff44a8730993" providerId="LiveId" clId="{D650E3D4-2A8C-4C72-84BD-12FFF55D6413}" dt="2020-06-28T20:23:27.595" v="395" actId="9405"/>
          <ac:inkMkLst>
            <pc:docMk/>
            <pc:sldMk cId="3485080031" sldId="264"/>
            <ac:inkMk id="42" creationId="{EA8847A5-72D9-4FD5-8365-78BDFD08EEF5}"/>
          </ac:inkMkLst>
        </pc:inkChg>
        <pc:inkChg chg="add">
          <ac:chgData name="Kathy Moczerniak" userId="482eff44a8730993" providerId="LiveId" clId="{D650E3D4-2A8C-4C72-84BD-12FFF55D6413}" dt="2020-06-28T20:23:28.225" v="396" actId="9405"/>
          <ac:inkMkLst>
            <pc:docMk/>
            <pc:sldMk cId="3485080031" sldId="264"/>
            <ac:inkMk id="43" creationId="{F503BB4C-02F8-483E-B341-8B5455A646DF}"/>
          </ac:inkMkLst>
        </pc:inkChg>
        <pc:inkChg chg="add">
          <ac:chgData name="Kathy Moczerniak" userId="482eff44a8730993" providerId="LiveId" clId="{D650E3D4-2A8C-4C72-84BD-12FFF55D6413}" dt="2020-06-28T20:23:28.960" v="397" actId="9405"/>
          <ac:inkMkLst>
            <pc:docMk/>
            <pc:sldMk cId="3485080031" sldId="264"/>
            <ac:inkMk id="44" creationId="{A698735D-F413-49A3-B5A8-DF7B60306FF9}"/>
          </ac:inkMkLst>
        </pc:inkChg>
        <pc:inkChg chg="add">
          <ac:chgData name="Kathy Moczerniak" userId="482eff44a8730993" providerId="LiveId" clId="{D650E3D4-2A8C-4C72-84BD-12FFF55D6413}" dt="2020-06-28T20:23:29.343" v="398" actId="9405"/>
          <ac:inkMkLst>
            <pc:docMk/>
            <pc:sldMk cId="3485080031" sldId="264"/>
            <ac:inkMk id="45" creationId="{8B4F5B4B-F77E-435E-8E21-B8DC69D30D50}"/>
          </ac:inkMkLst>
        </pc:inkChg>
        <pc:inkChg chg="add">
          <ac:chgData name="Kathy Moczerniak" userId="482eff44a8730993" providerId="LiveId" clId="{D650E3D4-2A8C-4C72-84BD-12FFF55D6413}" dt="2020-06-28T20:23:29.857" v="399" actId="9405"/>
          <ac:inkMkLst>
            <pc:docMk/>
            <pc:sldMk cId="3485080031" sldId="264"/>
            <ac:inkMk id="46" creationId="{16441657-A4D0-4310-A638-C9EA1F365396}"/>
          </ac:inkMkLst>
        </pc:inkChg>
        <pc:inkChg chg="add">
          <ac:chgData name="Kathy Moczerniak" userId="482eff44a8730993" providerId="LiveId" clId="{D650E3D4-2A8C-4C72-84BD-12FFF55D6413}" dt="2020-06-28T20:23:30.178" v="400" actId="9405"/>
          <ac:inkMkLst>
            <pc:docMk/>
            <pc:sldMk cId="3485080031" sldId="264"/>
            <ac:inkMk id="47" creationId="{A870313F-4607-45D2-8E76-5B424960C6CD}"/>
          </ac:inkMkLst>
        </pc:inkChg>
        <pc:inkChg chg="add">
          <ac:chgData name="Kathy Moczerniak" userId="482eff44a8730993" providerId="LiveId" clId="{D650E3D4-2A8C-4C72-84BD-12FFF55D6413}" dt="2020-06-28T20:23:30.507" v="401" actId="9405"/>
          <ac:inkMkLst>
            <pc:docMk/>
            <pc:sldMk cId="3485080031" sldId="264"/>
            <ac:inkMk id="48" creationId="{D454DC4E-464E-44B6-AADC-66E80CE2E3F8}"/>
          </ac:inkMkLst>
        </pc:inkChg>
        <pc:inkChg chg="add">
          <ac:chgData name="Kathy Moczerniak" userId="482eff44a8730993" providerId="LiveId" clId="{D650E3D4-2A8C-4C72-84BD-12FFF55D6413}" dt="2020-06-28T20:23:30.839" v="402" actId="9405"/>
          <ac:inkMkLst>
            <pc:docMk/>
            <pc:sldMk cId="3485080031" sldId="264"/>
            <ac:inkMk id="49" creationId="{14ECADB2-283B-46E5-B8D8-4520D7F2EF65}"/>
          </ac:inkMkLst>
        </pc:inkChg>
        <pc:inkChg chg="add">
          <ac:chgData name="Kathy Moczerniak" userId="482eff44a8730993" providerId="LiveId" clId="{D650E3D4-2A8C-4C72-84BD-12FFF55D6413}" dt="2020-06-28T20:23:31.173" v="403" actId="9405"/>
          <ac:inkMkLst>
            <pc:docMk/>
            <pc:sldMk cId="3485080031" sldId="264"/>
            <ac:inkMk id="50" creationId="{A428C13C-1C63-4A2A-BA2F-681EDB5AF4E7}"/>
          </ac:inkMkLst>
        </pc:inkChg>
        <pc:inkChg chg="add">
          <ac:chgData name="Kathy Moczerniak" userId="482eff44a8730993" providerId="LiveId" clId="{D650E3D4-2A8C-4C72-84BD-12FFF55D6413}" dt="2020-06-28T20:23:31.522" v="404" actId="9405"/>
          <ac:inkMkLst>
            <pc:docMk/>
            <pc:sldMk cId="3485080031" sldId="264"/>
            <ac:inkMk id="51" creationId="{E9014237-2685-4A59-8271-B3653ECD5DD9}"/>
          </ac:inkMkLst>
        </pc:inkChg>
        <pc:inkChg chg="add mod">
          <ac:chgData name="Kathy Moczerniak" userId="482eff44a8730993" providerId="LiveId" clId="{D650E3D4-2A8C-4C72-84BD-12FFF55D6413}" dt="2020-06-28T20:23:34.173" v="411"/>
          <ac:inkMkLst>
            <pc:docMk/>
            <pc:sldMk cId="3485080031" sldId="264"/>
            <ac:inkMk id="52" creationId="{E8CD0B84-0C0C-49F8-9B42-9316B715C3D1}"/>
          </ac:inkMkLst>
        </pc:inkChg>
        <pc:inkChg chg="add mod">
          <ac:chgData name="Kathy Moczerniak" userId="482eff44a8730993" providerId="LiveId" clId="{D650E3D4-2A8C-4C72-84BD-12FFF55D6413}" dt="2020-06-28T20:23:34.173" v="411"/>
          <ac:inkMkLst>
            <pc:docMk/>
            <pc:sldMk cId="3485080031" sldId="264"/>
            <ac:inkMk id="53" creationId="{C463FC01-0732-4273-86A9-604B4999492B}"/>
          </ac:inkMkLst>
        </pc:inkChg>
        <pc:inkChg chg="add">
          <ac:chgData name="Kathy Moczerniak" userId="482eff44a8730993" providerId="LiveId" clId="{D650E3D4-2A8C-4C72-84BD-12FFF55D6413}" dt="2020-06-28T20:23:32.539" v="407" actId="9405"/>
          <ac:inkMkLst>
            <pc:docMk/>
            <pc:sldMk cId="3485080031" sldId="264"/>
            <ac:inkMk id="54" creationId="{777F71FD-F9E1-4162-8133-6000AFF4CF3A}"/>
          </ac:inkMkLst>
        </pc:inkChg>
        <pc:inkChg chg="add">
          <ac:chgData name="Kathy Moczerniak" userId="482eff44a8730993" providerId="LiveId" clId="{D650E3D4-2A8C-4C72-84BD-12FFF55D6413}" dt="2020-06-28T20:23:32.874" v="408" actId="9405"/>
          <ac:inkMkLst>
            <pc:docMk/>
            <pc:sldMk cId="3485080031" sldId="264"/>
            <ac:inkMk id="55" creationId="{02E1DA7B-CAA0-4525-BF84-F135F526FC51}"/>
          </ac:inkMkLst>
        </pc:inkChg>
        <pc:inkChg chg="add">
          <ac:chgData name="Kathy Moczerniak" userId="482eff44a8730993" providerId="LiveId" clId="{D650E3D4-2A8C-4C72-84BD-12FFF55D6413}" dt="2020-06-28T20:23:33.241" v="409" actId="9405"/>
          <ac:inkMkLst>
            <pc:docMk/>
            <pc:sldMk cId="3485080031" sldId="264"/>
            <ac:inkMk id="56" creationId="{3A8E0BB3-99BF-4131-ADAB-82236B611E28}"/>
          </ac:inkMkLst>
        </pc:inkChg>
        <pc:inkChg chg="add">
          <ac:chgData name="Kathy Moczerniak" userId="482eff44a8730993" providerId="LiveId" clId="{D650E3D4-2A8C-4C72-84BD-12FFF55D6413}" dt="2020-06-28T20:23:33.574" v="410" actId="9405"/>
          <ac:inkMkLst>
            <pc:docMk/>
            <pc:sldMk cId="3485080031" sldId="264"/>
            <ac:inkMk id="57" creationId="{BE8D6939-1AF0-4BDD-BB60-46C20CE746F3}"/>
          </ac:inkMkLst>
        </pc:inkChg>
        <pc:inkChg chg="add">
          <ac:chgData name="Kathy Moczerniak" userId="482eff44a8730993" providerId="LiveId" clId="{D650E3D4-2A8C-4C72-84BD-12FFF55D6413}" dt="2020-06-28T20:23:34.889" v="412" actId="9405"/>
          <ac:inkMkLst>
            <pc:docMk/>
            <pc:sldMk cId="3485080031" sldId="264"/>
            <ac:inkMk id="59" creationId="{D7357737-A2FD-43AD-8A62-8B53A9FA69BB}"/>
          </ac:inkMkLst>
        </pc:inkChg>
        <pc:inkChg chg="add">
          <ac:chgData name="Kathy Moczerniak" userId="482eff44a8730993" providerId="LiveId" clId="{D650E3D4-2A8C-4C72-84BD-12FFF55D6413}" dt="2020-06-28T20:23:35.254" v="413" actId="9405"/>
          <ac:inkMkLst>
            <pc:docMk/>
            <pc:sldMk cId="3485080031" sldId="264"/>
            <ac:inkMk id="60" creationId="{6BC4E31C-D7A0-4316-903C-DCE3998BF486}"/>
          </ac:inkMkLst>
        </pc:inkChg>
        <pc:inkChg chg="add">
          <ac:chgData name="Kathy Moczerniak" userId="482eff44a8730993" providerId="LiveId" clId="{D650E3D4-2A8C-4C72-84BD-12FFF55D6413}" dt="2020-06-28T20:23:35.589" v="414" actId="9405"/>
          <ac:inkMkLst>
            <pc:docMk/>
            <pc:sldMk cId="3485080031" sldId="264"/>
            <ac:inkMk id="61" creationId="{33B44E44-8B8F-423F-82AD-CDB80880D787}"/>
          </ac:inkMkLst>
        </pc:inkChg>
        <pc:inkChg chg="add">
          <ac:chgData name="Kathy Moczerniak" userId="482eff44a8730993" providerId="LiveId" clId="{D650E3D4-2A8C-4C72-84BD-12FFF55D6413}" dt="2020-06-28T20:23:35.921" v="415" actId="9405"/>
          <ac:inkMkLst>
            <pc:docMk/>
            <pc:sldMk cId="3485080031" sldId="264"/>
            <ac:inkMk id="62" creationId="{2A3B77B0-D9E1-42E0-A9B0-95566E2DEE7B}"/>
          </ac:inkMkLst>
        </pc:inkChg>
        <pc:inkChg chg="add">
          <ac:chgData name="Kathy Moczerniak" userId="482eff44a8730993" providerId="LiveId" clId="{D650E3D4-2A8C-4C72-84BD-12FFF55D6413}" dt="2020-06-28T20:23:36.255" v="416" actId="9405"/>
          <ac:inkMkLst>
            <pc:docMk/>
            <pc:sldMk cId="3485080031" sldId="264"/>
            <ac:inkMk id="63" creationId="{14849A64-0445-490D-A5DC-BD7F7EE70DD2}"/>
          </ac:inkMkLst>
        </pc:inkChg>
        <pc:inkChg chg="add">
          <ac:chgData name="Kathy Moczerniak" userId="482eff44a8730993" providerId="LiveId" clId="{D650E3D4-2A8C-4C72-84BD-12FFF55D6413}" dt="2020-06-28T20:23:36.689" v="417" actId="9405"/>
          <ac:inkMkLst>
            <pc:docMk/>
            <pc:sldMk cId="3485080031" sldId="264"/>
            <ac:inkMk id="64" creationId="{770A5336-3A33-4F13-A3B6-E27EB11A09A6}"/>
          </ac:inkMkLst>
        </pc:inkChg>
        <pc:inkChg chg="add">
          <ac:chgData name="Kathy Moczerniak" userId="482eff44a8730993" providerId="LiveId" clId="{D650E3D4-2A8C-4C72-84BD-12FFF55D6413}" dt="2020-06-28T20:23:37.504" v="418" actId="9405"/>
          <ac:inkMkLst>
            <pc:docMk/>
            <pc:sldMk cId="3485080031" sldId="264"/>
            <ac:inkMk id="65" creationId="{AAA33623-B9BF-4645-806F-ECD0ADBA7251}"/>
          </ac:inkMkLst>
        </pc:inkChg>
        <pc:inkChg chg="add">
          <ac:chgData name="Kathy Moczerniak" userId="482eff44a8730993" providerId="LiveId" clId="{D650E3D4-2A8C-4C72-84BD-12FFF55D6413}" dt="2020-06-28T20:23:38.488" v="419" actId="9405"/>
          <ac:inkMkLst>
            <pc:docMk/>
            <pc:sldMk cId="3485080031" sldId="264"/>
            <ac:inkMk id="66" creationId="{3EA738E8-7033-44C2-8AF0-1D4C0474744E}"/>
          </ac:inkMkLst>
        </pc:inkChg>
        <pc:inkChg chg="add">
          <ac:chgData name="Kathy Moczerniak" userId="482eff44a8730993" providerId="LiveId" clId="{D650E3D4-2A8C-4C72-84BD-12FFF55D6413}" dt="2020-06-28T20:23:39.006" v="420" actId="9405"/>
          <ac:inkMkLst>
            <pc:docMk/>
            <pc:sldMk cId="3485080031" sldId="264"/>
            <ac:inkMk id="67" creationId="{FDB049AC-F3CD-474E-8E83-9495A0924C16}"/>
          </ac:inkMkLst>
        </pc:inkChg>
        <pc:inkChg chg="add">
          <ac:chgData name="Kathy Moczerniak" userId="482eff44a8730993" providerId="LiveId" clId="{D650E3D4-2A8C-4C72-84BD-12FFF55D6413}" dt="2020-06-28T20:23:39.455" v="421" actId="9405"/>
          <ac:inkMkLst>
            <pc:docMk/>
            <pc:sldMk cId="3485080031" sldId="264"/>
            <ac:inkMk id="68" creationId="{0E1F7957-D31C-461A-85F7-1861398070D0}"/>
          </ac:inkMkLst>
        </pc:inkChg>
        <pc:inkChg chg="add">
          <ac:chgData name="Kathy Moczerniak" userId="482eff44a8730993" providerId="LiveId" clId="{D650E3D4-2A8C-4C72-84BD-12FFF55D6413}" dt="2020-06-28T20:23:39.786" v="422" actId="9405"/>
          <ac:inkMkLst>
            <pc:docMk/>
            <pc:sldMk cId="3485080031" sldId="264"/>
            <ac:inkMk id="69" creationId="{FE03469D-CBF0-454C-8E28-F8E90D55C200}"/>
          </ac:inkMkLst>
        </pc:inkChg>
        <pc:inkChg chg="add">
          <ac:chgData name="Kathy Moczerniak" userId="482eff44a8730993" providerId="LiveId" clId="{D650E3D4-2A8C-4C72-84BD-12FFF55D6413}" dt="2020-06-28T20:23:40.124" v="423" actId="9405"/>
          <ac:inkMkLst>
            <pc:docMk/>
            <pc:sldMk cId="3485080031" sldId="264"/>
            <ac:inkMk id="70" creationId="{2D634840-50E3-4D45-881B-FA4864D1A1C9}"/>
          </ac:inkMkLst>
        </pc:inkChg>
        <pc:inkChg chg="add">
          <ac:chgData name="Kathy Moczerniak" userId="482eff44a8730993" providerId="LiveId" clId="{D650E3D4-2A8C-4C72-84BD-12FFF55D6413}" dt="2020-06-28T20:23:40.455" v="424" actId="9405"/>
          <ac:inkMkLst>
            <pc:docMk/>
            <pc:sldMk cId="3485080031" sldId="264"/>
            <ac:inkMk id="71" creationId="{DC3E8379-28EC-423F-8992-D7F26E2C7B10}"/>
          </ac:inkMkLst>
        </pc:inkChg>
        <pc:inkChg chg="add">
          <ac:chgData name="Kathy Moczerniak" userId="482eff44a8730993" providerId="LiveId" clId="{D650E3D4-2A8C-4C72-84BD-12FFF55D6413}" dt="2020-06-28T20:23:40.811" v="425" actId="9405"/>
          <ac:inkMkLst>
            <pc:docMk/>
            <pc:sldMk cId="3485080031" sldId="264"/>
            <ac:inkMk id="72" creationId="{A512E37D-F4FF-4044-8C76-0B04B8188A01}"/>
          </ac:inkMkLst>
        </pc:inkChg>
        <pc:inkChg chg="add">
          <ac:chgData name="Kathy Moczerniak" userId="482eff44a8730993" providerId="LiveId" clId="{D650E3D4-2A8C-4C72-84BD-12FFF55D6413}" dt="2020-06-28T20:23:41.337" v="426" actId="9405"/>
          <ac:inkMkLst>
            <pc:docMk/>
            <pc:sldMk cId="3485080031" sldId="264"/>
            <ac:inkMk id="73" creationId="{3637DBF9-DBA3-4EC2-AE9A-080A227B7B99}"/>
          </ac:inkMkLst>
        </pc:inkChg>
        <pc:inkChg chg="add">
          <ac:chgData name="Kathy Moczerniak" userId="482eff44a8730993" providerId="LiveId" clId="{D650E3D4-2A8C-4C72-84BD-12FFF55D6413}" dt="2020-06-28T20:23:41.711" v="427" actId="9405"/>
          <ac:inkMkLst>
            <pc:docMk/>
            <pc:sldMk cId="3485080031" sldId="264"/>
            <ac:inkMk id="74" creationId="{1D8EBFE6-542C-45DD-8FF1-7840087C40C1}"/>
          </ac:inkMkLst>
        </pc:inkChg>
        <pc:inkChg chg="add">
          <ac:chgData name="Kathy Moczerniak" userId="482eff44a8730993" providerId="LiveId" clId="{D650E3D4-2A8C-4C72-84BD-12FFF55D6413}" dt="2020-06-28T20:23:42.160" v="428" actId="9405"/>
          <ac:inkMkLst>
            <pc:docMk/>
            <pc:sldMk cId="3485080031" sldId="264"/>
            <ac:inkMk id="75" creationId="{4DEB0465-28B3-435D-99C5-888940AF85B4}"/>
          </ac:inkMkLst>
        </pc:inkChg>
        <pc:inkChg chg="add">
          <ac:chgData name="Kathy Moczerniak" userId="482eff44a8730993" providerId="LiveId" clId="{D650E3D4-2A8C-4C72-84BD-12FFF55D6413}" dt="2020-06-28T20:23:42.509" v="429" actId="9405"/>
          <ac:inkMkLst>
            <pc:docMk/>
            <pc:sldMk cId="3485080031" sldId="264"/>
            <ac:inkMk id="76" creationId="{B771FF13-4E49-4B45-B878-E327C039E22C}"/>
          </ac:inkMkLst>
        </pc:inkChg>
        <pc:inkChg chg="add">
          <ac:chgData name="Kathy Moczerniak" userId="482eff44a8730993" providerId="LiveId" clId="{D650E3D4-2A8C-4C72-84BD-12FFF55D6413}" dt="2020-06-28T20:23:42.840" v="430" actId="9405"/>
          <ac:inkMkLst>
            <pc:docMk/>
            <pc:sldMk cId="3485080031" sldId="264"/>
            <ac:inkMk id="77" creationId="{08A62AA6-0159-43D7-B206-8CC788EB0FFF}"/>
          </ac:inkMkLst>
        </pc:inkChg>
      </pc:sldChg>
      <pc:sldChg chg="modSp mod">
        <pc:chgData name="Kathy Moczerniak" userId="482eff44a8730993" providerId="LiveId" clId="{D650E3D4-2A8C-4C72-84BD-12FFF55D6413}" dt="2020-06-28T20:43:41.233" v="533" actId="20577"/>
        <pc:sldMkLst>
          <pc:docMk/>
          <pc:sldMk cId="1348053848" sldId="265"/>
        </pc:sldMkLst>
        <pc:spChg chg="mod">
          <ac:chgData name="Kathy Moczerniak" userId="482eff44a8730993" providerId="LiveId" clId="{D650E3D4-2A8C-4C72-84BD-12FFF55D6413}" dt="2020-06-21T05:57:34.518" v="15"/>
          <ac:spMkLst>
            <pc:docMk/>
            <pc:sldMk cId="1348053848" sldId="265"/>
            <ac:spMk id="2" creationId="{66A8D8BF-7B71-49B6-BE61-3C1EB6D8FAC8}"/>
          </ac:spMkLst>
        </pc:spChg>
        <pc:spChg chg="mod">
          <ac:chgData name="Kathy Moczerniak" userId="482eff44a8730993" providerId="LiveId" clId="{D650E3D4-2A8C-4C72-84BD-12FFF55D6413}" dt="2020-06-28T20:43:41.233" v="533" actId="20577"/>
          <ac:spMkLst>
            <pc:docMk/>
            <pc:sldMk cId="1348053848" sldId="265"/>
            <ac:spMk id="3" creationId="{8E2595BE-EAC8-46F9-B3C3-F9297437B077}"/>
          </ac:spMkLst>
        </pc:spChg>
      </pc:sldChg>
      <pc:sldChg chg="modSp mod">
        <pc:chgData name="Kathy Moczerniak" userId="482eff44a8730993" providerId="LiveId" clId="{D650E3D4-2A8C-4C72-84BD-12FFF55D6413}" dt="2020-06-28T21:18:20.341" v="548" actId="13926"/>
        <pc:sldMkLst>
          <pc:docMk/>
          <pc:sldMk cId="2691002986" sldId="268"/>
        </pc:sldMkLst>
        <pc:spChg chg="mod">
          <ac:chgData name="Kathy Moczerniak" userId="482eff44a8730993" providerId="LiveId" clId="{D650E3D4-2A8C-4C72-84BD-12FFF55D6413}" dt="2020-06-21T05:57:34.518" v="15"/>
          <ac:spMkLst>
            <pc:docMk/>
            <pc:sldMk cId="2691002986" sldId="268"/>
            <ac:spMk id="2" creationId="{BA0208C8-E52D-4BBB-95BF-8DA394EA9EBA}"/>
          </ac:spMkLst>
        </pc:spChg>
        <pc:spChg chg="mod">
          <ac:chgData name="Kathy Moczerniak" userId="482eff44a8730993" providerId="LiveId" clId="{D650E3D4-2A8C-4C72-84BD-12FFF55D6413}" dt="2020-06-28T21:04:17.204" v="547" actId="1076"/>
          <ac:spMkLst>
            <pc:docMk/>
            <pc:sldMk cId="2691002986" sldId="268"/>
            <ac:spMk id="3" creationId="{4019AF65-C3F7-41A8-866A-7F06EFD9D35A}"/>
          </ac:spMkLst>
        </pc:spChg>
        <pc:spChg chg="mod">
          <ac:chgData name="Kathy Moczerniak" userId="482eff44a8730993" providerId="LiveId" clId="{D650E3D4-2A8C-4C72-84BD-12FFF55D6413}" dt="2020-06-28T21:18:20.341" v="548" actId="13926"/>
          <ac:spMkLst>
            <pc:docMk/>
            <pc:sldMk cId="2691002986" sldId="268"/>
            <ac:spMk id="8" creationId="{3329E787-17A9-499F-8D82-C161F4DA1152}"/>
          </ac:spMkLst>
        </pc:spChg>
      </pc:sldChg>
      <pc:sldChg chg="addSp modSp mod">
        <pc:chgData name="Kathy Moczerniak" userId="482eff44a8730993" providerId="LiveId" clId="{D650E3D4-2A8C-4C72-84BD-12FFF55D6413}" dt="2020-06-28T21:38:31.868" v="615" actId="9405"/>
        <pc:sldMkLst>
          <pc:docMk/>
          <pc:sldMk cId="328641795" sldId="271"/>
        </pc:sldMkLst>
        <pc:spChg chg="mod">
          <ac:chgData name="Kathy Moczerniak" userId="482eff44a8730993" providerId="LiveId" clId="{D650E3D4-2A8C-4C72-84BD-12FFF55D6413}" dt="2020-06-21T05:57:34.518" v="15"/>
          <ac:spMkLst>
            <pc:docMk/>
            <pc:sldMk cId="328641795" sldId="271"/>
            <ac:spMk id="2" creationId="{87630F79-CE39-43B6-8F2C-BB9D685AA4BC}"/>
          </ac:spMkLst>
        </pc:spChg>
        <pc:spChg chg="mod">
          <ac:chgData name="Kathy Moczerniak" userId="482eff44a8730993" providerId="LiveId" clId="{D650E3D4-2A8C-4C72-84BD-12FFF55D6413}" dt="2020-06-28T21:38:16.260" v="609" actId="20577"/>
          <ac:spMkLst>
            <pc:docMk/>
            <pc:sldMk cId="328641795" sldId="271"/>
            <ac:spMk id="3" creationId="{0A7F1293-7D0C-474F-9075-E47336B25946}"/>
          </ac:spMkLst>
        </pc:spChg>
        <pc:grpChg chg="mod">
          <ac:chgData name="Kathy Moczerniak" userId="482eff44a8730993" providerId="LiveId" clId="{D650E3D4-2A8C-4C72-84BD-12FFF55D6413}" dt="2020-06-28T21:37:23.617" v="586"/>
          <ac:grpSpMkLst>
            <pc:docMk/>
            <pc:sldMk cId="328641795" sldId="271"/>
            <ac:grpSpMk id="10" creationId="{90CF4BD9-C2C3-4D92-AE68-C42C45A5A7A6}"/>
          </ac:grpSpMkLst>
        </pc:grpChg>
        <pc:inkChg chg="add">
          <ac:chgData name="Kathy Moczerniak" userId="482eff44a8730993" providerId="LiveId" clId="{D650E3D4-2A8C-4C72-84BD-12FFF55D6413}" dt="2020-06-28T21:37:21.678" v="582" actId="9405"/>
          <ac:inkMkLst>
            <pc:docMk/>
            <pc:sldMk cId="328641795" sldId="271"/>
            <ac:inkMk id="6" creationId="{B0668B17-C77D-4D52-BC9E-65CDD701E982}"/>
          </ac:inkMkLst>
        </pc:inkChg>
        <pc:inkChg chg="add mod">
          <ac:chgData name="Kathy Moczerniak" userId="482eff44a8730993" providerId="LiveId" clId="{D650E3D4-2A8C-4C72-84BD-12FFF55D6413}" dt="2020-06-28T21:37:23.617" v="586"/>
          <ac:inkMkLst>
            <pc:docMk/>
            <pc:sldMk cId="328641795" sldId="271"/>
            <ac:inkMk id="7" creationId="{3C6AA2D5-906D-4F0A-9B4A-E6173534EE84}"/>
          </ac:inkMkLst>
        </pc:inkChg>
        <pc:inkChg chg="add mod">
          <ac:chgData name="Kathy Moczerniak" userId="482eff44a8730993" providerId="LiveId" clId="{D650E3D4-2A8C-4C72-84BD-12FFF55D6413}" dt="2020-06-28T21:37:23.617" v="586"/>
          <ac:inkMkLst>
            <pc:docMk/>
            <pc:sldMk cId="328641795" sldId="271"/>
            <ac:inkMk id="8" creationId="{F4CE55A6-B6BD-4411-8B16-B776FB7433A3}"/>
          </ac:inkMkLst>
        </pc:inkChg>
        <pc:inkChg chg="add">
          <ac:chgData name="Kathy Moczerniak" userId="482eff44a8730993" providerId="LiveId" clId="{D650E3D4-2A8C-4C72-84BD-12FFF55D6413}" dt="2020-06-28T21:37:22.953" v="585" actId="9405"/>
          <ac:inkMkLst>
            <pc:docMk/>
            <pc:sldMk cId="328641795" sldId="271"/>
            <ac:inkMk id="9" creationId="{8740EB0D-2081-44E5-8451-10DDE93DE92F}"/>
          </ac:inkMkLst>
        </pc:inkChg>
        <pc:inkChg chg="add">
          <ac:chgData name="Kathy Moczerniak" userId="482eff44a8730993" providerId="LiveId" clId="{D650E3D4-2A8C-4C72-84BD-12FFF55D6413}" dt="2020-06-28T21:38:02.902" v="587" actId="9405"/>
          <ac:inkMkLst>
            <pc:docMk/>
            <pc:sldMk cId="328641795" sldId="271"/>
            <ac:inkMk id="11" creationId="{7B23431F-9291-46F5-A5DD-AFDAD7F3E666}"/>
          </ac:inkMkLst>
        </pc:inkChg>
        <pc:inkChg chg="add">
          <ac:chgData name="Kathy Moczerniak" userId="482eff44a8730993" providerId="LiveId" clId="{D650E3D4-2A8C-4C72-84BD-12FFF55D6413}" dt="2020-06-28T21:38:03.222" v="588" actId="9405"/>
          <ac:inkMkLst>
            <pc:docMk/>
            <pc:sldMk cId="328641795" sldId="271"/>
            <ac:inkMk id="12" creationId="{F422809D-A561-4714-9A55-2CE3E063363F}"/>
          </ac:inkMkLst>
        </pc:inkChg>
        <pc:inkChg chg="add">
          <ac:chgData name="Kathy Moczerniak" userId="482eff44a8730993" providerId="LiveId" clId="{D650E3D4-2A8C-4C72-84BD-12FFF55D6413}" dt="2020-06-28T21:38:03.556" v="589" actId="9405"/>
          <ac:inkMkLst>
            <pc:docMk/>
            <pc:sldMk cId="328641795" sldId="271"/>
            <ac:inkMk id="13" creationId="{1B97B73C-3D94-4570-BD43-6BBFC8794EF5}"/>
          </ac:inkMkLst>
        </pc:inkChg>
        <pc:inkChg chg="add">
          <ac:chgData name="Kathy Moczerniak" userId="482eff44a8730993" providerId="LiveId" clId="{D650E3D4-2A8C-4C72-84BD-12FFF55D6413}" dt="2020-06-28T21:38:03.906" v="590" actId="9405"/>
          <ac:inkMkLst>
            <pc:docMk/>
            <pc:sldMk cId="328641795" sldId="271"/>
            <ac:inkMk id="14" creationId="{AFF41B7A-7DCD-4A8E-A3CA-89B81033E401}"/>
          </ac:inkMkLst>
        </pc:inkChg>
        <pc:inkChg chg="add">
          <ac:chgData name="Kathy Moczerniak" userId="482eff44a8730993" providerId="LiveId" clId="{D650E3D4-2A8C-4C72-84BD-12FFF55D6413}" dt="2020-06-28T21:38:04.252" v="591" actId="9405"/>
          <ac:inkMkLst>
            <pc:docMk/>
            <pc:sldMk cId="328641795" sldId="271"/>
            <ac:inkMk id="15" creationId="{843DFA15-168C-4866-8429-623FC5380B30}"/>
          </ac:inkMkLst>
        </pc:inkChg>
        <pc:inkChg chg="add">
          <ac:chgData name="Kathy Moczerniak" userId="482eff44a8730993" providerId="LiveId" clId="{D650E3D4-2A8C-4C72-84BD-12FFF55D6413}" dt="2020-06-28T21:38:05.068" v="592" actId="9405"/>
          <ac:inkMkLst>
            <pc:docMk/>
            <pc:sldMk cId="328641795" sldId="271"/>
            <ac:inkMk id="16" creationId="{DD2C1C60-B09B-4578-93A3-96477F57B831}"/>
          </ac:inkMkLst>
        </pc:inkChg>
        <pc:inkChg chg="add">
          <ac:chgData name="Kathy Moczerniak" userId="482eff44a8730993" providerId="LiveId" clId="{D650E3D4-2A8C-4C72-84BD-12FFF55D6413}" dt="2020-06-28T21:38:05.451" v="593" actId="9405"/>
          <ac:inkMkLst>
            <pc:docMk/>
            <pc:sldMk cId="328641795" sldId="271"/>
            <ac:inkMk id="17" creationId="{DB3CDF8D-3EA9-4C7B-9FF2-218EF039963D}"/>
          </ac:inkMkLst>
        </pc:inkChg>
        <pc:inkChg chg="add">
          <ac:chgData name="Kathy Moczerniak" userId="482eff44a8730993" providerId="LiveId" clId="{D650E3D4-2A8C-4C72-84BD-12FFF55D6413}" dt="2020-06-28T21:38:05.970" v="594" actId="9405"/>
          <ac:inkMkLst>
            <pc:docMk/>
            <pc:sldMk cId="328641795" sldId="271"/>
            <ac:inkMk id="18" creationId="{24F27252-F9C3-4468-B50D-0E1222FB80F1}"/>
          </ac:inkMkLst>
        </pc:inkChg>
        <pc:inkChg chg="add">
          <ac:chgData name="Kathy Moczerniak" userId="482eff44a8730993" providerId="LiveId" clId="{D650E3D4-2A8C-4C72-84BD-12FFF55D6413}" dt="2020-06-28T21:38:06.352" v="595" actId="9405"/>
          <ac:inkMkLst>
            <pc:docMk/>
            <pc:sldMk cId="328641795" sldId="271"/>
            <ac:inkMk id="19" creationId="{5313B634-8F24-444B-BC9E-4C2B2F292917}"/>
          </ac:inkMkLst>
        </pc:inkChg>
        <pc:inkChg chg="add">
          <ac:chgData name="Kathy Moczerniak" userId="482eff44a8730993" providerId="LiveId" clId="{D650E3D4-2A8C-4C72-84BD-12FFF55D6413}" dt="2020-06-28T21:38:06.683" v="596" actId="9405"/>
          <ac:inkMkLst>
            <pc:docMk/>
            <pc:sldMk cId="328641795" sldId="271"/>
            <ac:inkMk id="20" creationId="{C40CBC5B-B2A6-4E4B-9112-904895F16B91}"/>
          </ac:inkMkLst>
        </pc:inkChg>
        <pc:inkChg chg="add">
          <ac:chgData name="Kathy Moczerniak" userId="482eff44a8730993" providerId="LiveId" clId="{D650E3D4-2A8C-4C72-84BD-12FFF55D6413}" dt="2020-06-28T21:38:07.022" v="597" actId="9405"/>
          <ac:inkMkLst>
            <pc:docMk/>
            <pc:sldMk cId="328641795" sldId="271"/>
            <ac:inkMk id="21" creationId="{030DF708-B08E-492D-8CAF-D2F883371A02}"/>
          </ac:inkMkLst>
        </pc:inkChg>
        <pc:inkChg chg="add">
          <ac:chgData name="Kathy Moczerniak" userId="482eff44a8730993" providerId="LiveId" clId="{D650E3D4-2A8C-4C72-84BD-12FFF55D6413}" dt="2020-06-28T21:38:07.475" v="598" actId="9405"/>
          <ac:inkMkLst>
            <pc:docMk/>
            <pc:sldMk cId="328641795" sldId="271"/>
            <ac:inkMk id="22" creationId="{3AEC6F04-168E-405C-B91C-EB7FA6A329A9}"/>
          </ac:inkMkLst>
        </pc:inkChg>
        <pc:inkChg chg="add">
          <ac:chgData name="Kathy Moczerniak" userId="482eff44a8730993" providerId="LiveId" clId="{D650E3D4-2A8C-4C72-84BD-12FFF55D6413}" dt="2020-06-28T21:38:07.850" v="599" actId="9405"/>
          <ac:inkMkLst>
            <pc:docMk/>
            <pc:sldMk cId="328641795" sldId="271"/>
            <ac:inkMk id="23" creationId="{61D65145-2664-4B1F-8681-7F06DE6C9EC2}"/>
          </ac:inkMkLst>
        </pc:inkChg>
        <pc:inkChg chg="add">
          <ac:chgData name="Kathy Moczerniak" userId="482eff44a8730993" providerId="LiveId" clId="{D650E3D4-2A8C-4C72-84BD-12FFF55D6413}" dt="2020-06-28T21:38:08.373" v="600" actId="9405"/>
          <ac:inkMkLst>
            <pc:docMk/>
            <pc:sldMk cId="328641795" sldId="271"/>
            <ac:inkMk id="24" creationId="{F12288D1-830E-49A2-8F36-6A6B4F959654}"/>
          </ac:inkMkLst>
        </pc:inkChg>
        <pc:inkChg chg="add">
          <ac:chgData name="Kathy Moczerniak" userId="482eff44a8730993" providerId="LiveId" clId="{D650E3D4-2A8C-4C72-84BD-12FFF55D6413}" dt="2020-06-28T21:38:08.975" v="601" actId="9405"/>
          <ac:inkMkLst>
            <pc:docMk/>
            <pc:sldMk cId="328641795" sldId="271"/>
            <ac:inkMk id="25" creationId="{4C5333D9-EEAF-47A7-835D-07F0CD71C51B}"/>
          </ac:inkMkLst>
        </pc:inkChg>
        <pc:inkChg chg="add">
          <ac:chgData name="Kathy Moczerniak" userId="482eff44a8730993" providerId="LiveId" clId="{D650E3D4-2A8C-4C72-84BD-12FFF55D6413}" dt="2020-06-28T21:38:09.340" v="602" actId="9405"/>
          <ac:inkMkLst>
            <pc:docMk/>
            <pc:sldMk cId="328641795" sldId="271"/>
            <ac:inkMk id="26" creationId="{0E8D9D41-9AD6-41FC-80D9-F49CFF5ED77E}"/>
          </ac:inkMkLst>
        </pc:inkChg>
        <pc:inkChg chg="add">
          <ac:chgData name="Kathy Moczerniak" userId="482eff44a8730993" providerId="LiveId" clId="{D650E3D4-2A8C-4C72-84BD-12FFF55D6413}" dt="2020-06-28T21:38:09.723" v="603" actId="9405"/>
          <ac:inkMkLst>
            <pc:docMk/>
            <pc:sldMk cId="328641795" sldId="271"/>
            <ac:inkMk id="27" creationId="{1645CA51-72B2-4F20-8CC4-2CE9DD204981}"/>
          </ac:inkMkLst>
        </pc:inkChg>
        <pc:inkChg chg="add">
          <ac:chgData name="Kathy Moczerniak" userId="482eff44a8730993" providerId="LiveId" clId="{D650E3D4-2A8C-4C72-84BD-12FFF55D6413}" dt="2020-06-28T21:38:10.078" v="604" actId="9405"/>
          <ac:inkMkLst>
            <pc:docMk/>
            <pc:sldMk cId="328641795" sldId="271"/>
            <ac:inkMk id="28" creationId="{5C26378F-F14A-4934-8E01-265E19671D35}"/>
          </ac:inkMkLst>
        </pc:inkChg>
        <pc:inkChg chg="add">
          <ac:chgData name="Kathy Moczerniak" userId="482eff44a8730993" providerId="LiveId" clId="{D650E3D4-2A8C-4C72-84BD-12FFF55D6413}" dt="2020-06-28T21:38:10.407" v="605" actId="9405"/>
          <ac:inkMkLst>
            <pc:docMk/>
            <pc:sldMk cId="328641795" sldId="271"/>
            <ac:inkMk id="29" creationId="{E012CE2D-3F80-4204-8698-BE076C140D96}"/>
          </ac:inkMkLst>
        </pc:inkChg>
        <pc:inkChg chg="add">
          <ac:chgData name="Kathy Moczerniak" userId="482eff44a8730993" providerId="LiveId" clId="{D650E3D4-2A8C-4C72-84BD-12FFF55D6413}" dt="2020-06-28T21:38:10.743" v="606" actId="9405"/>
          <ac:inkMkLst>
            <pc:docMk/>
            <pc:sldMk cId="328641795" sldId="271"/>
            <ac:inkMk id="30" creationId="{C367C655-8042-42C1-93C0-90B9D6F7F8F7}"/>
          </ac:inkMkLst>
        </pc:inkChg>
        <pc:inkChg chg="add">
          <ac:chgData name="Kathy Moczerniak" userId="482eff44a8730993" providerId="LiveId" clId="{D650E3D4-2A8C-4C72-84BD-12FFF55D6413}" dt="2020-06-28T21:38:11.077" v="607" actId="9405"/>
          <ac:inkMkLst>
            <pc:docMk/>
            <pc:sldMk cId="328641795" sldId="271"/>
            <ac:inkMk id="31" creationId="{F9E0D007-EA43-4190-A435-106F070E1F83}"/>
          </ac:inkMkLst>
        </pc:inkChg>
        <pc:inkChg chg="add">
          <ac:chgData name="Kathy Moczerniak" userId="482eff44a8730993" providerId="LiveId" clId="{D650E3D4-2A8C-4C72-84BD-12FFF55D6413}" dt="2020-06-28T21:38:28.836" v="610" actId="9405"/>
          <ac:inkMkLst>
            <pc:docMk/>
            <pc:sldMk cId="328641795" sldId="271"/>
            <ac:inkMk id="32" creationId="{0AAC9271-A3C2-48C6-ACEC-409A2D4BA88B}"/>
          </ac:inkMkLst>
        </pc:inkChg>
        <pc:inkChg chg="add">
          <ac:chgData name="Kathy Moczerniak" userId="482eff44a8730993" providerId="LiveId" clId="{D650E3D4-2A8C-4C72-84BD-12FFF55D6413}" dt="2020-06-28T21:38:29.651" v="611" actId="9405"/>
          <ac:inkMkLst>
            <pc:docMk/>
            <pc:sldMk cId="328641795" sldId="271"/>
            <ac:inkMk id="33" creationId="{0071BBF5-3E7C-480E-BD24-BECDBF906310}"/>
          </ac:inkMkLst>
        </pc:inkChg>
        <pc:inkChg chg="add">
          <ac:chgData name="Kathy Moczerniak" userId="482eff44a8730993" providerId="LiveId" clId="{D650E3D4-2A8C-4C72-84BD-12FFF55D6413}" dt="2020-06-28T21:38:30.186" v="612" actId="9405"/>
          <ac:inkMkLst>
            <pc:docMk/>
            <pc:sldMk cId="328641795" sldId="271"/>
            <ac:inkMk id="34" creationId="{F489123B-4BE7-4D20-A750-713F68F39C24}"/>
          </ac:inkMkLst>
        </pc:inkChg>
        <pc:inkChg chg="add">
          <ac:chgData name="Kathy Moczerniak" userId="482eff44a8730993" providerId="LiveId" clId="{D650E3D4-2A8C-4C72-84BD-12FFF55D6413}" dt="2020-06-28T21:38:31.084" v="613" actId="9405"/>
          <ac:inkMkLst>
            <pc:docMk/>
            <pc:sldMk cId="328641795" sldId="271"/>
            <ac:inkMk id="35" creationId="{4A9DD70D-C293-4603-8225-80A587016E54}"/>
          </ac:inkMkLst>
        </pc:inkChg>
        <pc:inkChg chg="add">
          <ac:chgData name="Kathy Moczerniak" userId="482eff44a8730993" providerId="LiveId" clId="{D650E3D4-2A8C-4C72-84BD-12FFF55D6413}" dt="2020-06-28T21:38:31.534" v="614" actId="9405"/>
          <ac:inkMkLst>
            <pc:docMk/>
            <pc:sldMk cId="328641795" sldId="271"/>
            <ac:inkMk id="36" creationId="{77E8A69B-57EF-46B1-9756-B2362D949143}"/>
          </ac:inkMkLst>
        </pc:inkChg>
        <pc:inkChg chg="add">
          <ac:chgData name="Kathy Moczerniak" userId="482eff44a8730993" providerId="LiveId" clId="{D650E3D4-2A8C-4C72-84BD-12FFF55D6413}" dt="2020-06-28T21:38:31.868" v="615" actId="9405"/>
          <ac:inkMkLst>
            <pc:docMk/>
            <pc:sldMk cId="328641795" sldId="271"/>
            <ac:inkMk id="37" creationId="{69052DE7-7440-4AAC-BC59-CD5BA013340D}"/>
          </ac:inkMkLst>
        </pc:inkChg>
      </pc:sldChg>
      <pc:sldChg chg="modSp mod">
        <pc:chgData name="Kathy Moczerniak" userId="482eff44a8730993" providerId="LiveId" clId="{D650E3D4-2A8C-4C72-84BD-12FFF55D6413}" dt="2020-06-28T21:39:04.299" v="618" actId="20577"/>
        <pc:sldMkLst>
          <pc:docMk/>
          <pc:sldMk cId="1924447103" sldId="272"/>
        </pc:sldMkLst>
        <pc:spChg chg="mod">
          <ac:chgData name="Kathy Moczerniak" userId="482eff44a8730993" providerId="LiveId" clId="{D650E3D4-2A8C-4C72-84BD-12FFF55D6413}" dt="2020-06-21T05:57:34.518" v="15"/>
          <ac:spMkLst>
            <pc:docMk/>
            <pc:sldMk cId="1924447103" sldId="272"/>
            <ac:spMk id="2" creationId="{E17E95EB-01B3-464E-B950-565857EFBF3C}"/>
          </ac:spMkLst>
        </pc:spChg>
        <pc:spChg chg="mod">
          <ac:chgData name="Kathy Moczerniak" userId="482eff44a8730993" providerId="LiveId" clId="{D650E3D4-2A8C-4C72-84BD-12FFF55D6413}" dt="2020-06-28T21:39:04.299" v="618" actId="20577"/>
          <ac:spMkLst>
            <pc:docMk/>
            <pc:sldMk cId="1924447103" sldId="272"/>
            <ac:spMk id="3" creationId="{0BBFB919-67BB-4EDE-935D-2C5198AB7990}"/>
          </ac:spMkLst>
        </pc:spChg>
      </pc:sldChg>
      <pc:sldChg chg="modSp mod">
        <pc:chgData name="Kathy Moczerniak" userId="482eff44a8730993" providerId="LiveId" clId="{D650E3D4-2A8C-4C72-84BD-12FFF55D6413}" dt="2020-06-28T21:41:24.420" v="634" actId="20577"/>
        <pc:sldMkLst>
          <pc:docMk/>
          <pc:sldMk cId="186861227" sldId="273"/>
        </pc:sldMkLst>
        <pc:spChg chg="mod">
          <ac:chgData name="Kathy Moczerniak" userId="482eff44a8730993" providerId="LiveId" clId="{D650E3D4-2A8C-4C72-84BD-12FFF55D6413}" dt="2020-06-21T05:57:34.518" v="15"/>
          <ac:spMkLst>
            <pc:docMk/>
            <pc:sldMk cId="186861227" sldId="273"/>
            <ac:spMk id="2" creationId="{55376555-EFCE-4FEF-BDEF-567AA3C51DBA}"/>
          </ac:spMkLst>
        </pc:spChg>
        <pc:spChg chg="mod">
          <ac:chgData name="Kathy Moczerniak" userId="482eff44a8730993" providerId="LiveId" clId="{D650E3D4-2A8C-4C72-84BD-12FFF55D6413}" dt="2020-06-28T21:41:24.420" v="634" actId="20577"/>
          <ac:spMkLst>
            <pc:docMk/>
            <pc:sldMk cId="186861227" sldId="273"/>
            <ac:spMk id="3" creationId="{5F3B5599-7692-4330-92CF-A79DFA8B422D}"/>
          </ac:spMkLst>
        </pc:spChg>
      </pc:sldChg>
      <pc:sldChg chg="addSp modSp mod">
        <pc:chgData name="Kathy Moczerniak" userId="482eff44a8730993" providerId="LiveId" clId="{D650E3D4-2A8C-4C72-84BD-12FFF55D6413}" dt="2020-06-28T21:42:51.344" v="676" actId="20577"/>
        <pc:sldMkLst>
          <pc:docMk/>
          <pc:sldMk cId="358660648" sldId="274"/>
        </pc:sldMkLst>
        <pc:spChg chg="mod">
          <ac:chgData name="Kathy Moczerniak" userId="482eff44a8730993" providerId="LiveId" clId="{D650E3D4-2A8C-4C72-84BD-12FFF55D6413}" dt="2020-06-21T05:57:34.518" v="15"/>
          <ac:spMkLst>
            <pc:docMk/>
            <pc:sldMk cId="358660648" sldId="274"/>
            <ac:spMk id="2" creationId="{A48D6E0F-9C5F-4B8D-8384-BA6085ABA522}"/>
          </ac:spMkLst>
        </pc:spChg>
        <pc:spChg chg="mod">
          <ac:chgData name="Kathy Moczerniak" userId="482eff44a8730993" providerId="LiveId" clId="{D650E3D4-2A8C-4C72-84BD-12FFF55D6413}" dt="2020-06-28T21:42:51.344" v="676" actId="20577"/>
          <ac:spMkLst>
            <pc:docMk/>
            <pc:sldMk cId="358660648" sldId="274"/>
            <ac:spMk id="3" creationId="{5F7976F9-1FC9-4C54-9F96-89AA362C014B}"/>
          </ac:spMkLst>
        </pc:spChg>
        <pc:inkChg chg="add">
          <ac:chgData name="Kathy Moczerniak" userId="482eff44a8730993" providerId="LiveId" clId="{D650E3D4-2A8C-4C72-84BD-12FFF55D6413}" dt="2020-06-28T21:42:13.510" v="635" actId="9405"/>
          <ac:inkMkLst>
            <pc:docMk/>
            <pc:sldMk cId="358660648" sldId="274"/>
            <ac:inkMk id="6" creationId="{7A6C6F22-0E69-40C0-829E-3FFB2C8AD397}"/>
          </ac:inkMkLst>
        </pc:inkChg>
        <pc:inkChg chg="add">
          <ac:chgData name="Kathy Moczerniak" userId="482eff44a8730993" providerId="LiveId" clId="{D650E3D4-2A8C-4C72-84BD-12FFF55D6413}" dt="2020-06-28T21:42:13.876" v="636" actId="9405"/>
          <ac:inkMkLst>
            <pc:docMk/>
            <pc:sldMk cId="358660648" sldId="274"/>
            <ac:inkMk id="7" creationId="{6852D086-CA63-406B-BEC8-97FF77D32F06}"/>
          </ac:inkMkLst>
        </pc:inkChg>
        <pc:inkChg chg="add">
          <ac:chgData name="Kathy Moczerniak" userId="482eff44a8730993" providerId="LiveId" clId="{D650E3D4-2A8C-4C72-84BD-12FFF55D6413}" dt="2020-06-28T21:42:14.475" v="637" actId="9405"/>
          <ac:inkMkLst>
            <pc:docMk/>
            <pc:sldMk cId="358660648" sldId="274"/>
            <ac:inkMk id="8" creationId="{5D09848B-AF76-456E-A4B0-9D9A492A7970}"/>
          </ac:inkMkLst>
        </pc:inkChg>
        <pc:inkChg chg="add">
          <ac:chgData name="Kathy Moczerniak" userId="482eff44a8730993" providerId="LiveId" clId="{D650E3D4-2A8C-4C72-84BD-12FFF55D6413}" dt="2020-06-28T21:42:14.812" v="638" actId="9405"/>
          <ac:inkMkLst>
            <pc:docMk/>
            <pc:sldMk cId="358660648" sldId="274"/>
            <ac:inkMk id="9" creationId="{76907623-D08B-4AC8-931F-2FB8BE71341B}"/>
          </ac:inkMkLst>
        </pc:inkChg>
        <pc:inkChg chg="add">
          <ac:chgData name="Kathy Moczerniak" userId="482eff44a8730993" providerId="LiveId" clId="{D650E3D4-2A8C-4C72-84BD-12FFF55D6413}" dt="2020-06-28T21:42:15.224" v="639" actId="9405"/>
          <ac:inkMkLst>
            <pc:docMk/>
            <pc:sldMk cId="358660648" sldId="274"/>
            <ac:inkMk id="10" creationId="{C65FD469-DEBC-488A-9C5E-9DCF7E75A0E9}"/>
          </ac:inkMkLst>
        </pc:inkChg>
        <pc:inkChg chg="add">
          <ac:chgData name="Kathy Moczerniak" userId="482eff44a8730993" providerId="LiveId" clId="{D650E3D4-2A8C-4C72-84BD-12FFF55D6413}" dt="2020-06-28T21:42:15.559" v="640" actId="9405"/>
          <ac:inkMkLst>
            <pc:docMk/>
            <pc:sldMk cId="358660648" sldId="274"/>
            <ac:inkMk id="11" creationId="{1A874E2E-64F2-477C-8F96-9AAD276FF42A}"/>
          </ac:inkMkLst>
        </pc:inkChg>
        <pc:inkChg chg="add">
          <ac:chgData name="Kathy Moczerniak" userId="482eff44a8730993" providerId="LiveId" clId="{D650E3D4-2A8C-4C72-84BD-12FFF55D6413}" dt="2020-06-28T21:42:15.889" v="641" actId="9405"/>
          <ac:inkMkLst>
            <pc:docMk/>
            <pc:sldMk cId="358660648" sldId="274"/>
            <ac:inkMk id="12" creationId="{E2DF05E9-208D-4857-9172-48BB66E362D1}"/>
          </ac:inkMkLst>
        </pc:inkChg>
        <pc:inkChg chg="add">
          <ac:chgData name="Kathy Moczerniak" userId="482eff44a8730993" providerId="LiveId" clId="{D650E3D4-2A8C-4C72-84BD-12FFF55D6413}" dt="2020-06-28T21:42:16.222" v="642" actId="9405"/>
          <ac:inkMkLst>
            <pc:docMk/>
            <pc:sldMk cId="358660648" sldId="274"/>
            <ac:inkMk id="13" creationId="{40496B79-1C88-4A00-BD3E-2217FEE5B63B}"/>
          </ac:inkMkLst>
        </pc:inkChg>
        <pc:inkChg chg="add">
          <ac:chgData name="Kathy Moczerniak" userId="482eff44a8730993" providerId="LiveId" clId="{D650E3D4-2A8C-4C72-84BD-12FFF55D6413}" dt="2020-06-28T21:42:24.742" v="645" actId="9405"/>
          <ac:inkMkLst>
            <pc:docMk/>
            <pc:sldMk cId="358660648" sldId="274"/>
            <ac:inkMk id="14" creationId="{400D97B9-916E-4F6C-82D1-F950B44CA9A5}"/>
          </ac:inkMkLst>
        </pc:inkChg>
        <pc:inkChg chg="add">
          <ac:chgData name="Kathy Moczerniak" userId="482eff44a8730993" providerId="LiveId" clId="{D650E3D4-2A8C-4C72-84BD-12FFF55D6413}" dt="2020-06-28T21:42:25.096" v="646" actId="9405"/>
          <ac:inkMkLst>
            <pc:docMk/>
            <pc:sldMk cId="358660648" sldId="274"/>
            <ac:inkMk id="15" creationId="{F40F5471-2B91-4C28-91CF-01E82C3680B6}"/>
          </ac:inkMkLst>
        </pc:inkChg>
        <pc:inkChg chg="add">
          <ac:chgData name="Kathy Moczerniak" userId="482eff44a8730993" providerId="LiveId" clId="{D650E3D4-2A8C-4C72-84BD-12FFF55D6413}" dt="2020-06-28T21:42:25.543" v="647" actId="9405"/>
          <ac:inkMkLst>
            <pc:docMk/>
            <pc:sldMk cId="358660648" sldId="274"/>
            <ac:inkMk id="16" creationId="{5CC8CBE6-9715-4FCA-87C7-D54FC0F4848C}"/>
          </ac:inkMkLst>
        </pc:inkChg>
        <pc:inkChg chg="add">
          <ac:chgData name="Kathy Moczerniak" userId="482eff44a8730993" providerId="LiveId" clId="{D650E3D4-2A8C-4C72-84BD-12FFF55D6413}" dt="2020-06-28T21:42:25.928" v="648" actId="9405"/>
          <ac:inkMkLst>
            <pc:docMk/>
            <pc:sldMk cId="358660648" sldId="274"/>
            <ac:inkMk id="17" creationId="{CDA41E3A-01EE-43A3-9B63-94B976414FD9}"/>
          </ac:inkMkLst>
        </pc:inkChg>
        <pc:inkChg chg="add">
          <ac:chgData name="Kathy Moczerniak" userId="482eff44a8730993" providerId="LiveId" clId="{D650E3D4-2A8C-4C72-84BD-12FFF55D6413}" dt="2020-06-28T21:42:26.267" v="649" actId="9405"/>
          <ac:inkMkLst>
            <pc:docMk/>
            <pc:sldMk cId="358660648" sldId="274"/>
            <ac:inkMk id="18" creationId="{71D3879B-4774-48DD-A964-AA789939E1A1}"/>
          </ac:inkMkLst>
        </pc:inkChg>
        <pc:inkChg chg="add">
          <ac:chgData name="Kathy Moczerniak" userId="482eff44a8730993" providerId="LiveId" clId="{D650E3D4-2A8C-4C72-84BD-12FFF55D6413}" dt="2020-06-28T21:42:26.598" v="650" actId="9405"/>
          <ac:inkMkLst>
            <pc:docMk/>
            <pc:sldMk cId="358660648" sldId="274"/>
            <ac:inkMk id="19" creationId="{6CC4B1E6-B716-47F4-B5BF-48BA17EB84CE}"/>
          </ac:inkMkLst>
        </pc:inkChg>
        <pc:inkChg chg="add">
          <ac:chgData name="Kathy Moczerniak" userId="482eff44a8730993" providerId="LiveId" clId="{D650E3D4-2A8C-4C72-84BD-12FFF55D6413}" dt="2020-06-28T21:42:26.962" v="651" actId="9405"/>
          <ac:inkMkLst>
            <pc:docMk/>
            <pc:sldMk cId="358660648" sldId="274"/>
            <ac:inkMk id="20" creationId="{5078EA79-6576-4ABF-8E48-1E0100A0CDCA}"/>
          </ac:inkMkLst>
        </pc:inkChg>
        <pc:inkChg chg="add">
          <ac:chgData name="Kathy Moczerniak" userId="482eff44a8730993" providerId="LiveId" clId="{D650E3D4-2A8C-4C72-84BD-12FFF55D6413}" dt="2020-06-28T21:42:27.434" v="652" actId="9405"/>
          <ac:inkMkLst>
            <pc:docMk/>
            <pc:sldMk cId="358660648" sldId="274"/>
            <ac:inkMk id="21" creationId="{AE84298A-7405-4408-A54A-20F986417E3E}"/>
          </ac:inkMkLst>
        </pc:inkChg>
        <pc:inkChg chg="add">
          <ac:chgData name="Kathy Moczerniak" userId="482eff44a8730993" providerId="LiveId" clId="{D650E3D4-2A8C-4C72-84BD-12FFF55D6413}" dt="2020-06-28T21:42:27.770" v="653" actId="9405"/>
          <ac:inkMkLst>
            <pc:docMk/>
            <pc:sldMk cId="358660648" sldId="274"/>
            <ac:inkMk id="22" creationId="{091F4A64-1030-4E27-A8C3-09C1B872C826}"/>
          </ac:inkMkLst>
        </pc:inkChg>
        <pc:inkChg chg="add">
          <ac:chgData name="Kathy Moczerniak" userId="482eff44a8730993" providerId="LiveId" clId="{D650E3D4-2A8C-4C72-84BD-12FFF55D6413}" dt="2020-06-28T21:42:28.112" v="654" actId="9405"/>
          <ac:inkMkLst>
            <pc:docMk/>
            <pc:sldMk cId="358660648" sldId="274"/>
            <ac:inkMk id="23" creationId="{0A5B9A55-A778-4460-AB21-CAD850F48E8C}"/>
          </ac:inkMkLst>
        </pc:inkChg>
        <pc:inkChg chg="add">
          <ac:chgData name="Kathy Moczerniak" userId="482eff44a8730993" providerId="LiveId" clId="{D650E3D4-2A8C-4C72-84BD-12FFF55D6413}" dt="2020-06-28T21:42:35.313" v="657" actId="9405"/>
          <ac:inkMkLst>
            <pc:docMk/>
            <pc:sldMk cId="358660648" sldId="274"/>
            <ac:inkMk id="24" creationId="{E207AB8D-A44B-4384-B4F4-9E2A32014A23}"/>
          </ac:inkMkLst>
        </pc:inkChg>
        <pc:inkChg chg="add">
          <ac:chgData name="Kathy Moczerniak" userId="482eff44a8730993" providerId="LiveId" clId="{D650E3D4-2A8C-4C72-84BD-12FFF55D6413}" dt="2020-06-28T21:42:35.671" v="658" actId="9405"/>
          <ac:inkMkLst>
            <pc:docMk/>
            <pc:sldMk cId="358660648" sldId="274"/>
            <ac:inkMk id="25" creationId="{805D11C9-CDCF-44B1-A8A5-D3180FAB74B7}"/>
          </ac:inkMkLst>
        </pc:inkChg>
        <pc:inkChg chg="add">
          <ac:chgData name="Kathy Moczerniak" userId="482eff44a8730993" providerId="LiveId" clId="{D650E3D4-2A8C-4C72-84BD-12FFF55D6413}" dt="2020-06-28T21:42:36.129" v="659" actId="9405"/>
          <ac:inkMkLst>
            <pc:docMk/>
            <pc:sldMk cId="358660648" sldId="274"/>
            <ac:inkMk id="26" creationId="{F6456626-FC5F-4D62-BE4F-763D7DC722CF}"/>
          </ac:inkMkLst>
        </pc:inkChg>
        <pc:inkChg chg="add">
          <ac:chgData name="Kathy Moczerniak" userId="482eff44a8730993" providerId="LiveId" clId="{D650E3D4-2A8C-4C72-84BD-12FFF55D6413}" dt="2020-06-28T21:42:36.654" v="660" actId="9405"/>
          <ac:inkMkLst>
            <pc:docMk/>
            <pc:sldMk cId="358660648" sldId="274"/>
            <ac:inkMk id="27" creationId="{8D0548A9-D829-4DDA-8AF8-91B3CB2A7452}"/>
          </ac:inkMkLst>
        </pc:inkChg>
        <pc:inkChg chg="add">
          <ac:chgData name="Kathy Moczerniak" userId="482eff44a8730993" providerId="LiveId" clId="{D650E3D4-2A8C-4C72-84BD-12FFF55D6413}" dt="2020-06-28T21:42:37.022" v="661" actId="9405"/>
          <ac:inkMkLst>
            <pc:docMk/>
            <pc:sldMk cId="358660648" sldId="274"/>
            <ac:inkMk id="28" creationId="{AB5C9DE6-3697-43CA-9771-C6BEF76DC2BD}"/>
          </ac:inkMkLst>
        </pc:inkChg>
        <pc:inkChg chg="add">
          <ac:chgData name="Kathy Moczerniak" userId="482eff44a8730993" providerId="LiveId" clId="{D650E3D4-2A8C-4C72-84BD-12FFF55D6413}" dt="2020-06-28T21:42:37.412" v="662" actId="9405"/>
          <ac:inkMkLst>
            <pc:docMk/>
            <pc:sldMk cId="358660648" sldId="274"/>
            <ac:inkMk id="29" creationId="{560660B7-D2A5-446B-B32C-BD6FDC748AF1}"/>
          </ac:inkMkLst>
        </pc:inkChg>
        <pc:inkChg chg="add">
          <ac:chgData name="Kathy Moczerniak" userId="482eff44a8730993" providerId="LiveId" clId="{D650E3D4-2A8C-4C72-84BD-12FFF55D6413}" dt="2020-06-28T21:42:37.744" v="663" actId="9405"/>
          <ac:inkMkLst>
            <pc:docMk/>
            <pc:sldMk cId="358660648" sldId="274"/>
            <ac:inkMk id="30" creationId="{8F1F3C6B-5F3E-4869-ACC7-C5B501AE5687}"/>
          </ac:inkMkLst>
        </pc:inkChg>
        <pc:inkChg chg="add">
          <ac:chgData name="Kathy Moczerniak" userId="482eff44a8730993" providerId="LiveId" clId="{D650E3D4-2A8C-4C72-84BD-12FFF55D6413}" dt="2020-06-28T21:42:38.072" v="664" actId="9405"/>
          <ac:inkMkLst>
            <pc:docMk/>
            <pc:sldMk cId="358660648" sldId="274"/>
            <ac:inkMk id="31" creationId="{90B981A0-8D52-4933-9B56-634084A716C1}"/>
          </ac:inkMkLst>
        </pc:inkChg>
        <pc:inkChg chg="add">
          <ac:chgData name="Kathy Moczerniak" userId="482eff44a8730993" providerId="LiveId" clId="{D650E3D4-2A8C-4C72-84BD-12FFF55D6413}" dt="2020-06-28T21:42:38.411" v="665" actId="9405"/>
          <ac:inkMkLst>
            <pc:docMk/>
            <pc:sldMk cId="358660648" sldId="274"/>
            <ac:inkMk id="32" creationId="{0ED37B1F-6B0A-434C-9F4F-6D3CD844B3A0}"/>
          </ac:inkMkLst>
        </pc:inkChg>
      </pc:sldChg>
      <pc:sldChg chg="modSp mod">
        <pc:chgData name="Kathy Moczerniak" userId="482eff44a8730993" providerId="LiveId" clId="{D650E3D4-2A8C-4C72-84BD-12FFF55D6413}" dt="2020-06-28T21:43:24.785" v="679" actId="20577"/>
        <pc:sldMkLst>
          <pc:docMk/>
          <pc:sldMk cId="79827745" sldId="275"/>
        </pc:sldMkLst>
        <pc:spChg chg="mod">
          <ac:chgData name="Kathy Moczerniak" userId="482eff44a8730993" providerId="LiveId" clId="{D650E3D4-2A8C-4C72-84BD-12FFF55D6413}" dt="2020-06-21T05:57:34.518" v="15"/>
          <ac:spMkLst>
            <pc:docMk/>
            <pc:sldMk cId="79827745" sldId="275"/>
            <ac:spMk id="2" creationId="{49ED0DBA-F0B1-4284-811A-138FD979203C}"/>
          </ac:spMkLst>
        </pc:spChg>
        <pc:spChg chg="mod">
          <ac:chgData name="Kathy Moczerniak" userId="482eff44a8730993" providerId="LiveId" clId="{D650E3D4-2A8C-4C72-84BD-12FFF55D6413}" dt="2020-06-28T21:43:24.785" v="679" actId="20577"/>
          <ac:spMkLst>
            <pc:docMk/>
            <pc:sldMk cId="79827745" sldId="275"/>
            <ac:spMk id="3" creationId="{15B78BE8-1410-4588-9FF8-BC96FE53636D}"/>
          </ac:spMkLst>
        </pc:spChg>
      </pc:sldChg>
      <pc:sldChg chg="modSp">
        <pc:chgData name="Kathy Moczerniak" userId="482eff44a8730993" providerId="LiveId" clId="{D650E3D4-2A8C-4C72-84BD-12FFF55D6413}" dt="2020-06-21T05:57:37.407" v="16"/>
        <pc:sldMkLst>
          <pc:docMk/>
          <pc:sldMk cId="2973352365" sldId="276"/>
        </pc:sldMkLst>
        <pc:spChg chg="mod">
          <ac:chgData name="Kathy Moczerniak" userId="482eff44a8730993" providerId="LiveId" clId="{D650E3D4-2A8C-4C72-84BD-12FFF55D6413}" dt="2020-06-21T05:57:37.407" v="16"/>
          <ac:spMkLst>
            <pc:docMk/>
            <pc:sldMk cId="2973352365" sldId="276"/>
            <ac:spMk id="14" creationId="{00000000-0000-0000-0000-000000000000}"/>
          </ac:spMkLst>
        </pc:spChg>
      </pc:sldChg>
      <pc:sldChg chg="addSp modSp mod">
        <pc:chgData name="Kathy Moczerniak" userId="482eff44a8730993" providerId="LiveId" clId="{D650E3D4-2A8C-4C72-84BD-12FFF55D6413}" dt="2020-06-28T22:02:39.695" v="767" actId="9405"/>
        <pc:sldMkLst>
          <pc:docMk/>
          <pc:sldMk cId="3452985012" sldId="278"/>
        </pc:sldMkLst>
        <pc:spChg chg="mod">
          <ac:chgData name="Kathy Moczerniak" userId="482eff44a8730993" providerId="LiveId" clId="{D650E3D4-2A8C-4C72-84BD-12FFF55D6413}" dt="2020-06-21T05:57:34.518" v="15"/>
          <ac:spMkLst>
            <pc:docMk/>
            <pc:sldMk cId="3452985012" sldId="278"/>
            <ac:spMk id="2" creationId="{1DDB566E-9F29-4339-B8DA-35EEC8F5A4BB}"/>
          </ac:spMkLst>
        </pc:spChg>
        <pc:spChg chg="mod">
          <ac:chgData name="Kathy Moczerniak" userId="482eff44a8730993" providerId="LiveId" clId="{D650E3D4-2A8C-4C72-84BD-12FFF55D6413}" dt="2020-06-28T22:02:32.500" v="765" actId="20577"/>
          <ac:spMkLst>
            <pc:docMk/>
            <pc:sldMk cId="3452985012" sldId="278"/>
            <ac:spMk id="3" creationId="{3CEDC73F-E247-495F-A8E0-F59769F8D555}"/>
          </ac:spMkLst>
        </pc:spChg>
        <pc:inkChg chg="add">
          <ac:chgData name="Kathy Moczerniak" userId="482eff44a8730993" providerId="LiveId" clId="{D650E3D4-2A8C-4C72-84BD-12FFF55D6413}" dt="2020-06-28T22:02:14.559" v="749" actId="9405"/>
          <ac:inkMkLst>
            <pc:docMk/>
            <pc:sldMk cId="3452985012" sldId="278"/>
            <ac:inkMk id="6" creationId="{869CECBB-A13D-40F0-95CD-B148678B9CAE}"/>
          </ac:inkMkLst>
        </pc:inkChg>
        <pc:inkChg chg="add">
          <ac:chgData name="Kathy Moczerniak" userId="482eff44a8730993" providerId="LiveId" clId="{D650E3D4-2A8C-4C72-84BD-12FFF55D6413}" dt="2020-06-28T22:02:15.008" v="750" actId="9405"/>
          <ac:inkMkLst>
            <pc:docMk/>
            <pc:sldMk cId="3452985012" sldId="278"/>
            <ac:inkMk id="7" creationId="{6AEF0A95-94D5-4F60-9FAE-B89677A22B90}"/>
          </ac:inkMkLst>
        </pc:inkChg>
        <pc:inkChg chg="add">
          <ac:chgData name="Kathy Moczerniak" userId="482eff44a8730993" providerId="LiveId" clId="{D650E3D4-2A8C-4C72-84BD-12FFF55D6413}" dt="2020-06-28T22:02:15.348" v="751" actId="9405"/>
          <ac:inkMkLst>
            <pc:docMk/>
            <pc:sldMk cId="3452985012" sldId="278"/>
            <ac:inkMk id="8" creationId="{C0A8A7BF-4969-4419-9DA5-3E49E213F777}"/>
          </ac:inkMkLst>
        </pc:inkChg>
        <pc:inkChg chg="add">
          <ac:chgData name="Kathy Moczerniak" userId="482eff44a8730993" providerId="LiveId" clId="{D650E3D4-2A8C-4C72-84BD-12FFF55D6413}" dt="2020-06-28T22:02:15.679" v="752" actId="9405"/>
          <ac:inkMkLst>
            <pc:docMk/>
            <pc:sldMk cId="3452985012" sldId="278"/>
            <ac:inkMk id="9" creationId="{083591AB-2EA4-41BF-B102-D01292614F2F}"/>
          </ac:inkMkLst>
        </pc:inkChg>
        <pc:inkChg chg="add">
          <ac:chgData name="Kathy Moczerniak" userId="482eff44a8730993" providerId="LiveId" clId="{D650E3D4-2A8C-4C72-84BD-12FFF55D6413}" dt="2020-06-28T22:02:16.010" v="753" actId="9405"/>
          <ac:inkMkLst>
            <pc:docMk/>
            <pc:sldMk cId="3452985012" sldId="278"/>
            <ac:inkMk id="10" creationId="{E95E8416-38A3-4B8F-B92A-16AF85F17F2A}"/>
          </ac:inkMkLst>
        </pc:inkChg>
        <pc:inkChg chg="add">
          <ac:chgData name="Kathy Moczerniak" userId="482eff44a8730993" providerId="LiveId" clId="{D650E3D4-2A8C-4C72-84BD-12FFF55D6413}" dt="2020-06-28T22:02:24.409" v="754" actId="9405"/>
          <ac:inkMkLst>
            <pc:docMk/>
            <pc:sldMk cId="3452985012" sldId="278"/>
            <ac:inkMk id="11" creationId="{C989A354-496C-40E4-986A-07729A9E5799}"/>
          </ac:inkMkLst>
        </pc:inkChg>
        <pc:inkChg chg="add">
          <ac:chgData name="Kathy Moczerniak" userId="482eff44a8730993" providerId="LiveId" clId="{D650E3D4-2A8C-4C72-84BD-12FFF55D6413}" dt="2020-06-28T22:02:24.750" v="755" actId="9405"/>
          <ac:inkMkLst>
            <pc:docMk/>
            <pc:sldMk cId="3452985012" sldId="278"/>
            <ac:inkMk id="12" creationId="{B7B675E8-3551-44D0-AFB6-539340E78304}"/>
          </ac:inkMkLst>
        </pc:inkChg>
        <pc:inkChg chg="add">
          <ac:chgData name="Kathy Moczerniak" userId="482eff44a8730993" providerId="LiveId" clId="{D650E3D4-2A8C-4C72-84BD-12FFF55D6413}" dt="2020-06-28T22:02:25.159" v="756" actId="9405"/>
          <ac:inkMkLst>
            <pc:docMk/>
            <pc:sldMk cId="3452985012" sldId="278"/>
            <ac:inkMk id="13" creationId="{502AFDE6-F16D-4E52-93B7-8F03ABD2656A}"/>
          </ac:inkMkLst>
        </pc:inkChg>
        <pc:inkChg chg="add">
          <ac:chgData name="Kathy Moczerniak" userId="482eff44a8730993" providerId="LiveId" clId="{D650E3D4-2A8C-4C72-84BD-12FFF55D6413}" dt="2020-06-28T22:02:25.676" v="757" actId="9405"/>
          <ac:inkMkLst>
            <pc:docMk/>
            <pc:sldMk cId="3452985012" sldId="278"/>
            <ac:inkMk id="14" creationId="{18C326CE-A24E-4A80-940E-50DE15E4C2A1}"/>
          </ac:inkMkLst>
        </pc:inkChg>
        <pc:inkChg chg="add">
          <ac:chgData name="Kathy Moczerniak" userId="482eff44a8730993" providerId="LiveId" clId="{D650E3D4-2A8C-4C72-84BD-12FFF55D6413}" dt="2020-06-28T22:02:26.020" v="758" actId="9405"/>
          <ac:inkMkLst>
            <pc:docMk/>
            <pc:sldMk cId="3452985012" sldId="278"/>
            <ac:inkMk id="15" creationId="{B17B3DB6-392A-4379-B054-43B2269916A9}"/>
          </ac:inkMkLst>
        </pc:inkChg>
        <pc:inkChg chg="add">
          <ac:chgData name="Kathy Moczerniak" userId="482eff44a8730993" providerId="LiveId" clId="{D650E3D4-2A8C-4C72-84BD-12FFF55D6413}" dt="2020-06-28T22:02:26.426" v="759" actId="9405"/>
          <ac:inkMkLst>
            <pc:docMk/>
            <pc:sldMk cId="3452985012" sldId="278"/>
            <ac:inkMk id="16" creationId="{ECE45CCD-2167-472A-B31B-7453D81A45A5}"/>
          </ac:inkMkLst>
        </pc:inkChg>
        <pc:inkChg chg="add">
          <ac:chgData name="Kathy Moczerniak" userId="482eff44a8730993" providerId="LiveId" clId="{D650E3D4-2A8C-4C72-84BD-12FFF55D6413}" dt="2020-06-28T22:02:26.959" v="760" actId="9405"/>
          <ac:inkMkLst>
            <pc:docMk/>
            <pc:sldMk cId="3452985012" sldId="278"/>
            <ac:inkMk id="17" creationId="{66507F2F-191C-40AA-BD7F-9569E140ACF0}"/>
          </ac:inkMkLst>
        </pc:inkChg>
        <pc:inkChg chg="add">
          <ac:chgData name="Kathy Moczerniak" userId="482eff44a8730993" providerId="LiveId" clId="{D650E3D4-2A8C-4C72-84BD-12FFF55D6413}" dt="2020-06-28T22:02:27.324" v="761" actId="9405"/>
          <ac:inkMkLst>
            <pc:docMk/>
            <pc:sldMk cId="3452985012" sldId="278"/>
            <ac:inkMk id="18" creationId="{7122C933-07EC-4670-BF04-0B3447159890}"/>
          </ac:inkMkLst>
        </pc:inkChg>
        <pc:inkChg chg="add">
          <ac:chgData name="Kathy Moczerniak" userId="482eff44a8730993" providerId="LiveId" clId="{D650E3D4-2A8C-4C72-84BD-12FFF55D6413}" dt="2020-06-28T22:02:27.925" v="762" actId="9405"/>
          <ac:inkMkLst>
            <pc:docMk/>
            <pc:sldMk cId="3452985012" sldId="278"/>
            <ac:inkMk id="19" creationId="{72E6500B-3430-4AF3-A9AF-4FE7514C5A52}"/>
          </ac:inkMkLst>
        </pc:inkChg>
        <pc:inkChg chg="add">
          <ac:chgData name="Kathy Moczerniak" userId="482eff44a8730993" providerId="LiveId" clId="{D650E3D4-2A8C-4C72-84BD-12FFF55D6413}" dt="2020-06-28T22:02:28.260" v="763" actId="9405"/>
          <ac:inkMkLst>
            <pc:docMk/>
            <pc:sldMk cId="3452985012" sldId="278"/>
            <ac:inkMk id="20" creationId="{AF17FAB9-0B99-405A-90AE-666A6F6A7BAB}"/>
          </ac:inkMkLst>
        </pc:inkChg>
        <pc:inkChg chg="add">
          <ac:chgData name="Kathy Moczerniak" userId="482eff44a8730993" providerId="LiveId" clId="{D650E3D4-2A8C-4C72-84BD-12FFF55D6413}" dt="2020-06-28T22:02:39.340" v="766" actId="9405"/>
          <ac:inkMkLst>
            <pc:docMk/>
            <pc:sldMk cId="3452985012" sldId="278"/>
            <ac:inkMk id="21" creationId="{8ECA7478-3617-4FDD-A08F-53424372F7A2}"/>
          </ac:inkMkLst>
        </pc:inkChg>
        <pc:inkChg chg="add">
          <ac:chgData name="Kathy Moczerniak" userId="482eff44a8730993" providerId="LiveId" clId="{D650E3D4-2A8C-4C72-84BD-12FFF55D6413}" dt="2020-06-28T22:02:39.695" v="767" actId="9405"/>
          <ac:inkMkLst>
            <pc:docMk/>
            <pc:sldMk cId="3452985012" sldId="278"/>
            <ac:inkMk id="22" creationId="{C59D4DEB-DE48-45E8-96A0-9B5470CA5B76}"/>
          </ac:inkMkLst>
        </pc:inkChg>
      </pc:sldChg>
      <pc:sldChg chg="addSp modSp mod">
        <pc:chgData name="Kathy Moczerniak" userId="482eff44a8730993" providerId="LiveId" clId="{D650E3D4-2A8C-4C72-84BD-12FFF55D6413}" dt="2020-06-28T22:03:28.783" v="786" actId="20577"/>
        <pc:sldMkLst>
          <pc:docMk/>
          <pc:sldMk cId="1641789178" sldId="279"/>
        </pc:sldMkLst>
        <pc:spChg chg="mod">
          <ac:chgData name="Kathy Moczerniak" userId="482eff44a8730993" providerId="LiveId" clId="{D650E3D4-2A8C-4C72-84BD-12FFF55D6413}" dt="2020-06-21T05:57:34.518" v="15"/>
          <ac:spMkLst>
            <pc:docMk/>
            <pc:sldMk cId="1641789178" sldId="279"/>
            <ac:spMk id="2" creationId="{1175A220-B978-463F-AD9E-1F6651D04E36}"/>
          </ac:spMkLst>
        </pc:spChg>
        <pc:spChg chg="mod">
          <ac:chgData name="Kathy Moczerniak" userId="482eff44a8730993" providerId="LiveId" clId="{D650E3D4-2A8C-4C72-84BD-12FFF55D6413}" dt="2020-06-28T22:03:28.783" v="786" actId="20577"/>
          <ac:spMkLst>
            <pc:docMk/>
            <pc:sldMk cId="1641789178" sldId="279"/>
            <ac:spMk id="3" creationId="{D75D8B4F-A521-4509-9858-25D6AD2C37FC}"/>
          </ac:spMkLst>
        </pc:spChg>
        <pc:inkChg chg="add">
          <ac:chgData name="Kathy Moczerniak" userId="482eff44a8730993" providerId="LiveId" clId="{D650E3D4-2A8C-4C72-84BD-12FFF55D6413}" dt="2020-06-28T22:02:56.988" v="768" actId="9405"/>
          <ac:inkMkLst>
            <pc:docMk/>
            <pc:sldMk cId="1641789178" sldId="279"/>
            <ac:inkMk id="6" creationId="{85DE8490-BE21-4A5A-A256-1CFF43B7B6C6}"/>
          </ac:inkMkLst>
        </pc:inkChg>
        <pc:inkChg chg="add">
          <ac:chgData name="Kathy Moczerniak" userId="482eff44a8730993" providerId="LiveId" clId="{D650E3D4-2A8C-4C72-84BD-12FFF55D6413}" dt="2020-06-28T22:02:57.524" v="769" actId="9405"/>
          <ac:inkMkLst>
            <pc:docMk/>
            <pc:sldMk cId="1641789178" sldId="279"/>
            <ac:inkMk id="7" creationId="{706094D5-18E0-4788-9426-A137AA11D5D6}"/>
          </ac:inkMkLst>
        </pc:inkChg>
        <pc:inkChg chg="add">
          <ac:chgData name="Kathy Moczerniak" userId="482eff44a8730993" providerId="LiveId" clId="{D650E3D4-2A8C-4C72-84BD-12FFF55D6413}" dt="2020-06-28T22:02:57.970" v="770" actId="9405"/>
          <ac:inkMkLst>
            <pc:docMk/>
            <pc:sldMk cId="1641789178" sldId="279"/>
            <ac:inkMk id="8" creationId="{476A2278-CD66-4E6B-9684-59F313FA2CAE}"/>
          </ac:inkMkLst>
        </pc:inkChg>
        <pc:inkChg chg="add">
          <ac:chgData name="Kathy Moczerniak" userId="482eff44a8730993" providerId="LiveId" clId="{D650E3D4-2A8C-4C72-84BD-12FFF55D6413}" dt="2020-06-28T22:02:58.292" v="771" actId="9405"/>
          <ac:inkMkLst>
            <pc:docMk/>
            <pc:sldMk cId="1641789178" sldId="279"/>
            <ac:inkMk id="9" creationId="{0D963BAE-E4B2-437D-AA5E-473E3DDCE64A}"/>
          </ac:inkMkLst>
        </pc:inkChg>
        <pc:inkChg chg="add">
          <ac:chgData name="Kathy Moczerniak" userId="482eff44a8730993" providerId="LiveId" clId="{D650E3D4-2A8C-4C72-84BD-12FFF55D6413}" dt="2020-06-28T22:02:58.622" v="772" actId="9405"/>
          <ac:inkMkLst>
            <pc:docMk/>
            <pc:sldMk cId="1641789178" sldId="279"/>
            <ac:inkMk id="10" creationId="{73BB9475-62CE-474B-A7D4-9DD5B6465516}"/>
          </ac:inkMkLst>
        </pc:inkChg>
        <pc:inkChg chg="add">
          <ac:chgData name="Kathy Moczerniak" userId="482eff44a8730993" providerId="LiveId" clId="{D650E3D4-2A8C-4C72-84BD-12FFF55D6413}" dt="2020-06-28T22:02:58.956" v="773" actId="9405"/>
          <ac:inkMkLst>
            <pc:docMk/>
            <pc:sldMk cId="1641789178" sldId="279"/>
            <ac:inkMk id="11" creationId="{27FB9BEF-D20F-42B9-B481-391CED4B1313}"/>
          </ac:inkMkLst>
        </pc:inkChg>
        <pc:inkChg chg="add">
          <ac:chgData name="Kathy Moczerniak" userId="482eff44a8730993" providerId="LiveId" clId="{D650E3D4-2A8C-4C72-84BD-12FFF55D6413}" dt="2020-06-28T22:02:59.688" v="774" actId="9405"/>
          <ac:inkMkLst>
            <pc:docMk/>
            <pc:sldMk cId="1641789178" sldId="279"/>
            <ac:inkMk id="12" creationId="{677A631D-4E2E-49BD-BF78-473DC6F6DB40}"/>
          </ac:inkMkLst>
        </pc:inkChg>
        <pc:inkChg chg="add">
          <ac:chgData name="Kathy Moczerniak" userId="482eff44a8730993" providerId="LiveId" clId="{D650E3D4-2A8C-4C72-84BD-12FFF55D6413}" dt="2020-06-28T22:03:00.221" v="775" actId="9405"/>
          <ac:inkMkLst>
            <pc:docMk/>
            <pc:sldMk cId="1641789178" sldId="279"/>
            <ac:inkMk id="13" creationId="{49E7FB5D-C4BB-4694-84CD-A91A9647CEFA}"/>
          </ac:inkMkLst>
        </pc:inkChg>
        <pc:inkChg chg="add">
          <ac:chgData name="Kathy Moczerniak" userId="482eff44a8730993" providerId="LiveId" clId="{D650E3D4-2A8C-4C72-84BD-12FFF55D6413}" dt="2020-06-28T22:03:00.586" v="776" actId="9405"/>
          <ac:inkMkLst>
            <pc:docMk/>
            <pc:sldMk cId="1641789178" sldId="279"/>
            <ac:inkMk id="14" creationId="{B7396F34-27DE-4083-86F5-D13C5CB0AA57}"/>
          </ac:inkMkLst>
        </pc:inkChg>
        <pc:inkChg chg="add">
          <ac:chgData name="Kathy Moczerniak" userId="482eff44a8730993" providerId="LiveId" clId="{D650E3D4-2A8C-4C72-84BD-12FFF55D6413}" dt="2020-06-28T22:03:01.120" v="777" actId="9405"/>
          <ac:inkMkLst>
            <pc:docMk/>
            <pc:sldMk cId="1641789178" sldId="279"/>
            <ac:inkMk id="15" creationId="{8B342C6B-8DD1-498D-8D27-CBA2BA948713}"/>
          </ac:inkMkLst>
        </pc:inkChg>
        <pc:inkChg chg="add">
          <ac:chgData name="Kathy Moczerniak" userId="482eff44a8730993" providerId="LiveId" clId="{D650E3D4-2A8C-4C72-84BD-12FFF55D6413}" dt="2020-06-28T22:03:01.485" v="778" actId="9405"/>
          <ac:inkMkLst>
            <pc:docMk/>
            <pc:sldMk cId="1641789178" sldId="279"/>
            <ac:inkMk id="16" creationId="{AB39CD13-9BD3-42A9-AC6F-670C6E60B71A}"/>
          </ac:inkMkLst>
        </pc:inkChg>
        <pc:inkChg chg="add">
          <ac:chgData name="Kathy Moczerniak" userId="482eff44a8730993" providerId="LiveId" clId="{D650E3D4-2A8C-4C72-84BD-12FFF55D6413}" dt="2020-06-28T22:03:02.019" v="779" actId="9405"/>
          <ac:inkMkLst>
            <pc:docMk/>
            <pc:sldMk cId="1641789178" sldId="279"/>
            <ac:inkMk id="17" creationId="{049FC068-507F-43FB-AED7-4A529CE71FB6}"/>
          </ac:inkMkLst>
        </pc:inkChg>
        <pc:inkChg chg="add">
          <ac:chgData name="Kathy Moczerniak" userId="482eff44a8730993" providerId="LiveId" clId="{D650E3D4-2A8C-4C72-84BD-12FFF55D6413}" dt="2020-06-28T22:03:02.469" v="780" actId="9405"/>
          <ac:inkMkLst>
            <pc:docMk/>
            <pc:sldMk cId="1641789178" sldId="279"/>
            <ac:inkMk id="18" creationId="{A9E88546-EFDF-4572-851A-505B3252F452}"/>
          </ac:inkMkLst>
        </pc:inkChg>
        <pc:inkChg chg="add">
          <ac:chgData name="Kathy Moczerniak" userId="482eff44a8730993" providerId="LiveId" clId="{D650E3D4-2A8C-4C72-84BD-12FFF55D6413}" dt="2020-06-28T22:03:02.804" v="781" actId="9405"/>
          <ac:inkMkLst>
            <pc:docMk/>
            <pc:sldMk cId="1641789178" sldId="279"/>
            <ac:inkMk id="19" creationId="{7E9EFF33-2402-4198-B6E1-A54E3AD00895}"/>
          </ac:inkMkLst>
        </pc:inkChg>
        <pc:inkChg chg="add">
          <ac:chgData name="Kathy Moczerniak" userId="482eff44a8730993" providerId="LiveId" clId="{D650E3D4-2A8C-4C72-84BD-12FFF55D6413}" dt="2020-06-28T22:03:25.363" v="785" actId="9405"/>
          <ac:inkMkLst>
            <pc:docMk/>
            <pc:sldMk cId="1641789178" sldId="279"/>
            <ac:inkMk id="20" creationId="{446928F8-8947-4189-A967-D3337C42B6FD}"/>
          </ac:inkMkLst>
        </pc:inkChg>
      </pc:sldChg>
      <pc:sldChg chg="modSp mod">
        <pc:chgData name="Kathy Moczerniak" userId="482eff44a8730993" providerId="LiveId" clId="{D650E3D4-2A8C-4C72-84BD-12FFF55D6413}" dt="2020-06-28T22:19:59.824" v="1126" actId="14100"/>
        <pc:sldMkLst>
          <pc:docMk/>
          <pc:sldMk cId="3775886030" sldId="280"/>
        </pc:sldMkLst>
        <pc:spChg chg="mod">
          <ac:chgData name="Kathy Moczerniak" userId="482eff44a8730993" providerId="LiveId" clId="{D650E3D4-2A8C-4C72-84BD-12FFF55D6413}" dt="2020-06-21T05:49:51.069" v="2" actId="114"/>
          <ac:spMkLst>
            <pc:docMk/>
            <pc:sldMk cId="3775886030" sldId="280"/>
            <ac:spMk id="13" creationId="{00000000-0000-0000-0000-000000000000}"/>
          </ac:spMkLst>
        </pc:spChg>
        <pc:spChg chg="mod">
          <ac:chgData name="Kathy Moczerniak" userId="482eff44a8730993" providerId="LiveId" clId="{D650E3D4-2A8C-4C72-84BD-12FFF55D6413}" dt="2020-06-28T22:19:59.824" v="1126" actId="14100"/>
          <ac:spMkLst>
            <pc:docMk/>
            <pc:sldMk cId="3775886030" sldId="280"/>
            <ac:spMk id="14" creationId="{00000000-0000-0000-0000-000000000000}"/>
          </ac:spMkLst>
        </pc:spChg>
      </pc:sldChg>
      <pc:sldChg chg="modSp mod">
        <pc:chgData name="Kathy Moczerniak" userId="482eff44a8730993" providerId="LiveId" clId="{D650E3D4-2A8C-4C72-84BD-12FFF55D6413}" dt="2020-06-28T22:21:01.886" v="1127" actId="14100"/>
        <pc:sldMkLst>
          <pc:docMk/>
          <pc:sldMk cId="11867450" sldId="281"/>
        </pc:sldMkLst>
        <pc:spChg chg="mod">
          <ac:chgData name="Kathy Moczerniak" userId="482eff44a8730993" providerId="LiveId" clId="{D650E3D4-2A8C-4C72-84BD-12FFF55D6413}" dt="2020-06-21T05:49:54.487" v="3" actId="114"/>
          <ac:spMkLst>
            <pc:docMk/>
            <pc:sldMk cId="11867450" sldId="281"/>
            <ac:spMk id="13" creationId="{00000000-0000-0000-0000-000000000000}"/>
          </ac:spMkLst>
        </pc:spChg>
        <pc:spChg chg="mod">
          <ac:chgData name="Kathy Moczerniak" userId="482eff44a8730993" providerId="LiveId" clId="{D650E3D4-2A8C-4C72-84BD-12FFF55D6413}" dt="2020-06-28T22:21:01.886" v="1127" actId="14100"/>
          <ac:spMkLst>
            <pc:docMk/>
            <pc:sldMk cId="11867450" sldId="281"/>
            <ac:spMk id="14" creationId="{00000000-0000-0000-0000-000000000000}"/>
          </ac:spMkLst>
        </pc:spChg>
      </pc:sldChg>
      <pc:sldChg chg="modSp mod">
        <pc:chgData name="Kathy Moczerniak" userId="482eff44a8730993" providerId="LiveId" clId="{D650E3D4-2A8C-4C72-84BD-12FFF55D6413}" dt="2020-06-21T05:49:58.145" v="4" actId="114"/>
        <pc:sldMkLst>
          <pc:docMk/>
          <pc:sldMk cId="2132416333" sldId="282"/>
        </pc:sldMkLst>
        <pc:spChg chg="mod">
          <ac:chgData name="Kathy Moczerniak" userId="482eff44a8730993" providerId="LiveId" clId="{D650E3D4-2A8C-4C72-84BD-12FFF55D6413}" dt="2020-06-21T05:49:58.145" v="4" actId="114"/>
          <ac:spMkLst>
            <pc:docMk/>
            <pc:sldMk cId="2132416333" sldId="282"/>
            <ac:spMk id="13" creationId="{00000000-0000-0000-0000-000000000000}"/>
          </ac:spMkLst>
        </pc:spChg>
      </pc:sldChg>
      <pc:sldChg chg="modSp">
        <pc:chgData name="Kathy Moczerniak" userId="482eff44a8730993" providerId="LiveId" clId="{D650E3D4-2A8C-4C72-84BD-12FFF55D6413}" dt="2020-06-21T05:57:34.518" v="15"/>
        <pc:sldMkLst>
          <pc:docMk/>
          <pc:sldMk cId="2077990360" sldId="283"/>
        </pc:sldMkLst>
        <pc:spChg chg="mod">
          <ac:chgData name="Kathy Moczerniak" userId="482eff44a8730993" providerId="LiveId" clId="{D650E3D4-2A8C-4C72-84BD-12FFF55D6413}" dt="2020-06-21T05:57:34.518" v="15"/>
          <ac:spMkLst>
            <pc:docMk/>
            <pc:sldMk cId="2077990360" sldId="283"/>
            <ac:spMk id="3" creationId="{9C8D0212-D5B7-44A3-A273-864B7C2F2276}"/>
          </ac:spMkLst>
        </pc:spChg>
      </pc:sldChg>
      <pc:sldChg chg="addSp modSp mod">
        <pc:chgData name="Kathy Moczerniak" userId="482eff44a8730993" providerId="LiveId" clId="{D650E3D4-2A8C-4C72-84BD-12FFF55D6413}" dt="2020-06-28T20:14:08.488" v="81" actId="20577"/>
        <pc:sldMkLst>
          <pc:docMk/>
          <pc:sldMk cId="4067926934" sldId="284"/>
        </pc:sldMkLst>
        <pc:spChg chg="mod">
          <ac:chgData name="Kathy Moczerniak" userId="482eff44a8730993" providerId="LiveId" clId="{D650E3D4-2A8C-4C72-84BD-12FFF55D6413}" dt="2020-06-28T20:14:08.488" v="81" actId="20577"/>
          <ac:spMkLst>
            <pc:docMk/>
            <pc:sldMk cId="4067926934" sldId="284"/>
            <ac:spMk id="3" creationId="{B1E9F7E9-AE23-4857-B5E0-11D51DE47F25}"/>
          </ac:spMkLst>
        </pc:spChg>
        <pc:inkChg chg="add">
          <ac:chgData name="Kathy Moczerniak" userId="482eff44a8730993" providerId="LiveId" clId="{D650E3D4-2A8C-4C72-84BD-12FFF55D6413}" dt="2020-06-28T20:13:20.827" v="65" actId="9405"/>
          <ac:inkMkLst>
            <pc:docMk/>
            <pc:sldMk cId="4067926934" sldId="284"/>
            <ac:inkMk id="6" creationId="{378F5A4A-2C2A-4259-A325-494DEE47E141}"/>
          </ac:inkMkLst>
        </pc:inkChg>
        <pc:inkChg chg="add">
          <ac:chgData name="Kathy Moczerniak" userId="482eff44a8730993" providerId="LiveId" clId="{D650E3D4-2A8C-4C72-84BD-12FFF55D6413}" dt="2020-06-28T20:13:21.419" v="66" actId="9405"/>
          <ac:inkMkLst>
            <pc:docMk/>
            <pc:sldMk cId="4067926934" sldId="284"/>
            <ac:inkMk id="7" creationId="{813A49C4-C09F-4722-A316-E8090C02C721}"/>
          </ac:inkMkLst>
        </pc:inkChg>
        <pc:inkChg chg="add">
          <ac:chgData name="Kathy Moczerniak" userId="482eff44a8730993" providerId="LiveId" clId="{D650E3D4-2A8C-4C72-84BD-12FFF55D6413}" dt="2020-06-28T20:13:21.953" v="67" actId="9405"/>
          <ac:inkMkLst>
            <pc:docMk/>
            <pc:sldMk cId="4067926934" sldId="284"/>
            <ac:inkMk id="8" creationId="{9B0CCAFC-0369-46F9-9F81-3CC5F19F4E80}"/>
          </ac:inkMkLst>
        </pc:inkChg>
        <pc:inkChg chg="add">
          <ac:chgData name="Kathy Moczerniak" userId="482eff44a8730993" providerId="LiveId" clId="{D650E3D4-2A8C-4C72-84BD-12FFF55D6413}" dt="2020-06-28T20:13:22.319" v="68" actId="9405"/>
          <ac:inkMkLst>
            <pc:docMk/>
            <pc:sldMk cId="4067926934" sldId="284"/>
            <ac:inkMk id="9" creationId="{D4C5C92C-3155-4F22-8B5F-D95C59DE2440}"/>
          </ac:inkMkLst>
        </pc:inkChg>
        <pc:inkChg chg="add">
          <ac:chgData name="Kathy Moczerniak" userId="482eff44a8730993" providerId="LiveId" clId="{D650E3D4-2A8C-4C72-84BD-12FFF55D6413}" dt="2020-06-28T20:13:22.855" v="69" actId="9405"/>
          <ac:inkMkLst>
            <pc:docMk/>
            <pc:sldMk cId="4067926934" sldId="284"/>
            <ac:inkMk id="10" creationId="{82C07DB9-EB38-4270-8C38-99FBB3B92EEC}"/>
          </ac:inkMkLst>
        </pc:inkChg>
        <pc:inkChg chg="add">
          <ac:chgData name="Kathy Moczerniak" userId="482eff44a8730993" providerId="LiveId" clId="{D650E3D4-2A8C-4C72-84BD-12FFF55D6413}" dt="2020-06-28T20:13:23.219" v="70" actId="9405"/>
          <ac:inkMkLst>
            <pc:docMk/>
            <pc:sldMk cId="4067926934" sldId="284"/>
            <ac:inkMk id="11" creationId="{01F7FF4F-D879-4520-9BF5-C4A8460F4EEE}"/>
          </ac:inkMkLst>
        </pc:inkChg>
        <pc:inkChg chg="add">
          <ac:chgData name="Kathy Moczerniak" userId="482eff44a8730993" providerId="LiveId" clId="{D650E3D4-2A8C-4C72-84BD-12FFF55D6413}" dt="2020-06-28T20:13:23.752" v="71" actId="9405"/>
          <ac:inkMkLst>
            <pc:docMk/>
            <pc:sldMk cId="4067926934" sldId="284"/>
            <ac:inkMk id="12" creationId="{F72144A0-96DA-4B65-A193-7C4CB051F057}"/>
          </ac:inkMkLst>
        </pc:inkChg>
        <pc:inkChg chg="add">
          <ac:chgData name="Kathy Moczerniak" userId="482eff44a8730993" providerId="LiveId" clId="{D650E3D4-2A8C-4C72-84BD-12FFF55D6413}" dt="2020-06-28T20:13:24.201" v="72" actId="9405"/>
          <ac:inkMkLst>
            <pc:docMk/>
            <pc:sldMk cId="4067926934" sldId="284"/>
            <ac:inkMk id="13" creationId="{943F9ED9-5ED3-42C2-AD29-047BFD7694C0}"/>
          </ac:inkMkLst>
        </pc:inkChg>
        <pc:inkChg chg="add">
          <ac:chgData name="Kathy Moczerniak" userId="482eff44a8730993" providerId="LiveId" clId="{D650E3D4-2A8C-4C72-84BD-12FFF55D6413}" dt="2020-06-28T20:13:24.518" v="73" actId="9405"/>
          <ac:inkMkLst>
            <pc:docMk/>
            <pc:sldMk cId="4067926934" sldId="284"/>
            <ac:inkMk id="14" creationId="{F869E2AA-8B07-48F2-9612-04118F269698}"/>
          </ac:inkMkLst>
        </pc:inkChg>
      </pc:sldChg>
      <pc:sldChg chg="modSp mod">
        <pc:chgData name="Kathy Moczerniak" userId="482eff44a8730993" providerId="LiveId" clId="{D650E3D4-2A8C-4C72-84BD-12FFF55D6413}" dt="2020-06-28T20:48:21.197" v="542" actId="20577"/>
        <pc:sldMkLst>
          <pc:docMk/>
          <pc:sldMk cId="591016865" sldId="285"/>
        </pc:sldMkLst>
        <pc:spChg chg="mod">
          <ac:chgData name="Kathy Moczerniak" userId="482eff44a8730993" providerId="LiveId" clId="{D650E3D4-2A8C-4C72-84BD-12FFF55D6413}" dt="2020-06-28T20:48:21.197" v="542" actId="20577"/>
          <ac:spMkLst>
            <pc:docMk/>
            <pc:sldMk cId="591016865" sldId="285"/>
            <ac:spMk id="3" creationId="{3CD12234-C93C-47DB-8CB3-D819FFE37323}"/>
          </ac:spMkLst>
        </pc:spChg>
      </pc:sldChg>
      <pc:sldChg chg="modSp mod">
        <pc:chgData name="Kathy Moczerniak" userId="482eff44a8730993" providerId="LiveId" clId="{D650E3D4-2A8C-4C72-84BD-12FFF55D6413}" dt="2020-06-28T21:45:11.482" v="694"/>
        <pc:sldMkLst>
          <pc:docMk/>
          <pc:sldMk cId="3418040676" sldId="286"/>
        </pc:sldMkLst>
        <pc:spChg chg="mod">
          <ac:chgData name="Kathy Moczerniak" userId="482eff44a8730993" providerId="LiveId" clId="{D650E3D4-2A8C-4C72-84BD-12FFF55D6413}" dt="2020-06-28T21:45:11.482" v="694"/>
          <ac:spMkLst>
            <pc:docMk/>
            <pc:sldMk cId="3418040676" sldId="286"/>
            <ac:spMk id="3" creationId="{1C284BBC-D44E-4F68-9A08-94712DBCA1A3}"/>
          </ac:spMkLst>
        </pc:spChg>
      </pc:sldChg>
      <pc:sldChg chg="addSp modSp mod">
        <pc:chgData name="Kathy Moczerniak" userId="482eff44a8730993" providerId="LiveId" clId="{D650E3D4-2A8C-4C72-84BD-12FFF55D6413}" dt="2020-06-28T21:46:44.064" v="748" actId="9405"/>
        <pc:sldMkLst>
          <pc:docMk/>
          <pc:sldMk cId="1070883228" sldId="287"/>
        </pc:sldMkLst>
        <pc:spChg chg="mod">
          <ac:chgData name="Kathy Moczerniak" userId="482eff44a8730993" providerId="LiveId" clId="{D650E3D4-2A8C-4C72-84BD-12FFF55D6413}" dt="2020-06-21T05:57:34.518" v="15"/>
          <ac:spMkLst>
            <pc:docMk/>
            <pc:sldMk cId="1070883228" sldId="287"/>
            <ac:spMk id="2" creationId="{542DC7D3-A84E-472B-AA53-E66B1268F220}"/>
          </ac:spMkLst>
        </pc:spChg>
        <pc:spChg chg="mod">
          <ac:chgData name="Kathy Moczerniak" userId="482eff44a8730993" providerId="LiveId" clId="{D650E3D4-2A8C-4C72-84BD-12FFF55D6413}" dt="2020-06-28T21:46:23.495" v="704" actId="20577"/>
          <ac:spMkLst>
            <pc:docMk/>
            <pc:sldMk cId="1070883228" sldId="287"/>
            <ac:spMk id="3" creationId="{745DCD86-0634-4765-95BD-C68345A9D86A}"/>
          </ac:spMkLst>
        </pc:spChg>
        <pc:inkChg chg="add">
          <ac:chgData name="Kathy Moczerniak" userId="482eff44a8730993" providerId="LiveId" clId="{D650E3D4-2A8C-4C72-84BD-12FFF55D6413}" dt="2020-06-28T21:46:24.792" v="705" actId="9405"/>
          <ac:inkMkLst>
            <pc:docMk/>
            <pc:sldMk cId="1070883228" sldId="287"/>
            <ac:inkMk id="4" creationId="{D3A3F30E-B11E-4A51-BAA2-01498B689F6B}"/>
          </ac:inkMkLst>
        </pc:inkChg>
        <pc:inkChg chg="add">
          <ac:chgData name="Kathy Moczerniak" userId="482eff44a8730993" providerId="LiveId" clId="{D650E3D4-2A8C-4C72-84BD-12FFF55D6413}" dt="2020-06-28T21:46:25.133" v="706" actId="9405"/>
          <ac:inkMkLst>
            <pc:docMk/>
            <pc:sldMk cId="1070883228" sldId="287"/>
            <ac:inkMk id="7" creationId="{4D977EA8-6CE8-4869-A27A-720346B843BA}"/>
          </ac:inkMkLst>
        </pc:inkChg>
        <pc:inkChg chg="add">
          <ac:chgData name="Kathy Moczerniak" userId="482eff44a8730993" providerId="LiveId" clId="{D650E3D4-2A8C-4C72-84BD-12FFF55D6413}" dt="2020-06-28T21:46:25.467" v="707" actId="9405"/>
          <ac:inkMkLst>
            <pc:docMk/>
            <pc:sldMk cId="1070883228" sldId="287"/>
            <ac:inkMk id="9" creationId="{914C8398-5D7F-4D57-B730-9A8D209475A9}"/>
          </ac:inkMkLst>
        </pc:inkChg>
        <pc:inkChg chg="add">
          <ac:chgData name="Kathy Moczerniak" userId="482eff44a8730993" providerId="LiveId" clId="{D650E3D4-2A8C-4C72-84BD-12FFF55D6413}" dt="2020-06-28T21:46:25.792" v="708" actId="9405"/>
          <ac:inkMkLst>
            <pc:docMk/>
            <pc:sldMk cId="1070883228" sldId="287"/>
            <ac:inkMk id="10" creationId="{A68457F8-350C-482F-A2A6-3BAC595AD96E}"/>
          </ac:inkMkLst>
        </pc:inkChg>
        <pc:inkChg chg="add">
          <ac:chgData name="Kathy Moczerniak" userId="482eff44a8730993" providerId="LiveId" clId="{D650E3D4-2A8C-4C72-84BD-12FFF55D6413}" dt="2020-06-28T21:46:26.131" v="709" actId="9405"/>
          <ac:inkMkLst>
            <pc:docMk/>
            <pc:sldMk cId="1070883228" sldId="287"/>
            <ac:inkMk id="11" creationId="{06FDDAAB-73ED-48FB-BC59-36EC8C1412FB}"/>
          </ac:inkMkLst>
        </pc:inkChg>
        <pc:inkChg chg="add">
          <ac:chgData name="Kathy Moczerniak" userId="482eff44a8730993" providerId="LiveId" clId="{D650E3D4-2A8C-4C72-84BD-12FFF55D6413}" dt="2020-06-28T21:46:26.464" v="710" actId="9405"/>
          <ac:inkMkLst>
            <pc:docMk/>
            <pc:sldMk cId="1070883228" sldId="287"/>
            <ac:inkMk id="12" creationId="{D6BB3E70-7E9D-4A7A-BB0F-33A02CD5B491}"/>
          </ac:inkMkLst>
        </pc:inkChg>
        <pc:inkChg chg="add">
          <ac:chgData name="Kathy Moczerniak" userId="482eff44a8730993" providerId="LiveId" clId="{D650E3D4-2A8C-4C72-84BD-12FFF55D6413}" dt="2020-06-28T21:46:26.825" v="711" actId="9405"/>
          <ac:inkMkLst>
            <pc:docMk/>
            <pc:sldMk cId="1070883228" sldId="287"/>
            <ac:inkMk id="13" creationId="{8D5F1A79-D7E8-47B3-9C0D-D6DD6B34810C}"/>
          </ac:inkMkLst>
        </pc:inkChg>
        <pc:inkChg chg="add">
          <ac:chgData name="Kathy Moczerniak" userId="482eff44a8730993" providerId="LiveId" clId="{D650E3D4-2A8C-4C72-84BD-12FFF55D6413}" dt="2020-06-28T21:46:27.432" v="712" actId="9405"/>
          <ac:inkMkLst>
            <pc:docMk/>
            <pc:sldMk cId="1070883228" sldId="287"/>
            <ac:inkMk id="14" creationId="{F553D43D-8E3A-4E17-81A4-A0A2EC31CD80}"/>
          </ac:inkMkLst>
        </pc:inkChg>
        <pc:inkChg chg="add">
          <ac:chgData name="Kathy Moczerniak" userId="482eff44a8730993" providerId="LiveId" clId="{D650E3D4-2A8C-4C72-84BD-12FFF55D6413}" dt="2020-06-28T21:46:27.949" v="713" actId="9405"/>
          <ac:inkMkLst>
            <pc:docMk/>
            <pc:sldMk cId="1070883228" sldId="287"/>
            <ac:inkMk id="15" creationId="{D046EFC3-B857-429F-8A0A-1CF65C29C755}"/>
          </ac:inkMkLst>
        </pc:inkChg>
        <pc:inkChg chg="add">
          <ac:chgData name="Kathy Moczerniak" userId="482eff44a8730993" providerId="LiveId" clId="{D650E3D4-2A8C-4C72-84BD-12FFF55D6413}" dt="2020-06-28T21:46:28.330" v="714" actId="9405"/>
          <ac:inkMkLst>
            <pc:docMk/>
            <pc:sldMk cId="1070883228" sldId="287"/>
            <ac:inkMk id="16" creationId="{F54D0B0B-7EDA-43E3-AC31-6BDA776E636E}"/>
          </ac:inkMkLst>
        </pc:inkChg>
        <pc:inkChg chg="add">
          <ac:chgData name="Kathy Moczerniak" userId="482eff44a8730993" providerId="LiveId" clId="{D650E3D4-2A8C-4C72-84BD-12FFF55D6413}" dt="2020-06-28T21:46:28.848" v="715" actId="9405"/>
          <ac:inkMkLst>
            <pc:docMk/>
            <pc:sldMk cId="1070883228" sldId="287"/>
            <ac:inkMk id="17" creationId="{E0E3CBF1-236C-48C2-B6B5-8BFF70F236A5}"/>
          </ac:inkMkLst>
        </pc:inkChg>
        <pc:inkChg chg="add">
          <ac:chgData name="Kathy Moczerniak" userId="482eff44a8730993" providerId="LiveId" clId="{D650E3D4-2A8C-4C72-84BD-12FFF55D6413}" dt="2020-06-28T21:46:29.225" v="716" actId="9405"/>
          <ac:inkMkLst>
            <pc:docMk/>
            <pc:sldMk cId="1070883228" sldId="287"/>
            <ac:inkMk id="18" creationId="{0F063AA1-0437-4CA6-BC9C-319B193A6137}"/>
          </ac:inkMkLst>
        </pc:inkChg>
        <pc:inkChg chg="add">
          <ac:chgData name="Kathy Moczerniak" userId="482eff44a8730993" providerId="LiveId" clId="{D650E3D4-2A8C-4C72-84BD-12FFF55D6413}" dt="2020-06-28T21:46:29.747" v="717" actId="9405"/>
          <ac:inkMkLst>
            <pc:docMk/>
            <pc:sldMk cId="1070883228" sldId="287"/>
            <ac:inkMk id="19" creationId="{902FE14A-DC36-4E86-B187-3759B2C64A9F}"/>
          </ac:inkMkLst>
        </pc:inkChg>
        <pc:inkChg chg="add">
          <ac:chgData name="Kathy Moczerniak" userId="482eff44a8730993" providerId="LiveId" clId="{D650E3D4-2A8C-4C72-84BD-12FFF55D6413}" dt="2020-06-28T21:46:30.131" v="718" actId="9405"/>
          <ac:inkMkLst>
            <pc:docMk/>
            <pc:sldMk cId="1070883228" sldId="287"/>
            <ac:inkMk id="20" creationId="{C272DF28-B1F7-4B67-A165-646854FE9BE3}"/>
          </ac:inkMkLst>
        </pc:inkChg>
        <pc:inkChg chg="add">
          <ac:chgData name="Kathy Moczerniak" userId="482eff44a8730993" providerId="LiveId" clId="{D650E3D4-2A8C-4C72-84BD-12FFF55D6413}" dt="2020-06-28T21:46:30.648" v="719" actId="9405"/>
          <ac:inkMkLst>
            <pc:docMk/>
            <pc:sldMk cId="1070883228" sldId="287"/>
            <ac:inkMk id="21" creationId="{14FB104C-65A5-460E-A1B8-60435F0EBDA7}"/>
          </ac:inkMkLst>
        </pc:inkChg>
        <pc:inkChg chg="add">
          <ac:chgData name="Kathy Moczerniak" userId="482eff44a8730993" providerId="LiveId" clId="{D650E3D4-2A8C-4C72-84BD-12FFF55D6413}" dt="2020-06-28T21:46:31.012" v="720" actId="9405"/>
          <ac:inkMkLst>
            <pc:docMk/>
            <pc:sldMk cId="1070883228" sldId="287"/>
            <ac:inkMk id="22" creationId="{7F0F39AC-C292-488C-87DE-44366E3C7155}"/>
          </ac:inkMkLst>
        </pc:inkChg>
        <pc:inkChg chg="add">
          <ac:chgData name="Kathy Moczerniak" userId="482eff44a8730993" providerId="LiveId" clId="{D650E3D4-2A8C-4C72-84BD-12FFF55D6413}" dt="2020-06-28T21:46:31.548" v="721" actId="9405"/>
          <ac:inkMkLst>
            <pc:docMk/>
            <pc:sldMk cId="1070883228" sldId="287"/>
            <ac:inkMk id="23" creationId="{5906AA89-F668-4A31-BFBF-B274D56A120B}"/>
          </ac:inkMkLst>
        </pc:inkChg>
        <pc:inkChg chg="add">
          <ac:chgData name="Kathy Moczerniak" userId="482eff44a8730993" providerId="LiveId" clId="{D650E3D4-2A8C-4C72-84BD-12FFF55D6413}" dt="2020-06-28T21:46:31.998" v="722" actId="9405"/>
          <ac:inkMkLst>
            <pc:docMk/>
            <pc:sldMk cId="1070883228" sldId="287"/>
            <ac:inkMk id="24" creationId="{EDDA57A2-E7D5-4DFA-A153-E1C7E96AE7FB}"/>
          </ac:inkMkLst>
        </pc:inkChg>
        <pc:inkChg chg="add">
          <ac:chgData name="Kathy Moczerniak" userId="482eff44a8730993" providerId="LiveId" clId="{D650E3D4-2A8C-4C72-84BD-12FFF55D6413}" dt="2020-06-28T21:46:32.327" v="723" actId="9405"/>
          <ac:inkMkLst>
            <pc:docMk/>
            <pc:sldMk cId="1070883228" sldId="287"/>
            <ac:inkMk id="25" creationId="{FDF918A7-58FA-4AEB-9465-B3D6696858EA}"/>
          </ac:inkMkLst>
        </pc:inkChg>
        <pc:inkChg chg="add">
          <ac:chgData name="Kathy Moczerniak" userId="482eff44a8730993" providerId="LiveId" clId="{D650E3D4-2A8C-4C72-84BD-12FFF55D6413}" dt="2020-06-28T21:46:32.647" v="724" actId="9405"/>
          <ac:inkMkLst>
            <pc:docMk/>
            <pc:sldMk cId="1070883228" sldId="287"/>
            <ac:inkMk id="26" creationId="{F705176B-139E-4160-A67D-15BA743BFA0B}"/>
          </ac:inkMkLst>
        </pc:inkChg>
        <pc:inkChg chg="add">
          <ac:chgData name="Kathy Moczerniak" userId="482eff44a8730993" providerId="LiveId" clId="{D650E3D4-2A8C-4C72-84BD-12FFF55D6413}" dt="2020-06-28T21:46:32.975" v="725" actId="9405"/>
          <ac:inkMkLst>
            <pc:docMk/>
            <pc:sldMk cId="1070883228" sldId="287"/>
            <ac:inkMk id="27" creationId="{F19B8D1C-6A74-4512-9FE7-861E9A5EB449}"/>
          </ac:inkMkLst>
        </pc:inkChg>
        <pc:inkChg chg="add">
          <ac:chgData name="Kathy Moczerniak" userId="482eff44a8730993" providerId="LiveId" clId="{D650E3D4-2A8C-4C72-84BD-12FFF55D6413}" dt="2020-06-28T21:46:33.348" v="726" actId="9405"/>
          <ac:inkMkLst>
            <pc:docMk/>
            <pc:sldMk cId="1070883228" sldId="287"/>
            <ac:inkMk id="28" creationId="{98D0E18D-F5B6-46F8-8B1F-D678F102B659}"/>
          </ac:inkMkLst>
        </pc:inkChg>
        <pc:inkChg chg="add">
          <ac:chgData name="Kathy Moczerniak" userId="482eff44a8730993" providerId="LiveId" clId="{D650E3D4-2A8C-4C72-84BD-12FFF55D6413}" dt="2020-06-28T21:46:33.712" v="727" actId="9405"/>
          <ac:inkMkLst>
            <pc:docMk/>
            <pc:sldMk cId="1070883228" sldId="287"/>
            <ac:inkMk id="29" creationId="{6EC276F1-A829-4650-B25D-5263BFA49B5A}"/>
          </ac:inkMkLst>
        </pc:inkChg>
        <pc:inkChg chg="add">
          <ac:chgData name="Kathy Moczerniak" userId="482eff44a8730993" providerId="LiveId" clId="{D650E3D4-2A8C-4C72-84BD-12FFF55D6413}" dt="2020-06-28T21:46:34.248" v="728" actId="9405"/>
          <ac:inkMkLst>
            <pc:docMk/>
            <pc:sldMk cId="1070883228" sldId="287"/>
            <ac:inkMk id="30" creationId="{A162489E-2B6A-4B2E-AD5E-AC7E2E007F92}"/>
          </ac:inkMkLst>
        </pc:inkChg>
        <pc:inkChg chg="add">
          <ac:chgData name="Kathy Moczerniak" userId="482eff44a8730993" providerId="LiveId" clId="{D650E3D4-2A8C-4C72-84BD-12FFF55D6413}" dt="2020-06-28T21:46:34.610" v="729" actId="9405"/>
          <ac:inkMkLst>
            <pc:docMk/>
            <pc:sldMk cId="1070883228" sldId="287"/>
            <ac:inkMk id="31" creationId="{F54C0504-4655-47E9-8A0C-D05EE9D847CA}"/>
          </ac:inkMkLst>
        </pc:inkChg>
        <pc:inkChg chg="add">
          <ac:chgData name="Kathy Moczerniak" userId="482eff44a8730993" providerId="LiveId" clId="{D650E3D4-2A8C-4C72-84BD-12FFF55D6413}" dt="2020-06-28T21:46:35.146" v="730" actId="9405"/>
          <ac:inkMkLst>
            <pc:docMk/>
            <pc:sldMk cId="1070883228" sldId="287"/>
            <ac:inkMk id="32" creationId="{6E6BBFF4-FB37-499F-8416-F63ADE0DD505}"/>
          </ac:inkMkLst>
        </pc:inkChg>
        <pc:inkChg chg="add">
          <ac:chgData name="Kathy Moczerniak" userId="482eff44a8730993" providerId="LiveId" clId="{D650E3D4-2A8C-4C72-84BD-12FFF55D6413}" dt="2020-06-28T21:46:35.960" v="731" actId="9405"/>
          <ac:inkMkLst>
            <pc:docMk/>
            <pc:sldMk cId="1070883228" sldId="287"/>
            <ac:inkMk id="33" creationId="{89672FB1-C001-4452-916D-B5FB5FBB7122}"/>
          </ac:inkMkLst>
        </pc:inkChg>
        <pc:inkChg chg="add">
          <ac:chgData name="Kathy Moczerniak" userId="482eff44a8730993" providerId="LiveId" clId="{D650E3D4-2A8C-4C72-84BD-12FFF55D6413}" dt="2020-06-28T21:46:36.344" v="732" actId="9405"/>
          <ac:inkMkLst>
            <pc:docMk/>
            <pc:sldMk cId="1070883228" sldId="287"/>
            <ac:inkMk id="34" creationId="{9720109D-60D9-4B95-AB80-1AF7EF059B04}"/>
          </ac:inkMkLst>
        </pc:inkChg>
        <pc:inkChg chg="add">
          <ac:chgData name="Kathy Moczerniak" userId="482eff44a8730993" providerId="LiveId" clId="{D650E3D4-2A8C-4C72-84BD-12FFF55D6413}" dt="2020-06-28T21:46:36.713" v="733" actId="9405"/>
          <ac:inkMkLst>
            <pc:docMk/>
            <pc:sldMk cId="1070883228" sldId="287"/>
            <ac:inkMk id="35" creationId="{8105A0DF-6AD9-4770-A5AB-99B50DCEDD28}"/>
          </ac:inkMkLst>
        </pc:inkChg>
        <pc:inkChg chg="add">
          <ac:chgData name="Kathy Moczerniak" userId="482eff44a8730993" providerId="LiveId" clId="{D650E3D4-2A8C-4C72-84BD-12FFF55D6413}" dt="2020-06-28T21:46:37.244" v="734" actId="9405"/>
          <ac:inkMkLst>
            <pc:docMk/>
            <pc:sldMk cId="1070883228" sldId="287"/>
            <ac:inkMk id="36" creationId="{B9E058D8-F6FE-43EA-A3AF-B8D7DFB10685}"/>
          </ac:inkMkLst>
        </pc:inkChg>
        <pc:inkChg chg="add">
          <ac:chgData name="Kathy Moczerniak" userId="482eff44a8730993" providerId="LiveId" clId="{D650E3D4-2A8C-4C72-84BD-12FFF55D6413}" dt="2020-06-28T21:46:37.760" v="735" actId="9405"/>
          <ac:inkMkLst>
            <pc:docMk/>
            <pc:sldMk cId="1070883228" sldId="287"/>
            <ac:inkMk id="37" creationId="{94FDC4D5-D039-4882-90D8-DA11E43C25E0}"/>
          </ac:inkMkLst>
        </pc:inkChg>
        <pc:inkChg chg="add">
          <ac:chgData name="Kathy Moczerniak" userId="482eff44a8730993" providerId="LiveId" clId="{D650E3D4-2A8C-4C72-84BD-12FFF55D6413}" dt="2020-06-28T21:46:38.143" v="736" actId="9405"/>
          <ac:inkMkLst>
            <pc:docMk/>
            <pc:sldMk cId="1070883228" sldId="287"/>
            <ac:inkMk id="38" creationId="{3089C733-D417-49BD-8E72-D95ACE83C309}"/>
          </ac:inkMkLst>
        </pc:inkChg>
        <pc:inkChg chg="add">
          <ac:chgData name="Kathy Moczerniak" userId="482eff44a8730993" providerId="LiveId" clId="{D650E3D4-2A8C-4C72-84BD-12FFF55D6413}" dt="2020-06-28T21:46:38.593" v="737" actId="9405"/>
          <ac:inkMkLst>
            <pc:docMk/>
            <pc:sldMk cId="1070883228" sldId="287"/>
            <ac:inkMk id="39" creationId="{C859F814-36A8-4CD3-9B1C-085749D8756B}"/>
          </ac:inkMkLst>
        </pc:inkChg>
        <pc:inkChg chg="add">
          <ac:chgData name="Kathy Moczerniak" userId="482eff44a8730993" providerId="LiveId" clId="{D650E3D4-2A8C-4C72-84BD-12FFF55D6413}" dt="2020-06-28T21:46:38.912" v="738" actId="9405"/>
          <ac:inkMkLst>
            <pc:docMk/>
            <pc:sldMk cId="1070883228" sldId="287"/>
            <ac:inkMk id="40" creationId="{6B609A41-8823-4EA4-8763-B1992FF91057}"/>
          </ac:inkMkLst>
        </pc:inkChg>
        <pc:inkChg chg="add">
          <ac:chgData name="Kathy Moczerniak" userId="482eff44a8730993" providerId="LiveId" clId="{D650E3D4-2A8C-4C72-84BD-12FFF55D6413}" dt="2020-06-28T21:46:39.245" v="739" actId="9405"/>
          <ac:inkMkLst>
            <pc:docMk/>
            <pc:sldMk cId="1070883228" sldId="287"/>
            <ac:inkMk id="41" creationId="{9D8FEC83-1F8C-4EFF-9698-879805CBC2AE}"/>
          </ac:inkMkLst>
        </pc:inkChg>
        <pc:inkChg chg="add">
          <ac:chgData name="Kathy Moczerniak" userId="482eff44a8730993" providerId="LiveId" clId="{D650E3D4-2A8C-4C72-84BD-12FFF55D6413}" dt="2020-06-28T21:46:39.592" v="740" actId="9405"/>
          <ac:inkMkLst>
            <pc:docMk/>
            <pc:sldMk cId="1070883228" sldId="287"/>
            <ac:inkMk id="42" creationId="{1271B147-C89C-4B23-8056-DE77FAAB9067}"/>
          </ac:inkMkLst>
        </pc:inkChg>
        <pc:inkChg chg="add">
          <ac:chgData name="Kathy Moczerniak" userId="482eff44a8730993" providerId="LiveId" clId="{D650E3D4-2A8C-4C72-84BD-12FFF55D6413}" dt="2020-06-28T21:46:39.941" v="741" actId="9405"/>
          <ac:inkMkLst>
            <pc:docMk/>
            <pc:sldMk cId="1070883228" sldId="287"/>
            <ac:inkMk id="43" creationId="{BD4B5FA5-F7ED-40CF-9F18-1F4353A16D3F}"/>
          </ac:inkMkLst>
        </pc:inkChg>
        <pc:inkChg chg="add">
          <ac:chgData name="Kathy Moczerniak" userId="482eff44a8730993" providerId="LiveId" clId="{D650E3D4-2A8C-4C72-84BD-12FFF55D6413}" dt="2020-06-28T21:46:40.391" v="742" actId="9405"/>
          <ac:inkMkLst>
            <pc:docMk/>
            <pc:sldMk cId="1070883228" sldId="287"/>
            <ac:inkMk id="44" creationId="{0D826A10-96C6-48CD-9CF8-305CF4722881}"/>
          </ac:inkMkLst>
        </pc:inkChg>
        <pc:inkChg chg="add">
          <ac:chgData name="Kathy Moczerniak" userId="482eff44a8730993" providerId="LiveId" clId="{D650E3D4-2A8C-4C72-84BD-12FFF55D6413}" dt="2020-06-28T21:46:40.841" v="743" actId="9405"/>
          <ac:inkMkLst>
            <pc:docMk/>
            <pc:sldMk cId="1070883228" sldId="287"/>
            <ac:inkMk id="45" creationId="{C7046469-FB39-47AE-9766-372D7BEE7DFF}"/>
          </ac:inkMkLst>
        </pc:inkChg>
        <pc:inkChg chg="add">
          <ac:chgData name="Kathy Moczerniak" userId="482eff44a8730993" providerId="LiveId" clId="{D650E3D4-2A8C-4C72-84BD-12FFF55D6413}" dt="2020-06-28T21:46:41.358" v="744" actId="9405"/>
          <ac:inkMkLst>
            <pc:docMk/>
            <pc:sldMk cId="1070883228" sldId="287"/>
            <ac:inkMk id="46" creationId="{F7A37972-84F6-4CAF-A069-FA1B76F8D5A4}"/>
          </ac:inkMkLst>
        </pc:inkChg>
        <pc:inkChg chg="add">
          <ac:chgData name="Kathy Moczerniak" userId="482eff44a8730993" providerId="LiveId" clId="{D650E3D4-2A8C-4C72-84BD-12FFF55D6413}" dt="2020-06-28T21:46:41.743" v="745" actId="9405"/>
          <ac:inkMkLst>
            <pc:docMk/>
            <pc:sldMk cId="1070883228" sldId="287"/>
            <ac:inkMk id="47" creationId="{FEB22B99-0E54-4864-9824-E41C4DB5C2EF}"/>
          </ac:inkMkLst>
        </pc:inkChg>
        <pc:inkChg chg="add">
          <ac:chgData name="Kathy Moczerniak" userId="482eff44a8730993" providerId="LiveId" clId="{D650E3D4-2A8C-4C72-84BD-12FFF55D6413}" dt="2020-06-28T21:46:42.259" v="746" actId="9405"/>
          <ac:inkMkLst>
            <pc:docMk/>
            <pc:sldMk cId="1070883228" sldId="287"/>
            <ac:inkMk id="48" creationId="{84D37A32-BE0D-4B29-85D1-44DFEA85FDA2}"/>
          </ac:inkMkLst>
        </pc:inkChg>
        <pc:inkChg chg="add">
          <ac:chgData name="Kathy Moczerniak" userId="482eff44a8730993" providerId="LiveId" clId="{D650E3D4-2A8C-4C72-84BD-12FFF55D6413}" dt="2020-06-28T21:46:42.640" v="747" actId="9405"/>
          <ac:inkMkLst>
            <pc:docMk/>
            <pc:sldMk cId="1070883228" sldId="287"/>
            <ac:inkMk id="49" creationId="{5AA51CA1-D0C1-4B81-8BDC-333DAD860DF5}"/>
          </ac:inkMkLst>
        </pc:inkChg>
        <pc:inkChg chg="add">
          <ac:chgData name="Kathy Moczerniak" userId="482eff44a8730993" providerId="LiveId" clId="{D650E3D4-2A8C-4C72-84BD-12FFF55D6413}" dt="2020-06-28T21:46:44.064" v="748" actId="9405"/>
          <ac:inkMkLst>
            <pc:docMk/>
            <pc:sldMk cId="1070883228" sldId="287"/>
            <ac:inkMk id="50" creationId="{3DE00FDA-9EF5-467C-A082-34C8E2568D82}"/>
          </ac:inkMkLst>
        </pc:inkChg>
      </pc:sldChg>
      <pc:sldChg chg="addSp modSp mod">
        <pc:chgData name="Kathy Moczerniak" userId="482eff44a8730993" providerId="LiveId" clId="{D650E3D4-2A8C-4C72-84BD-12FFF55D6413}" dt="2020-06-28T22:04:44.486" v="859" actId="20577"/>
        <pc:sldMkLst>
          <pc:docMk/>
          <pc:sldMk cId="2268790546" sldId="288"/>
        </pc:sldMkLst>
        <pc:spChg chg="mod">
          <ac:chgData name="Kathy Moczerniak" userId="482eff44a8730993" providerId="LiveId" clId="{D650E3D4-2A8C-4C72-84BD-12FFF55D6413}" dt="2020-06-21T05:57:34.518" v="15"/>
          <ac:spMkLst>
            <pc:docMk/>
            <pc:sldMk cId="2268790546" sldId="288"/>
            <ac:spMk id="2" creationId="{C6496B97-687B-4DC7-A616-53A8BA2C0798}"/>
          </ac:spMkLst>
        </pc:spChg>
        <pc:spChg chg="mod">
          <ac:chgData name="Kathy Moczerniak" userId="482eff44a8730993" providerId="LiveId" clId="{D650E3D4-2A8C-4C72-84BD-12FFF55D6413}" dt="2020-06-28T22:04:44.486" v="859" actId="20577"/>
          <ac:spMkLst>
            <pc:docMk/>
            <pc:sldMk cId="2268790546" sldId="288"/>
            <ac:spMk id="3" creationId="{D3327165-DDAC-4978-A0B5-0DCA1276CD54}"/>
          </ac:spMkLst>
        </pc:spChg>
        <pc:grpChg chg="mod">
          <ac:chgData name="Kathy Moczerniak" userId="482eff44a8730993" providerId="LiveId" clId="{D650E3D4-2A8C-4C72-84BD-12FFF55D6413}" dt="2020-06-28T22:04:05.487" v="804"/>
          <ac:grpSpMkLst>
            <pc:docMk/>
            <pc:sldMk cId="2268790546" sldId="288"/>
            <ac:grpSpMk id="23" creationId="{E214ACC5-6AC1-4030-BD4C-19AA22AE808A}"/>
          </ac:grpSpMkLst>
        </pc:grpChg>
        <pc:grpChg chg="mod">
          <ac:chgData name="Kathy Moczerniak" userId="482eff44a8730993" providerId="LiveId" clId="{D650E3D4-2A8C-4C72-84BD-12FFF55D6413}" dt="2020-06-28T22:04:05.487" v="804"/>
          <ac:grpSpMkLst>
            <pc:docMk/>
            <pc:sldMk cId="2268790546" sldId="288"/>
            <ac:grpSpMk id="24" creationId="{1B9413E8-1AF7-453D-B629-C78B29B9611B}"/>
          </ac:grpSpMkLst>
        </pc:grpChg>
        <pc:grpChg chg="mod">
          <ac:chgData name="Kathy Moczerniak" userId="482eff44a8730993" providerId="LiveId" clId="{D650E3D4-2A8C-4C72-84BD-12FFF55D6413}" dt="2020-06-28T22:04:09.048" v="813"/>
          <ac:grpSpMkLst>
            <pc:docMk/>
            <pc:sldMk cId="2268790546" sldId="288"/>
            <ac:grpSpMk id="33" creationId="{C7525C43-7DA7-493B-BFB8-73909AE0E8F2}"/>
          </ac:grpSpMkLst>
        </pc:grpChg>
        <pc:grpChg chg="mod">
          <ac:chgData name="Kathy Moczerniak" userId="482eff44a8730993" providerId="LiveId" clId="{D650E3D4-2A8C-4C72-84BD-12FFF55D6413}" dt="2020-06-28T22:04:09.048" v="813"/>
          <ac:grpSpMkLst>
            <pc:docMk/>
            <pc:sldMk cId="2268790546" sldId="288"/>
            <ac:grpSpMk id="34" creationId="{3E714A14-A886-4B25-B24E-D6D8360B186C}"/>
          </ac:grpSpMkLst>
        </pc:grpChg>
        <pc:grpChg chg="mod">
          <ac:chgData name="Kathy Moczerniak" userId="482eff44a8730993" providerId="LiveId" clId="{D650E3D4-2A8C-4C72-84BD-12FFF55D6413}" dt="2020-06-28T22:04:09.048" v="813"/>
          <ac:grpSpMkLst>
            <pc:docMk/>
            <pc:sldMk cId="2268790546" sldId="288"/>
            <ac:grpSpMk id="35" creationId="{70EBBDD8-67D0-4CF6-AF31-CE8840B0B318}"/>
          </ac:grpSpMkLst>
        </pc:grpChg>
        <pc:inkChg chg="add">
          <ac:chgData name="Kathy Moczerniak" userId="482eff44a8730993" providerId="LiveId" clId="{D650E3D4-2A8C-4C72-84BD-12FFF55D6413}" dt="2020-06-28T22:03:58.409" v="787" actId="9405"/>
          <ac:inkMkLst>
            <pc:docMk/>
            <pc:sldMk cId="2268790546" sldId="288"/>
            <ac:inkMk id="6" creationId="{BCC1D7A1-2AF4-40CC-9A91-8E2A90D60127}"/>
          </ac:inkMkLst>
        </pc:inkChg>
        <pc:inkChg chg="add">
          <ac:chgData name="Kathy Moczerniak" userId="482eff44a8730993" providerId="LiveId" clId="{D650E3D4-2A8C-4C72-84BD-12FFF55D6413}" dt="2020-06-28T22:03:58.747" v="788" actId="9405"/>
          <ac:inkMkLst>
            <pc:docMk/>
            <pc:sldMk cId="2268790546" sldId="288"/>
            <ac:inkMk id="7" creationId="{525BAF96-33B4-4C99-8631-FECC6042371E}"/>
          </ac:inkMkLst>
        </pc:inkChg>
        <pc:inkChg chg="add">
          <ac:chgData name="Kathy Moczerniak" userId="482eff44a8730993" providerId="LiveId" clId="{D650E3D4-2A8C-4C72-84BD-12FFF55D6413}" dt="2020-06-28T22:03:59.079" v="789" actId="9405"/>
          <ac:inkMkLst>
            <pc:docMk/>
            <pc:sldMk cId="2268790546" sldId="288"/>
            <ac:inkMk id="8" creationId="{7F549460-10FC-4FC3-B8DC-9CF1B461910F}"/>
          </ac:inkMkLst>
        </pc:inkChg>
        <pc:inkChg chg="add">
          <ac:chgData name="Kathy Moczerniak" userId="482eff44a8730993" providerId="LiveId" clId="{D650E3D4-2A8C-4C72-84BD-12FFF55D6413}" dt="2020-06-28T22:03:59.404" v="790" actId="9405"/>
          <ac:inkMkLst>
            <pc:docMk/>
            <pc:sldMk cId="2268790546" sldId="288"/>
            <ac:inkMk id="9" creationId="{9F32C83D-0509-4AED-867D-CA0A0A9C86C7}"/>
          </ac:inkMkLst>
        </pc:inkChg>
        <pc:inkChg chg="add mod">
          <ac:chgData name="Kathy Moczerniak" userId="482eff44a8730993" providerId="LiveId" clId="{D650E3D4-2A8C-4C72-84BD-12FFF55D6413}" dt="2020-06-28T22:04:05.487" v="804"/>
          <ac:inkMkLst>
            <pc:docMk/>
            <pc:sldMk cId="2268790546" sldId="288"/>
            <ac:inkMk id="10" creationId="{AEEFDC1B-879D-484A-A273-F469CF7AEFFD}"/>
          </ac:inkMkLst>
        </pc:inkChg>
        <pc:inkChg chg="add">
          <ac:chgData name="Kathy Moczerniak" userId="482eff44a8730993" providerId="LiveId" clId="{D650E3D4-2A8C-4C72-84BD-12FFF55D6413}" dt="2020-06-28T22:04:00.116" v="792" actId="9405"/>
          <ac:inkMkLst>
            <pc:docMk/>
            <pc:sldMk cId="2268790546" sldId="288"/>
            <ac:inkMk id="11" creationId="{2E0A2BB7-64E3-4319-85E9-12B0055F687E}"/>
          </ac:inkMkLst>
        </pc:inkChg>
        <pc:inkChg chg="add">
          <ac:chgData name="Kathy Moczerniak" userId="482eff44a8730993" providerId="LiveId" clId="{D650E3D4-2A8C-4C72-84BD-12FFF55D6413}" dt="2020-06-28T22:04:00.650" v="793" actId="9405"/>
          <ac:inkMkLst>
            <pc:docMk/>
            <pc:sldMk cId="2268790546" sldId="288"/>
            <ac:inkMk id="12" creationId="{3B14AB15-B80D-4E1C-833A-BF10AB9F67DC}"/>
          </ac:inkMkLst>
        </pc:inkChg>
        <pc:inkChg chg="add mod">
          <ac:chgData name="Kathy Moczerniak" userId="482eff44a8730993" providerId="LiveId" clId="{D650E3D4-2A8C-4C72-84BD-12FFF55D6413}" dt="2020-06-28T22:04:05.487" v="804"/>
          <ac:inkMkLst>
            <pc:docMk/>
            <pc:sldMk cId="2268790546" sldId="288"/>
            <ac:inkMk id="13" creationId="{CA093A00-FDC8-4918-9240-6D444C8AD923}"/>
          </ac:inkMkLst>
        </pc:inkChg>
        <pc:inkChg chg="add mod">
          <ac:chgData name="Kathy Moczerniak" userId="482eff44a8730993" providerId="LiveId" clId="{D650E3D4-2A8C-4C72-84BD-12FFF55D6413}" dt="2020-06-28T22:04:05.487" v="804"/>
          <ac:inkMkLst>
            <pc:docMk/>
            <pc:sldMk cId="2268790546" sldId="288"/>
            <ac:inkMk id="14" creationId="{C856BB09-F626-4C51-BF0C-02D7D706EFAF}"/>
          </ac:inkMkLst>
        </pc:inkChg>
        <pc:inkChg chg="add">
          <ac:chgData name="Kathy Moczerniak" userId="482eff44a8730993" providerId="LiveId" clId="{D650E3D4-2A8C-4C72-84BD-12FFF55D6413}" dt="2020-06-28T22:04:01.781" v="796" actId="9405"/>
          <ac:inkMkLst>
            <pc:docMk/>
            <pc:sldMk cId="2268790546" sldId="288"/>
            <ac:inkMk id="15" creationId="{213F8210-363F-4CEF-B7EE-93DC9D023FB3}"/>
          </ac:inkMkLst>
        </pc:inkChg>
        <pc:inkChg chg="add">
          <ac:chgData name="Kathy Moczerniak" userId="482eff44a8730993" providerId="LiveId" clId="{D650E3D4-2A8C-4C72-84BD-12FFF55D6413}" dt="2020-06-28T22:04:02.120" v="797" actId="9405"/>
          <ac:inkMkLst>
            <pc:docMk/>
            <pc:sldMk cId="2268790546" sldId="288"/>
            <ac:inkMk id="16" creationId="{F2D7BE11-21E2-4E0D-843C-C8AD4D872F91}"/>
          </ac:inkMkLst>
        </pc:inkChg>
        <pc:inkChg chg="add mod">
          <ac:chgData name="Kathy Moczerniak" userId="482eff44a8730993" providerId="LiveId" clId="{D650E3D4-2A8C-4C72-84BD-12FFF55D6413}" dt="2020-06-28T22:04:05.487" v="804"/>
          <ac:inkMkLst>
            <pc:docMk/>
            <pc:sldMk cId="2268790546" sldId="288"/>
            <ac:inkMk id="17" creationId="{F1CEAE16-77C5-47A5-B7F2-46E412517CEC}"/>
          </ac:inkMkLst>
        </pc:inkChg>
        <pc:inkChg chg="add">
          <ac:chgData name="Kathy Moczerniak" userId="482eff44a8730993" providerId="LiveId" clId="{D650E3D4-2A8C-4C72-84BD-12FFF55D6413}" dt="2020-06-28T22:04:02.964" v="799" actId="9405"/>
          <ac:inkMkLst>
            <pc:docMk/>
            <pc:sldMk cId="2268790546" sldId="288"/>
            <ac:inkMk id="18" creationId="{A0846A6E-EBD1-4EA7-AE5A-CE7506A50499}"/>
          </ac:inkMkLst>
        </pc:inkChg>
        <pc:inkChg chg="add">
          <ac:chgData name="Kathy Moczerniak" userId="482eff44a8730993" providerId="LiveId" clId="{D650E3D4-2A8C-4C72-84BD-12FFF55D6413}" dt="2020-06-28T22:04:03.339" v="800" actId="9405"/>
          <ac:inkMkLst>
            <pc:docMk/>
            <pc:sldMk cId="2268790546" sldId="288"/>
            <ac:inkMk id="19" creationId="{FEC16832-1F6C-4442-9590-2ED80815B0D5}"/>
          </ac:inkMkLst>
        </pc:inkChg>
        <pc:inkChg chg="add mod">
          <ac:chgData name="Kathy Moczerniak" userId="482eff44a8730993" providerId="LiveId" clId="{D650E3D4-2A8C-4C72-84BD-12FFF55D6413}" dt="2020-06-28T22:04:05.487" v="804"/>
          <ac:inkMkLst>
            <pc:docMk/>
            <pc:sldMk cId="2268790546" sldId="288"/>
            <ac:inkMk id="20" creationId="{F0F88B8D-E7D1-46E6-A7AC-5FDA2B4EB909}"/>
          </ac:inkMkLst>
        </pc:inkChg>
        <pc:inkChg chg="add mod">
          <ac:chgData name="Kathy Moczerniak" userId="482eff44a8730993" providerId="LiveId" clId="{D650E3D4-2A8C-4C72-84BD-12FFF55D6413}" dt="2020-06-28T22:04:05.487" v="804"/>
          <ac:inkMkLst>
            <pc:docMk/>
            <pc:sldMk cId="2268790546" sldId="288"/>
            <ac:inkMk id="21" creationId="{2C43C98A-5CF2-41FD-81B4-F92C49733C58}"/>
          </ac:inkMkLst>
        </pc:inkChg>
        <pc:inkChg chg="add">
          <ac:chgData name="Kathy Moczerniak" userId="482eff44a8730993" providerId="LiveId" clId="{D650E3D4-2A8C-4C72-84BD-12FFF55D6413}" dt="2020-06-28T22:04:04.772" v="803" actId="9405"/>
          <ac:inkMkLst>
            <pc:docMk/>
            <pc:sldMk cId="2268790546" sldId="288"/>
            <ac:inkMk id="22" creationId="{EC56634E-6A19-4829-942C-36279C62B7CD}"/>
          </ac:inkMkLst>
        </pc:inkChg>
        <pc:inkChg chg="add mod">
          <ac:chgData name="Kathy Moczerniak" userId="482eff44a8730993" providerId="LiveId" clId="{D650E3D4-2A8C-4C72-84BD-12FFF55D6413}" dt="2020-06-28T22:04:09.048" v="813"/>
          <ac:inkMkLst>
            <pc:docMk/>
            <pc:sldMk cId="2268790546" sldId="288"/>
            <ac:inkMk id="25" creationId="{C2A114BF-A97A-4CB0-93B7-34829DF5690E}"/>
          </ac:inkMkLst>
        </pc:inkChg>
        <pc:inkChg chg="add mod">
          <ac:chgData name="Kathy Moczerniak" userId="482eff44a8730993" providerId="LiveId" clId="{D650E3D4-2A8C-4C72-84BD-12FFF55D6413}" dt="2020-06-28T22:04:09.048" v="813"/>
          <ac:inkMkLst>
            <pc:docMk/>
            <pc:sldMk cId="2268790546" sldId="288"/>
            <ac:inkMk id="26" creationId="{2363E619-31A9-445C-A9E4-D378EA16B9D8}"/>
          </ac:inkMkLst>
        </pc:inkChg>
        <pc:inkChg chg="add mod">
          <ac:chgData name="Kathy Moczerniak" userId="482eff44a8730993" providerId="LiveId" clId="{D650E3D4-2A8C-4C72-84BD-12FFF55D6413}" dt="2020-06-28T22:04:09.048" v="813"/>
          <ac:inkMkLst>
            <pc:docMk/>
            <pc:sldMk cId="2268790546" sldId="288"/>
            <ac:inkMk id="27" creationId="{CB453951-DEE0-410E-B9E4-998DFE3DA337}"/>
          </ac:inkMkLst>
        </pc:inkChg>
        <pc:inkChg chg="add mod">
          <ac:chgData name="Kathy Moczerniak" userId="482eff44a8730993" providerId="LiveId" clId="{D650E3D4-2A8C-4C72-84BD-12FFF55D6413}" dt="2020-06-28T22:04:09.048" v="813"/>
          <ac:inkMkLst>
            <pc:docMk/>
            <pc:sldMk cId="2268790546" sldId="288"/>
            <ac:inkMk id="28" creationId="{38A200D6-7709-42A0-AA6D-9C3ED70B72EA}"/>
          </ac:inkMkLst>
        </pc:inkChg>
        <pc:inkChg chg="add mod">
          <ac:chgData name="Kathy Moczerniak" userId="482eff44a8730993" providerId="LiveId" clId="{D650E3D4-2A8C-4C72-84BD-12FFF55D6413}" dt="2020-06-28T22:04:09.048" v="813"/>
          <ac:inkMkLst>
            <pc:docMk/>
            <pc:sldMk cId="2268790546" sldId="288"/>
            <ac:inkMk id="29" creationId="{68F28184-1967-4338-8BB2-317132709AB1}"/>
          </ac:inkMkLst>
        </pc:inkChg>
        <pc:inkChg chg="add mod">
          <ac:chgData name="Kathy Moczerniak" userId="482eff44a8730993" providerId="LiveId" clId="{D650E3D4-2A8C-4C72-84BD-12FFF55D6413}" dt="2020-06-28T22:04:09.048" v="813"/>
          <ac:inkMkLst>
            <pc:docMk/>
            <pc:sldMk cId="2268790546" sldId="288"/>
            <ac:inkMk id="30" creationId="{39C2EA9A-BB32-43E7-8D7C-322BC292E8AC}"/>
          </ac:inkMkLst>
        </pc:inkChg>
        <pc:inkChg chg="add mod">
          <ac:chgData name="Kathy Moczerniak" userId="482eff44a8730993" providerId="LiveId" clId="{D650E3D4-2A8C-4C72-84BD-12FFF55D6413}" dt="2020-06-28T22:04:09.048" v="813"/>
          <ac:inkMkLst>
            <pc:docMk/>
            <pc:sldMk cId="2268790546" sldId="288"/>
            <ac:inkMk id="31" creationId="{B43CFDB3-0ADB-4DD8-8EDE-EA753477A6FA}"/>
          </ac:inkMkLst>
        </pc:inkChg>
        <pc:inkChg chg="add mod">
          <ac:chgData name="Kathy Moczerniak" userId="482eff44a8730993" providerId="LiveId" clId="{D650E3D4-2A8C-4C72-84BD-12FFF55D6413}" dt="2020-06-28T22:04:09.048" v="813"/>
          <ac:inkMkLst>
            <pc:docMk/>
            <pc:sldMk cId="2268790546" sldId="288"/>
            <ac:inkMk id="32" creationId="{196CF0AE-C4CA-4C34-AF20-E98FEC9C4AF3}"/>
          </ac:inkMkLst>
        </pc:inkChg>
        <pc:inkChg chg="add">
          <ac:chgData name="Kathy Moczerniak" userId="482eff44a8730993" providerId="LiveId" clId="{D650E3D4-2A8C-4C72-84BD-12FFF55D6413}" dt="2020-06-28T22:04:19.529" v="814" actId="9405"/>
          <ac:inkMkLst>
            <pc:docMk/>
            <pc:sldMk cId="2268790546" sldId="288"/>
            <ac:inkMk id="36" creationId="{9E38CC2E-682D-4927-A5AA-44D86F8C8F3D}"/>
          </ac:inkMkLst>
        </pc:inkChg>
        <pc:inkChg chg="add">
          <ac:chgData name="Kathy Moczerniak" userId="482eff44a8730993" providerId="LiveId" clId="{D650E3D4-2A8C-4C72-84BD-12FFF55D6413}" dt="2020-06-28T22:04:19.894" v="815" actId="9405"/>
          <ac:inkMkLst>
            <pc:docMk/>
            <pc:sldMk cId="2268790546" sldId="288"/>
            <ac:inkMk id="37" creationId="{2A599DA5-9BAD-460A-8B0E-7291A521A5A8}"/>
          </ac:inkMkLst>
        </pc:inkChg>
        <pc:inkChg chg="add">
          <ac:chgData name="Kathy Moczerniak" userId="482eff44a8730993" providerId="LiveId" clId="{D650E3D4-2A8C-4C72-84BD-12FFF55D6413}" dt="2020-06-28T22:04:20.277" v="816" actId="9405"/>
          <ac:inkMkLst>
            <pc:docMk/>
            <pc:sldMk cId="2268790546" sldId="288"/>
            <ac:inkMk id="38" creationId="{1906F8FF-7CDE-44A7-BDCD-5795687F2EBC}"/>
          </ac:inkMkLst>
        </pc:inkChg>
        <pc:inkChg chg="add">
          <ac:chgData name="Kathy Moczerniak" userId="482eff44a8730993" providerId="LiveId" clId="{D650E3D4-2A8C-4C72-84BD-12FFF55D6413}" dt="2020-06-28T22:04:20.730" v="817" actId="9405"/>
          <ac:inkMkLst>
            <pc:docMk/>
            <pc:sldMk cId="2268790546" sldId="288"/>
            <ac:inkMk id="39" creationId="{EF38A749-C04E-4C94-AA35-BC2D0942BC4F}"/>
          </ac:inkMkLst>
        </pc:inkChg>
        <pc:inkChg chg="add">
          <ac:chgData name="Kathy Moczerniak" userId="482eff44a8730993" providerId="LiveId" clId="{D650E3D4-2A8C-4C72-84BD-12FFF55D6413}" dt="2020-06-28T22:04:21.058" v="818" actId="9405"/>
          <ac:inkMkLst>
            <pc:docMk/>
            <pc:sldMk cId="2268790546" sldId="288"/>
            <ac:inkMk id="40" creationId="{26539AB7-17DE-4D9E-88F9-75CF3152846C}"/>
          </ac:inkMkLst>
        </pc:inkChg>
        <pc:inkChg chg="add">
          <ac:chgData name="Kathy Moczerniak" userId="482eff44a8730993" providerId="LiveId" clId="{D650E3D4-2A8C-4C72-84BD-12FFF55D6413}" dt="2020-06-28T22:04:21.392" v="819" actId="9405"/>
          <ac:inkMkLst>
            <pc:docMk/>
            <pc:sldMk cId="2268790546" sldId="288"/>
            <ac:inkMk id="41" creationId="{E4285CF5-4BB6-4F41-9D05-16643FF0B691}"/>
          </ac:inkMkLst>
        </pc:inkChg>
        <pc:inkChg chg="add">
          <ac:chgData name="Kathy Moczerniak" userId="482eff44a8730993" providerId="LiveId" clId="{D650E3D4-2A8C-4C72-84BD-12FFF55D6413}" dt="2020-06-28T22:04:21.777" v="820" actId="9405"/>
          <ac:inkMkLst>
            <pc:docMk/>
            <pc:sldMk cId="2268790546" sldId="288"/>
            <ac:inkMk id="42" creationId="{EE878B67-3C90-4D4D-ADBF-23A7629C40A6}"/>
          </ac:inkMkLst>
        </pc:inkChg>
        <pc:inkChg chg="add">
          <ac:chgData name="Kathy Moczerniak" userId="482eff44a8730993" providerId="LiveId" clId="{D650E3D4-2A8C-4C72-84BD-12FFF55D6413}" dt="2020-06-28T22:04:22.227" v="821" actId="9405"/>
          <ac:inkMkLst>
            <pc:docMk/>
            <pc:sldMk cId="2268790546" sldId="288"/>
            <ac:inkMk id="43" creationId="{D9964DE9-DE50-420E-8A8D-987E88EC7056}"/>
          </ac:inkMkLst>
        </pc:inkChg>
        <pc:inkChg chg="add">
          <ac:chgData name="Kathy Moczerniak" userId="482eff44a8730993" providerId="LiveId" clId="{D650E3D4-2A8C-4C72-84BD-12FFF55D6413}" dt="2020-06-28T22:04:22.557" v="822" actId="9405"/>
          <ac:inkMkLst>
            <pc:docMk/>
            <pc:sldMk cId="2268790546" sldId="288"/>
            <ac:inkMk id="44" creationId="{D158A277-E7BE-4022-9434-619E0900F264}"/>
          </ac:inkMkLst>
        </pc:inkChg>
        <pc:inkChg chg="add">
          <ac:chgData name="Kathy Moczerniak" userId="482eff44a8730993" providerId="LiveId" clId="{D650E3D4-2A8C-4C72-84BD-12FFF55D6413}" dt="2020-06-28T22:04:22.915" v="823" actId="9405"/>
          <ac:inkMkLst>
            <pc:docMk/>
            <pc:sldMk cId="2268790546" sldId="288"/>
            <ac:inkMk id="45" creationId="{A7051281-6B8E-4C2D-A1E9-5C3E145108B9}"/>
          </ac:inkMkLst>
        </pc:inkChg>
        <pc:inkChg chg="add">
          <ac:chgData name="Kathy Moczerniak" userId="482eff44a8730993" providerId="LiveId" clId="{D650E3D4-2A8C-4C72-84BD-12FFF55D6413}" dt="2020-06-28T22:04:23.244" v="824" actId="9405"/>
          <ac:inkMkLst>
            <pc:docMk/>
            <pc:sldMk cId="2268790546" sldId="288"/>
            <ac:inkMk id="46" creationId="{8C799E54-0E0F-437C-99DB-9857B1F4594A}"/>
          </ac:inkMkLst>
        </pc:inkChg>
        <pc:inkChg chg="add">
          <ac:chgData name="Kathy Moczerniak" userId="482eff44a8730993" providerId="LiveId" clId="{D650E3D4-2A8C-4C72-84BD-12FFF55D6413}" dt="2020-06-28T22:04:23.575" v="825" actId="9405"/>
          <ac:inkMkLst>
            <pc:docMk/>
            <pc:sldMk cId="2268790546" sldId="288"/>
            <ac:inkMk id="47" creationId="{A977438F-38F5-4F3A-86A7-29FB758FE5A2}"/>
          </ac:inkMkLst>
        </pc:inkChg>
        <pc:inkChg chg="add">
          <ac:chgData name="Kathy Moczerniak" userId="482eff44a8730993" providerId="LiveId" clId="{D650E3D4-2A8C-4C72-84BD-12FFF55D6413}" dt="2020-06-28T22:04:24.842" v="826" actId="9405"/>
          <ac:inkMkLst>
            <pc:docMk/>
            <pc:sldMk cId="2268790546" sldId="288"/>
            <ac:inkMk id="48" creationId="{3A3684E5-416F-4600-BC0E-5D65B68AFB1C}"/>
          </ac:inkMkLst>
        </pc:inkChg>
        <pc:inkChg chg="add">
          <ac:chgData name="Kathy Moczerniak" userId="482eff44a8730993" providerId="LiveId" clId="{D650E3D4-2A8C-4C72-84BD-12FFF55D6413}" dt="2020-06-28T22:04:25.375" v="827" actId="9405"/>
          <ac:inkMkLst>
            <pc:docMk/>
            <pc:sldMk cId="2268790546" sldId="288"/>
            <ac:inkMk id="49" creationId="{DA71E232-AB1B-444A-812D-51A7F17FE7FF}"/>
          </ac:inkMkLst>
        </pc:inkChg>
        <pc:inkChg chg="add">
          <ac:chgData name="Kathy Moczerniak" userId="482eff44a8730993" providerId="LiveId" clId="{D650E3D4-2A8C-4C72-84BD-12FFF55D6413}" dt="2020-06-28T22:04:25.740" v="828" actId="9405"/>
          <ac:inkMkLst>
            <pc:docMk/>
            <pc:sldMk cId="2268790546" sldId="288"/>
            <ac:inkMk id="50" creationId="{8BF6B241-395D-4E04-8341-04D223640BE7}"/>
          </ac:inkMkLst>
        </pc:inkChg>
        <pc:inkChg chg="add">
          <ac:chgData name="Kathy Moczerniak" userId="482eff44a8730993" providerId="LiveId" clId="{D650E3D4-2A8C-4C72-84BD-12FFF55D6413}" dt="2020-06-28T22:04:26.273" v="829" actId="9405"/>
          <ac:inkMkLst>
            <pc:docMk/>
            <pc:sldMk cId="2268790546" sldId="288"/>
            <ac:inkMk id="51" creationId="{FF038492-DF6D-4FBE-8667-15002A81C93B}"/>
          </ac:inkMkLst>
        </pc:inkChg>
        <pc:inkChg chg="add">
          <ac:chgData name="Kathy Moczerniak" userId="482eff44a8730993" providerId="LiveId" clId="{D650E3D4-2A8C-4C72-84BD-12FFF55D6413}" dt="2020-06-28T22:04:26.724" v="830" actId="9405"/>
          <ac:inkMkLst>
            <pc:docMk/>
            <pc:sldMk cId="2268790546" sldId="288"/>
            <ac:inkMk id="52" creationId="{1EBCBFB8-1AC8-487E-9AA0-19443A115A7D}"/>
          </ac:inkMkLst>
        </pc:inkChg>
        <pc:inkChg chg="add">
          <ac:chgData name="Kathy Moczerniak" userId="482eff44a8730993" providerId="LiveId" clId="{D650E3D4-2A8C-4C72-84BD-12FFF55D6413}" dt="2020-06-28T22:04:27.058" v="831" actId="9405"/>
          <ac:inkMkLst>
            <pc:docMk/>
            <pc:sldMk cId="2268790546" sldId="288"/>
            <ac:inkMk id="53" creationId="{6932B922-21D7-4478-A409-714199113357}"/>
          </ac:inkMkLst>
        </pc:inkChg>
        <pc:inkChg chg="add">
          <ac:chgData name="Kathy Moczerniak" userId="482eff44a8730993" providerId="LiveId" clId="{D650E3D4-2A8C-4C72-84BD-12FFF55D6413}" dt="2020-06-28T22:04:27.413" v="832" actId="9405"/>
          <ac:inkMkLst>
            <pc:docMk/>
            <pc:sldMk cId="2268790546" sldId="288"/>
            <ac:inkMk id="54" creationId="{B17C9C2A-0168-4DA2-AEDF-8D93710A04D6}"/>
          </ac:inkMkLst>
        </pc:inkChg>
        <pc:inkChg chg="add">
          <ac:chgData name="Kathy Moczerniak" userId="482eff44a8730993" providerId="LiveId" clId="{D650E3D4-2A8C-4C72-84BD-12FFF55D6413}" dt="2020-06-28T22:04:31.347" v="835" actId="9405"/>
          <ac:inkMkLst>
            <pc:docMk/>
            <pc:sldMk cId="2268790546" sldId="288"/>
            <ac:inkMk id="55" creationId="{0996DD97-6F81-477B-88A1-532A30E7D355}"/>
          </ac:inkMkLst>
        </pc:inkChg>
        <pc:inkChg chg="add">
          <ac:chgData name="Kathy Moczerniak" userId="482eff44a8730993" providerId="LiveId" clId="{D650E3D4-2A8C-4C72-84BD-12FFF55D6413}" dt="2020-06-28T22:04:31.879" v="836" actId="9405"/>
          <ac:inkMkLst>
            <pc:docMk/>
            <pc:sldMk cId="2268790546" sldId="288"/>
            <ac:inkMk id="56" creationId="{D855A0CD-4AD9-4494-9E17-215BD0C66522}"/>
          </ac:inkMkLst>
        </pc:inkChg>
        <pc:inkChg chg="add">
          <ac:chgData name="Kathy Moczerniak" userId="482eff44a8730993" providerId="LiveId" clId="{D650E3D4-2A8C-4C72-84BD-12FFF55D6413}" dt="2020-06-28T22:04:32.397" v="837" actId="9405"/>
          <ac:inkMkLst>
            <pc:docMk/>
            <pc:sldMk cId="2268790546" sldId="288"/>
            <ac:inkMk id="57" creationId="{E362C7E2-FB7A-4B4B-ACE2-6911FD069D8A}"/>
          </ac:inkMkLst>
        </pc:inkChg>
        <pc:inkChg chg="add">
          <ac:chgData name="Kathy Moczerniak" userId="482eff44a8730993" providerId="LiveId" clId="{D650E3D4-2A8C-4C72-84BD-12FFF55D6413}" dt="2020-06-28T22:04:32.761" v="838" actId="9405"/>
          <ac:inkMkLst>
            <pc:docMk/>
            <pc:sldMk cId="2268790546" sldId="288"/>
            <ac:inkMk id="58" creationId="{374A8B2D-7545-43A7-A2E9-363F98C22DDF}"/>
          </ac:inkMkLst>
        </pc:inkChg>
        <pc:inkChg chg="add">
          <ac:chgData name="Kathy Moczerniak" userId="482eff44a8730993" providerId="LiveId" clId="{D650E3D4-2A8C-4C72-84BD-12FFF55D6413}" dt="2020-06-28T22:04:33.662" v="839" actId="9405"/>
          <ac:inkMkLst>
            <pc:docMk/>
            <pc:sldMk cId="2268790546" sldId="288"/>
            <ac:inkMk id="59" creationId="{0826EAA7-9AE7-4D4E-B200-546C3F8A33E0}"/>
          </ac:inkMkLst>
        </pc:inkChg>
        <pc:inkChg chg="add">
          <ac:chgData name="Kathy Moczerniak" userId="482eff44a8730993" providerId="LiveId" clId="{D650E3D4-2A8C-4C72-84BD-12FFF55D6413}" dt="2020-06-28T22:04:34.195" v="840" actId="9405"/>
          <ac:inkMkLst>
            <pc:docMk/>
            <pc:sldMk cId="2268790546" sldId="288"/>
            <ac:inkMk id="60" creationId="{318E17CD-BD60-4209-8348-B3F45574C87E}"/>
          </ac:inkMkLst>
        </pc:inkChg>
        <pc:inkChg chg="add">
          <ac:chgData name="Kathy Moczerniak" userId="482eff44a8730993" providerId="LiveId" clId="{D650E3D4-2A8C-4C72-84BD-12FFF55D6413}" dt="2020-06-28T22:04:34.564" v="841" actId="9405"/>
          <ac:inkMkLst>
            <pc:docMk/>
            <pc:sldMk cId="2268790546" sldId="288"/>
            <ac:inkMk id="61" creationId="{61EF11BD-D554-4FE8-9375-140665E52D36}"/>
          </ac:inkMkLst>
        </pc:inkChg>
        <pc:inkChg chg="add">
          <ac:chgData name="Kathy Moczerniak" userId="482eff44a8730993" providerId="LiveId" clId="{D650E3D4-2A8C-4C72-84BD-12FFF55D6413}" dt="2020-06-28T22:04:35.009" v="842" actId="9405"/>
          <ac:inkMkLst>
            <pc:docMk/>
            <pc:sldMk cId="2268790546" sldId="288"/>
            <ac:inkMk id="62" creationId="{F708AD8E-5E12-4FF7-A877-D9004167EDD1}"/>
          </ac:inkMkLst>
        </pc:inkChg>
        <pc:inkChg chg="add">
          <ac:chgData name="Kathy Moczerniak" userId="482eff44a8730993" providerId="LiveId" clId="{D650E3D4-2A8C-4C72-84BD-12FFF55D6413}" dt="2020-06-28T22:04:35.341" v="843" actId="9405"/>
          <ac:inkMkLst>
            <pc:docMk/>
            <pc:sldMk cId="2268790546" sldId="288"/>
            <ac:inkMk id="63" creationId="{7910D42D-7766-4948-89A4-2A8ACA66DF39}"/>
          </ac:inkMkLst>
        </pc:inkChg>
        <pc:inkChg chg="add">
          <ac:chgData name="Kathy Moczerniak" userId="482eff44a8730993" providerId="LiveId" clId="{D650E3D4-2A8C-4C72-84BD-12FFF55D6413}" dt="2020-06-28T22:04:35.670" v="844" actId="9405"/>
          <ac:inkMkLst>
            <pc:docMk/>
            <pc:sldMk cId="2268790546" sldId="288"/>
            <ac:inkMk id="64" creationId="{DF5A1AEC-6180-4366-8749-B10FB7CB29DD}"/>
          </ac:inkMkLst>
        </pc:inkChg>
        <pc:inkChg chg="add">
          <ac:chgData name="Kathy Moczerniak" userId="482eff44a8730993" providerId="LiveId" clId="{D650E3D4-2A8C-4C72-84BD-12FFF55D6413}" dt="2020-06-28T22:04:36.007" v="845" actId="9405"/>
          <ac:inkMkLst>
            <pc:docMk/>
            <pc:sldMk cId="2268790546" sldId="288"/>
            <ac:inkMk id="65" creationId="{9914C122-DB66-4604-AB79-C06EF4466B39}"/>
          </ac:inkMkLst>
        </pc:inkChg>
        <pc:inkChg chg="add">
          <ac:chgData name="Kathy Moczerniak" userId="482eff44a8730993" providerId="LiveId" clId="{D650E3D4-2A8C-4C72-84BD-12FFF55D6413}" dt="2020-06-28T22:04:36.359" v="846" actId="9405"/>
          <ac:inkMkLst>
            <pc:docMk/>
            <pc:sldMk cId="2268790546" sldId="288"/>
            <ac:inkMk id="66" creationId="{A0E563CF-DD27-4BA4-942C-D2A58FD651BF}"/>
          </ac:inkMkLst>
        </pc:inkChg>
        <pc:inkChg chg="add">
          <ac:chgData name="Kathy Moczerniak" userId="482eff44a8730993" providerId="LiveId" clId="{D650E3D4-2A8C-4C72-84BD-12FFF55D6413}" dt="2020-06-28T22:04:36.808" v="847" actId="9405"/>
          <ac:inkMkLst>
            <pc:docMk/>
            <pc:sldMk cId="2268790546" sldId="288"/>
            <ac:inkMk id="67" creationId="{0E6035F2-C566-4850-B2D8-7E11DB87119F}"/>
          </ac:inkMkLst>
        </pc:inkChg>
        <pc:inkChg chg="add">
          <ac:chgData name="Kathy Moczerniak" userId="482eff44a8730993" providerId="LiveId" clId="{D650E3D4-2A8C-4C72-84BD-12FFF55D6413}" dt="2020-06-28T22:04:37.260" v="848" actId="9405"/>
          <ac:inkMkLst>
            <pc:docMk/>
            <pc:sldMk cId="2268790546" sldId="288"/>
            <ac:inkMk id="68" creationId="{7BF5747F-DEE4-446A-BACA-35A28E37687A}"/>
          </ac:inkMkLst>
        </pc:inkChg>
        <pc:inkChg chg="add">
          <ac:chgData name="Kathy Moczerniak" userId="482eff44a8730993" providerId="LiveId" clId="{D650E3D4-2A8C-4C72-84BD-12FFF55D6413}" dt="2020-06-28T22:04:37.643" v="849" actId="9405"/>
          <ac:inkMkLst>
            <pc:docMk/>
            <pc:sldMk cId="2268790546" sldId="288"/>
            <ac:inkMk id="69" creationId="{A5AB07F5-6E96-4677-9C7A-1F6B775F3019}"/>
          </ac:inkMkLst>
        </pc:inkChg>
        <pc:inkChg chg="add">
          <ac:chgData name="Kathy Moczerniak" userId="482eff44a8730993" providerId="LiveId" clId="{D650E3D4-2A8C-4C72-84BD-12FFF55D6413}" dt="2020-06-28T22:04:38.158" v="850" actId="9405"/>
          <ac:inkMkLst>
            <pc:docMk/>
            <pc:sldMk cId="2268790546" sldId="288"/>
            <ac:inkMk id="70" creationId="{44DB3E08-67E7-4981-ACAA-4BF88E729942}"/>
          </ac:inkMkLst>
        </pc:inkChg>
        <pc:inkChg chg="add">
          <ac:chgData name="Kathy Moczerniak" userId="482eff44a8730993" providerId="LiveId" clId="{D650E3D4-2A8C-4C72-84BD-12FFF55D6413}" dt="2020-06-28T22:04:38.692" v="851" actId="9405"/>
          <ac:inkMkLst>
            <pc:docMk/>
            <pc:sldMk cId="2268790546" sldId="288"/>
            <ac:inkMk id="71" creationId="{AE1DD65E-F752-4157-8131-AD8FCDB733C2}"/>
          </ac:inkMkLst>
        </pc:inkChg>
        <pc:inkChg chg="add">
          <ac:chgData name="Kathy Moczerniak" userId="482eff44a8730993" providerId="LiveId" clId="{D650E3D4-2A8C-4C72-84BD-12FFF55D6413}" dt="2020-06-28T22:04:39.096" v="852" actId="9405"/>
          <ac:inkMkLst>
            <pc:docMk/>
            <pc:sldMk cId="2268790546" sldId="288"/>
            <ac:inkMk id="72" creationId="{DA37D295-ADA9-4CA8-85BA-D0D733EB6258}"/>
          </ac:inkMkLst>
        </pc:inkChg>
        <pc:inkChg chg="add">
          <ac:chgData name="Kathy Moczerniak" userId="482eff44a8730993" providerId="LiveId" clId="{D650E3D4-2A8C-4C72-84BD-12FFF55D6413}" dt="2020-06-28T22:04:39.440" v="853" actId="9405"/>
          <ac:inkMkLst>
            <pc:docMk/>
            <pc:sldMk cId="2268790546" sldId="288"/>
            <ac:inkMk id="73" creationId="{02C0370C-DDD7-4EF1-8F59-05E03E33045F}"/>
          </ac:inkMkLst>
        </pc:inkChg>
        <pc:inkChg chg="add">
          <ac:chgData name="Kathy Moczerniak" userId="482eff44a8730993" providerId="LiveId" clId="{D650E3D4-2A8C-4C72-84BD-12FFF55D6413}" dt="2020-06-28T22:04:39.958" v="854" actId="9405"/>
          <ac:inkMkLst>
            <pc:docMk/>
            <pc:sldMk cId="2268790546" sldId="288"/>
            <ac:inkMk id="74" creationId="{777C3FC6-E329-4BCE-A6BF-F977B7BB25FB}"/>
          </ac:inkMkLst>
        </pc:inkChg>
        <pc:inkChg chg="add">
          <ac:chgData name="Kathy Moczerniak" userId="482eff44a8730993" providerId="LiveId" clId="{D650E3D4-2A8C-4C72-84BD-12FFF55D6413}" dt="2020-06-28T22:04:40.491" v="855" actId="9405"/>
          <ac:inkMkLst>
            <pc:docMk/>
            <pc:sldMk cId="2268790546" sldId="288"/>
            <ac:inkMk id="75" creationId="{C5068DFB-C334-4697-93E4-D242FCA07AC6}"/>
          </ac:inkMkLst>
        </pc:inkChg>
        <pc:inkChg chg="add">
          <ac:chgData name="Kathy Moczerniak" userId="482eff44a8730993" providerId="LiveId" clId="{D650E3D4-2A8C-4C72-84BD-12FFF55D6413}" dt="2020-06-28T22:04:40.940" v="856" actId="9405"/>
          <ac:inkMkLst>
            <pc:docMk/>
            <pc:sldMk cId="2268790546" sldId="288"/>
            <ac:inkMk id="76" creationId="{A9B533CB-B5A9-4236-99D3-73A0C118A913}"/>
          </ac:inkMkLst>
        </pc:inkChg>
        <pc:inkChg chg="add">
          <ac:chgData name="Kathy Moczerniak" userId="482eff44a8730993" providerId="LiveId" clId="{D650E3D4-2A8C-4C72-84BD-12FFF55D6413}" dt="2020-06-28T22:04:41.274" v="857" actId="9405"/>
          <ac:inkMkLst>
            <pc:docMk/>
            <pc:sldMk cId="2268790546" sldId="288"/>
            <ac:inkMk id="77" creationId="{971BC005-1874-4AFB-9CBE-96CAB96B9459}"/>
          </ac:inkMkLst>
        </pc:inkChg>
      </pc:sldChg>
      <pc:sldChg chg="addSp modSp mod">
        <pc:chgData name="Kathy Moczerniak" userId="482eff44a8730993" providerId="LiveId" clId="{D650E3D4-2A8C-4C72-84BD-12FFF55D6413}" dt="2020-06-28T22:06:05.036" v="917" actId="9405"/>
        <pc:sldMkLst>
          <pc:docMk/>
          <pc:sldMk cId="1371163756" sldId="290"/>
        </pc:sldMkLst>
        <pc:spChg chg="mod">
          <ac:chgData name="Kathy Moczerniak" userId="482eff44a8730993" providerId="LiveId" clId="{D650E3D4-2A8C-4C72-84BD-12FFF55D6413}" dt="2020-06-21T05:57:34.518" v="15"/>
          <ac:spMkLst>
            <pc:docMk/>
            <pc:sldMk cId="1371163756" sldId="290"/>
            <ac:spMk id="2" creationId="{DBE571A6-4325-43CF-9862-E29E6DB572AA}"/>
          </ac:spMkLst>
        </pc:spChg>
        <pc:spChg chg="mod">
          <ac:chgData name="Kathy Moczerniak" userId="482eff44a8730993" providerId="LiveId" clId="{D650E3D4-2A8C-4C72-84BD-12FFF55D6413}" dt="2020-06-28T22:05:21.792" v="909" actId="20577"/>
          <ac:spMkLst>
            <pc:docMk/>
            <pc:sldMk cId="1371163756" sldId="290"/>
            <ac:spMk id="3" creationId="{9E27E803-945E-46DF-9495-4220AFC40905}"/>
          </ac:spMkLst>
        </pc:spChg>
        <pc:inkChg chg="add">
          <ac:chgData name="Kathy Moczerniak" userId="482eff44a8730993" providerId="LiveId" clId="{D650E3D4-2A8C-4C72-84BD-12FFF55D6413}" dt="2020-06-28T22:05:03.219" v="869" actId="9405"/>
          <ac:inkMkLst>
            <pc:docMk/>
            <pc:sldMk cId="1371163756" sldId="290"/>
            <ac:inkMk id="6" creationId="{3D0220CA-3B1E-489A-887F-B2307DB4FA00}"/>
          </ac:inkMkLst>
        </pc:inkChg>
        <pc:inkChg chg="add">
          <ac:chgData name="Kathy Moczerniak" userId="482eff44a8730993" providerId="LiveId" clId="{D650E3D4-2A8C-4C72-84BD-12FFF55D6413}" dt="2020-06-28T22:05:03.546" v="870" actId="9405"/>
          <ac:inkMkLst>
            <pc:docMk/>
            <pc:sldMk cId="1371163756" sldId="290"/>
            <ac:inkMk id="7" creationId="{54879019-1994-4F5A-A196-73A70DC4CA75}"/>
          </ac:inkMkLst>
        </pc:inkChg>
        <pc:inkChg chg="add">
          <ac:chgData name="Kathy Moczerniak" userId="482eff44a8730993" providerId="LiveId" clId="{D650E3D4-2A8C-4C72-84BD-12FFF55D6413}" dt="2020-06-28T22:05:03.876" v="871" actId="9405"/>
          <ac:inkMkLst>
            <pc:docMk/>
            <pc:sldMk cId="1371163756" sldId="290"/>
            <ac:inkMk id="8" creationId="{ACC77D9C-0B30-455A-8CA5-3B25E071B629}"/>
          </ac:inkMkLst>
        </pc:inkChg>
        <pc:inkChg chg="add">
          <ac:chgData name="Kathy Moczerniak" userId="482eff44a8730993" providerId="LiveId" clId="{D650E3D4-2A8C-4C72-84BD-12FFF55D6413}" dt="2020-06-28T22:05:04.558" v="872" actId="9405"/>
          <ac:inkMkLst>
            <pc:docMk/>
            <pc:sldMk cId="1371163756" sldId="290"/>
            <ac:inkMk id="9" creationId="{B5A92C17-DB84-4599-B589-6667F8CC5E61}"/>
          </ac:inkMkLst>
        </pc:inkChg>
        <pc:inkChg chg="add">
          <ac:chgData name="Kathy Moczerniak" userId="482eff44a8730993" providerId="LiveId" clId="{D650E3D4-2A8C-4C72-84BD-12FFF55D6413}" dt="2020-06-28T22:05:04.890" v="873" actId="9405"/>
          <ac:inkMkLst>
            <pc:docMk/>
            <pc:sldMk cId="1371163756" sldId="290"/>
            <ac:inkMk id="10" creationId="{293B3E42-9966-471D-A2DE-507FFFBE27CB}"/>
          </ac:inkMkLst>
        </pc:inkChg>
        <pc:inkChg chg="add">
          <ac:chgData name="Kathy Moczerniak" userId="482eff44a8730993" providerId="LiveId" clId="{D650E3D4-2A8C-4C72-84BD-12FFF55D6413}" dt="2020-06-28T22:05:05.392" v="874" actId="9405"/>
          <ac:inkMkLst>
            <pc:docMk/>
            <pc:sldMk cId="1371163756" sldId="290"/>
            <ac:inkMk id="11" creationId="{03F13850-D74E-468C-9F84-FCA39D83CED9}"/>
          </ac:inkMkLst>
        </pc:inkChg>
        <pc:inkChg chg="add">
          <ac:chgData name="Kathy Moczerniak" userId="482eff44a8730993" providerId="LiveId" clId="{D650E3D4-2A8C-4C72-84BD-12FFF55D6413}" dt="2020-06-28T22:05:05.758" v="875" actId="9405"/>
          <ac:inkMkLst>
            <pc:docMk/>
            <pc:sldMk cId="1371163756" sldId="290"/>
            <ac:inkMk id="12" creationId="{74B48EC4-09E7-4DAC-90F0-D8101EE0A687}"/>
          </ac:inkMkLst>
        </pc:inkChg>
        <pc:inkChg chg="add">
          <ac:chgData name="Kathy Moczerniak" userId="482eff44a8730993" providerId="LiveId" clId="{D650E3D4-2A8C-4C72-84BD-12FFF55D6413}" dt="2020-06-28T22:05:06.292" v="876" actId="9405"/>
          <ac:inkMkLst>
            <pc:docMk/>
            <pc:sldMk cId="1371163756" sldId="290"/>
            <ac:inkMk id="13" creationId="{16B55439-E647-4770-9B86-C1BD6BEFFA88}"/>
          </ac:inkMkLst>
        </pc:inkChg>
        <pc:inkChg chg="add">
          <ac:chgData name="Kathy Moczerniak" userId="482eff44a8730993" providerId="LiveId" clId="{D650E3D4-2A8C-4C72-84BD-12FFF55D6413}" dt="2020-06-28T22:05:06.657" v="877" actId="9405"/>
          <ac:inkMkLst>
            <pc:docMk/>
            <pc:sldMk cId="1371163756" sldId="290"/>
            <ac:inkMk id="14" creationId="{75EEB7E0-7E5B-45C0-8E81-76AD8C044662}"/>
          </ac:inkMkLst>
        </pc:inkChg>
        <pc:inkChg chg="add">
          <ac:chgData name="Kathy Moczerniak" userId="482eff44a8730993" providerId="LiveId" clId="{D650E3D4-2A8C-4C72-84BD-12FFF55D6413}" dt="2020-06-28T22:05:07.106" v="878" actId="9405"/>
          <ac:inkMkLst>
            <pc:docMk/>
            <pc:sldMk cId="1371163756" sldId="290"/>
            <ac:inkMk id="15" creationId="{FB304183-F596-4043-AA99-E03A778ADB3F}"/>
          </ac:inkMkLst>
        </pc:inkChg>
        <pc:inkChg chg="add">
          <ac:chgData name="Kathy Moczerniak" userId="482eff44a8730993" providerId="LiveId" clId="{D650E3D4-2A8C-4C72-84BD-12FFF55D6413}" dt="2020-06-28T22:05:07.448" v="879" actId="9405"/>
          <ac:inkMkLst>
            <pc:docMk/>
            <pc:sldMk cId="1371163756" sldId="290"/>
            <ac:inkMk id="16" creationId="{795DBD25-158F-4A7E-912B-B92B8429BAAB}"/>
          </ac:inkMkLst>
        </pc:inkChg>
        <pc:inkChg chg="add">
          <ac:chgData name="Kathy Moczerniak" userId="482eff44a8730993" providerId="LiveId" clId="{D650E3D4-2A8C-4C72-84BD-12FFF55D6413}" dt="2020-06-28T22:05:07.775" v="880" actId="9405"/>
          <ac:inkMkLst>
            <pc:docMk/>
            <pc:sldMk cId="1371163756" sldId="290"/>
            <ac:inkMk id="17" creationId="{7FE87A3D-CFA4-4120-9403-DCF2E238E928}"/>
          </ac:inkMkLst>
        </pc:inkChg>
        <pc:inkChg chg="add">
          <ac:chgData name="Kathy Moczerniak" userId="482eff44a8730993" providerId="LiveId" clId="{D650E3D4-2A8C-4C72-84BD-12FFF55D6413}" dt="2020-06-28T22:05:08.110" v="881" actId="9405"/>
          <ac:inkMkLst>
            <pc:docMk/>
            <pc:sldMk cId="1371163756" sldId="290"/>
            <ac:inkMk id="18" creationId="{920AACF8-1F89-467A-B315-EDE90FE3E091}"/>
          </ac:inkMkLst>
        </pc:inkChg>
        <pc:inkChg chg="add">
          <ac:chgData name="Kathy Moczerniak" userId="482eff44a8730993" providerId="LiveId" clId="{D650E3D4-2A8C-4C72-84BD-12FFF55D6413}" dt="2020-06-28T22:05:08.456" v="882" actId="9405"/>
          <ac:inkMkLst>
            <pc:docMk/>
            <pc:sldMk cId="1371163756" sldId="290"/>
            <ac:inkMk id="19" creationId="{169CD5EE-BD01-4B35-859E-A163233479B0}"/>
          </ac:inkMkLst>
        </pc:inkChg>
        <pc:inkChg chg="add">
          <ac:chgData name="Kathy Moczerniak" userId="482eff44a8730993" providerId="LiveId" clId="{D650E3D4-2A8C-4C72-84BD-12FFF55D6413}" dt="2020-06-28T22:05:08.997" v="883" actId="9405"/>
          <ac:inkMkLst>
            <pc:docMk/>
            <pc:sldMk cId="1371163756" sldId="290"/>
            <ac:inkMk id="20" creationId="{1DCEB3E3-97F0-417C-8B44-59AB412BA93A}"/>
          </ac:inkMkLst>
        </pc:inkChg>
        <pc:inkChg chg="add">
          <ac:chgData name="Kathy Moczerniak" userId="482eff44a8730993" providerId="LiveId" clId="{D650E3D4-2A8C-4C72-84BD-12FFF55D6413}" dt="2020-06-28T22:05:09.358" v="884" actId="9405"/>
          <ac:inkMkLst>
            <pc:docMk/>
            <pc:sldMk cId="1371163756" sldId="290"/>
            <ac:inkMk id="21" creationId="{41CEFDA1-4B72-4F02-895F-BE75AF856642}"/>
          </ac:inkMkLst>
        </pc:inkChg>
        <pc:inkChg chg="add">
          <ac:chgData name="Kathy Moczerniak" userId="482eff44a8730993" providerId="LiveId" clId="{D650E3D4-2A8C-4C72-84BD-12FFF55D6413}" dt="2020-06-28T22:05:09.811" v="885" actId="9405"/>
          <ac:inkMkLst>
            <pc:docMk/>
            <pc:sldMk cId="1371163756" sldId="290"/>
            <ac:inkMk id="22" creationId="{45C678E8-70C8-483F-B956-E60BEA6050C9}"/>
          </ac:inkMkLst>
        </pc:inkChg>
        <pc:inkChg chg="add">
          <ac:chgData name="Kathy Moczerniak" userId="482eff44a8730993" providerId="LiveId" clId="{D650E3D4-2A8C-4C72-84BD-12FFF55D6413}" dt="2020-06-28T22:05:10.139" v="886" actId="9405"/>
          <ac:inkMkLst>
            <pc:docMk/>
            <pc:sldMk cId="1371163756" sldId="290"/>
            <ac:inkMk id="23" creationId="{DDE3E8D7-BCAD-4DD4-A65D-66EBF9A87E9A}"/>
          </ac:inkMkLst>
        </pc:inkChg>
        <pc:inkChg chg="add">
          <ac:chgData name="Kathy Moczerniak" userId="482eff44a8730993" providerId="LiveId" clId="{D650E3D4-2A8C-4C72-84BD-12FFF55D6413}" dt="2020-06-28T22:05:10.459" v="887" actId="9405"/>
          <ac:inkMkLst>
            <pc:docMk/>
            <pc:sldMk cId="1371163756" sldId="290"/>
            <ac:inkMk id="24" creationId="{3BDF2C92-76C5-4EB4-92F3-E451DB795B87}"/>
          </ac:inkMkLst>
        </pc:inkChg>
        <pc:inkChg chg="add">
          <ac:chgData name="Kathy Moczerniak" userId="482eff44a8730993" providerId="LiveId" clId="{D650E3D4-2A8C-4C72-84BD-12FFF55D6413}" dt="2020-06-28T22:05:10.810" v="888" actId="9405"/>
          <ac:inkMkLst>
            <pc:docMk/>
            <pc:sldMk cId="1371163756" sldId="290"/>
            <ac:inkMk id="25" creationId="{B69FFB17-5759-412C-9A5A-E0996C38C93A}"/>
          </ac:inkMkLst>
        </pc:inkChg>
        <pc:inkChg chg="add">
          <ac:chgData name="Kathy Moczerniak" userId="482eff44a8730993" providerId="LiveId" clId="{D650E3D4-2A8C-4C72-84BD-12FFF55D6413}" dt="2020-06-28T22:05:11.164" v="889" actId="9405"/>
          <ac:inkMkLst>
            <pc:docMk/>
            <pc:sldMk cId="1371163756" sldId="290"/>
            <ac:inkMk id="26" creationId="{40E1B5E4-2BAD-4EF4-B5D8-1742536CB370}"/>
          </ac:inkMkLst>
        </pc:inkChg>
        <pc:inkChg chg="add">
          <ac:chgData name="Kathy Moczerniak" userId="482eff44a8730993" providerId="LiveId" clId="{D650E3D4-2A8C-4C72-84BD-12FFF55D6413}" dt="2020-06-28T22:05:11.614" v="890" actId="9405"/>
          <ac:inkMkLst>
            <pc:docMk/>
            <pc:sldMk cId="1371163756" sldId="290"/>
            <ac:inkMk id="27" creationId="{9E613252-4223-49F1-B86B-9D0401C8A5A2}"/>
          </ac:inkMkLst>
        </pc:inkChg>
        <pc:inkChg chg="add">
          <ac:chgData name="Kathy Moczerniak" userId="482eff44a8730993" providerId="LiveId" clId="{D650E3D4-2A8C-4C72-84BD-12FFF55D6413}" dt="2020-06-28T22:05:11.957" v="891" actId="9405"/>
          <ac:inkMkLst>
            <pc:docMk/>
            <pc:sldMk cId="1371163756" sldId="290"/>
            <ac:inkMk id="28" creationId="{C13D53E8-2B86-4895-8B7B-550F248C3475}"/>
          </ac:inkMkLst>
        </pc:inkChg>
        <pc:inkChg chg="add">
          <ac:chgData name="Kathy Moczerniak" userId="482eff44a8730993" providerId="LiveId" clId="{D650E3D4-2A8C-4C72-84BD-12FFF55D6413}" dt="2020-06-28T22:05:12.311" v="892" actId="9405"/>
          <ac:inkMkLst>
            <pc:docMk/>
            <pc:sldMk cId="1371163756" sldId="290"/>
            <ac:inkMk id="29" creationId="{F61AAA83-DA79-43BD-AC53-09AC195FBE43}"/>
          </ac:inkMkLst>
        </pc:inkChg>
        <pc:inkChg chg="add">
          <ac:chgData name="Kathy Moczerniak" userId="482eff44a8730993" providerId="LiveId" clId="{D650E3D4-2A8C-4C72-84BD-12FFF55D6413}" dt="2020-06-28T22:05:12.653" v="893" actId="9405"/>
          <ac:inkMkLst>
            <pc:docMk/>
            <pc:sldMk cId="1371163756" sldId="290"/>
            <ac:inkMk id="30" creationId="{FE8AA9A8-EF59-45A7-8534-077A9285A3BB}"/>
          </ac:inkMkLst>
        </pc:inkChg>
        <pc:inkChg chg="add">
          <ac:chgData name="Kathy Moczerniak" userId="482eff44a8730993" providerId="LiveId" clId="{D650E3D4-2A8C-4C72-84BD-12FFF55D6413}" dt="2020-06-28T22:05:12.975" v="894" actId="9405"/>
          <ac:inkMkLst>
            <pc:docMk/>
            <pc:sldMk cId="1371163756" sldId="290"/>
            <ac:inkMk id="31" creationId="{FC48D70D-043C-4CD9-A70F-AE5F3E615FEC}"/>
          </ac:inkMkLst>
        </pc:inkChg>
        <pc:inkChg chg="add">
          <ac:chgData name="Kathy Moczerniak" userId="482eff44a8730993" providerId="LiveId" clId="{D650E3D4-2A8C-4C72-84BD-12FFF55D6413}" dt="2020-06-28T22:05:13.483" v="895" actId="9405"/>
          <ac:inkMkLst>
            <pc:docMk/>
            <pc:sldMk cId="1371163756" sldId="290"/>
            <ac:inkMk id="32" creationId="{3A827748-FD98-4178-9E71-0C76A10278CE}"/>
          </ac:inkMkLst>
        </pc:inkChg>
        <pc:inkChg chg="add">
          <ac:chgData name="Kathy Moczerniak" userId="482eff44a8730993" providerId="LiveId" clId="{D650E3D4-2A8C-4C72-84BD-12FFF55D6413}" dt="2020-06-28T22:05:13.860" v="896" actId="9405"/>
          <ac:inkMkLst>
            <pc:docMk/>
            <pc:sldMk cId="1371163756" sldId="290"/>
            <ac:inkMk id="33" creationId="{06ED08E3-D051-4DAB-953B-764B19239456}"/>
          </ac:inkMkLst>
        </pc:inkChg>
        <pc:inkChg chg="add">
          <ac:chgData name="Kathy Moczerniak" userId="482eff44a8730993" providerId="LiveId" clId="{D650E3D4-2A8C-4C72-84BD-12FFF55D6413}" dt="2020-06-28T22:05:14.227" v="897" actId="9405"/>
          <ac:inkMkLst>
            <pc:docMk/>
            <pc:sldMk cId="1371163756" sldId="290"/>
            <ac:inkMk id="34" creationId="{5DBBC321-9202-4AB0-9DB9-68CA6BC945A4}"/>
          </ac:inkMkLst>
        </pc:inkChg>
        <pc:inkChg chg="add">
          <ac:chgData name="Kathy Moczerniak" userId="482eff44a8730993" providerId="LiveId" clId="{D650E3D4-2A8C-4C72-84BD-12FFF55D6413}" dt="2020-06-28T22:05:14.761" v="898" actId="9405"/>
          <ac:inkMkLst>
            <pc:docMk/>
            <pc:sldMk cId="1371163756" sldId="290"/>
            <ac:inkMk id="35" creationId="{7F2A7386-F694-4B41-866A-8AFD8561E661}"/>
          </ac:inkMkLst>
        </pc:inkChg>
        <pc:inkChg chg="add">
          <ac:chgData name="Kathy Moczerniak" userId="482eff44a8730993" providerId="LiveId" clId="{D650E3D4-2A8C-4C72-84BD-12FFF55D6413}" dt="2020-06-28T22:05:15.128" v="899" actId="9405"/>
          <ac:inkMkLst>
            <pc:docMk/>
            <pc:sldMk cId="1371163756" sldId="290"/>
            <ac:inkMk id="36" creationId="{A567DFC4-5790-4AC6-A907-244775D2BC53}"/>
          </ac:inkMkLst>
        </pc:inkChg>
        <pc:inkChg chg="add">
          <ac:chgData name="Kathy Moczerniak" userId="482eff44a8730993" providerId="LiveId" clId="{D650E3D4-2A8C-4C72-84BD-12FFF55D6413}" dt="2020-06-28T22:05:15.673" v="900" actId="9405"/>
          <ac:inkMkLst>
            <pc:docMk/>
            <pc:sldMk cId="1371163756" sldId="290"/>
            <ac:inkMk id="37" creationId="{F514D303-878A-414F-AA04-40A8F75052B6}"/>
          </ac:inkMkLst>
        </pc:inkChg>
        <pc:inkChg chg="add">
          <ac:chgData name="Kathy Moczerniak" userId="482eff44a8730993" providerId="LiveId" clId="{D650E3D4-2A8C-4C72-84BD-12FFF55D6413}" dt="2020-06-28T22:05:16.110" v="901" actId="9405"/>
          <ac:inkMkLst>
            <pc:docMk/>
            <pc:sldMk cId="1371163756" sldId="290"/>
            <ac:inkMk id="38" creationId="{06081168-779A-4DCE-8A68-286ED5E10C63}"/>
          </ac:inkMkLst>
        </pc:inkChg>
        <pc:inkChg chg="add">
          <ac:chgData name="Kathy Moczerniak" userId="482eff44a8730993" providerId="LiveId" clId="{D650E3D4-2A8C-4C72-84BD-12FFF55D6413}" dt="2020-06-28T22:05:16.560" v="902" actId="9405"/>
          <ac:inkMkLst>
            <pc:docMk/>
            <pc:sldMk cId="1371163756" sldId="290"/>
            <ac:inkMk id="39" creationId="{B8FB784E-07DD-4B3E-895D-CC381869894F}"/>
          </ac:inkMkLst>
        </pc:inkChg>
        <pc:inkChg chg="add">
          <ac:chgData name="Kathy Moczerniak" userId="482eff44a8730993" providerId="LiveId" clId="{D650E3D4-2A8C-4C72-84BD-12FFF55D6413}" dt="2020-06-28T22:05:16.925" v="903" actId="9405"/>
          <ac:inkMkLst>
            <pc:docMk/>
            <pc:sldMk cId="1371163756" sldId="290"/>
            <ac:inkMk id="40" creationId="{3D69D225-4711-46A3-BD27-17A437218678}"/>
          </ac:inkMkLst>
        </pc:inkChg>
        <pc:inkChg chg="add">
          <ac:chgData name="Kathy Moczerniak" userId="482eff44a8730993" providerId="LiveId" clId="{D650E3D4-2A8C-4C72-84BD-12FFF55D6413}" dt="2020-06-28T22:05:17.460" v="904" actId="9405"/>
          <ac:inkMkLst>
            <pc:docMk/>
            <pc:sldMk cId="1371163756" sldId="290"/>
            <ac:inkMk id="41" creationId="{1AEEFF0E-7733-4D4B-BC58-060446D87C2E}"/>
          </ac:inkMkLst>
        </pc:inkChg>
        <pc:inkChg chg="add">
          <ac:chgData name="Kathy Moczerniak" userId="482eff44a8730993" providerId="LiveId" clId="{D650E3D4-2A8C-4C72-84BD-12FFF55D6413}" dt="2020-06-28T22:05:17.908" v="905" actId="9405"/>
          <ac:inkMkLst>
            <pc:docMk/>
            <pc:sldMk cId="1371163756" sldId="290"/>
            <ac:inkMk id="42" creationId="{88717A4D-15C7-4690-8100-2A735466CEED}"/>
          </ac:inkMkLst>
        </pc:inkChg>
        <pc:inkChg chg="add">
          <ac:chgData name="Kathy Moczerniak" userId="482eff44a8730993" providerId="LiveId" clId="{D650E3D4-2A8C-4C72-84BD-12FFF55D6413}" dt="2020-06-28T22:05:18.275" v="906" actId="9405"/>
          <ac:inkMkLst>
            <pc:docMk/>
            <pc:sldMk cId="1371163756" sldId="290"/>
            <ac:inkMk id="43" creationId="{D299440D-1BFA-40C4-B15C-1A7F44701FB0}"/>
          </ac:inkMkLst>
        </pc:inkChg>
        <pc:inkChg chg="add">
          <ac:chgData name="Kathy Moczerniak" userId="482eff44a8730993" providerId="LiveId" clId="{D650E3D4-2A8C-4C72-84BD-12FFF55D6413}" dt="2020-06-28T22:05:18.605" v="907" actId="9405"/>
          <ac:inkMkLst>
            <pc:docMk/>
            <pc:sldMk cId="1371163756" sldId="290"/>
            <ac:inkMk id="44" creationId="{311D2D5E-DECA-45F0-B9A5-C31B820088CB}"/>
          </ac:inkMkLst>
        </pc:inkChg>
        <pc:inkChg chg="add">
          <ac:chgData name="Kathy Moczerniak" userId="482eff44a8730993" providerId="LiveId" clId="{D650E3D4-2A8C-4C72-84BD-12FFF55D6413}" dt="2020-06-28T22:05:18.940" v="908" actId="9405"/>
          <ac:inkMkLst>
            <pc:docMk/>
            <pc:sldMk cId="1371163756" sldId="290"/>
            <ac:inkMk id="45" creationId="{6FC25B89-90AB-43C6-9439-03EEAF9B5314}"/>
          </ac:inkMkLst>
        </pc:inkChg>
        <pc:inkChg chg="add">
          <ac:chgData name="Kathy Moczerniak" userId="482eff44a8730993" providerId="LiveId" clId="{D650E3D4-2A8C-4C72-84BD-12FFF55D6413}" dt="2020-06-28T22:05:30.657" v="910" actId="9405"/>
          <ac:inkMkLst>
            <pc:docMk/>
            <pc:sldMk cId="1371163756" sldId="290"/>
            <ac:inkMk id="46" creationId="{A52905B7-32D1-44F9-A730-29D0F49DF7AF}"/>
          </ac:inkMkLst>
        </pc:inkChg>
        <pc:inkChg chg="add">
          <ac:chgData name="Kathy Moczerniak" userId="482eff44a8730993" providerId="LiveId" clId="{D650E3D4-2A8C-4C72-84BD-12FFF55D6413}" dt="2020-06-28T22:05:31.027" v="911" actId="9405"/>
          <ac:inkMkLst>
            <pc:docMk/>
            <pc:sldMk cId="1371163756" sldId="290"/>
            <ac:inkMk id="47" creationId="{896F326D-95C2-460C-95E2-C8D8552BA551}"/>
          </ac:inkMkLst>
        </pc:inkChg>
        <pc:inkChg chg="add">
          <ac:chgData name="Kathy Moczerniak" userId="482eff44a8730993" providerId="LiveId" clId="{D650E3D4-2A8C-4C72-84BD-12FFF55D6413}" dt="2020-06-28T22:05:31.558" v="912" actId="9405"/>
          <ac:inkMkLst>
            <pc:docMk/>
            <pc:sldMk cId="1371163756" sldId="290"/>
            <ac:inkMk id="48" creationId="{DD006A1A-EA99-49BE-B93A-B4D43034182F}"/>
          </ac:inkMkLst>
        </pc:inkChg>
        <pc:inkChg chg="add">
          <ac:chgData name="Kathy Moczerniak" userId="482eff44a8730993" providerId="LiveId" clId="{D650E3D4-2A8C-4C72-84BD-12FFF55D6413}" dt="2020-06-28T22:06:02.901" v="913" actId="9405"/>
          <ac:inkMkLst>
            <pc:docMk/>
            <pc:sldMk cId="1371163756" sldId="290"/>
            <ac:inkMk id="49" creationId="{1D338B75-F4E2-4002-ADE7-F920344A5365}"/>
          </ac:inkMkLst>
        </pc:inkChg>
        <pc:inkChg chg="add">
          <ac:chgData name="Kathy Moczerniak" userId="482eff44a8730993" providerId="LiveId" clId="{D650E3D4-2A8C-4C72-84BD-12FFF55D6413}" dt="2020-06-28T22:06:03.235" v="914" actId="9405"/>
          <ac:inkMkLst>
            <pc:docMk/>
            <pc:sldMk cId="1371163756" sldId="290"/>
            <ac:inkMk id="50" creationId="{95BD0D31-5BF8-4BD7-A502-1B6FE8C9465A}"/>
          </ac:inkMkLst>
        </pc:inkChg>
        <pc:inkChg chg="add">
          <ac:chgData name="Kathy Moczerniak" userId="482eff44a8730993" providerId="LiveId" clId="{D650E3D4-2A8C-4C72-84BD-12FFF55D6413}" dt="2020-06-28T22:06:03.622" v="915" actId="9405"/>
          <ac:inkMkLst>
            <pc:docMk/>
            <pc:sldMk cId="1371163756" sldId="290"/>
            <ac:inkMk id="51" creationId="{6F546393-7384-4E0F-84F5-4112C0C9E272}"/>
          </ac:inkMkLst>
        </pc:inkChg>
        <pc:inkChg chg="add">
          <ac:chgData name="Kathy Moczerniak" userId="482eff44a8730993" providerId="LiveId" clId="{D650E3D4-2A8C-4C72-84BD-12FFF55D6413}" dt="2020-06-28T22:06:04.523" v="916" actId="9405"/>
          <ac:inkMkLst>
            <pc:docMk/>
            <pc:sldMk cId="1371163756" sldId="290"/>
            <ac:inkMk id="52" creationId="{970024D2-031E-489F-A874-EC46E2215A7B}"/>
          </ac:inkMkLst>
        </pc:inkChg>
        <pc:inkChg chg="add">
          <ac:chgData name="Kathy Moczerniak" userId="482eff44a8730993" providerId="LiveId" clId="{D650E3D4-2A8C-4C72-84BD-12FFF55D6413}" dt="2020-06-28T22:06:05.036" v="917" actId="9405"/>
          <ac:inkMkLst>
            <pc:docMk/>
            <pc:sldMk cId="1371163756" sldId="290"/>
            <ac:inkMk id="53" creationId="{0507E2AD-4B49-4A41-8F27-F3C40D9911E3}"/>
          </ac:inkMkLst>
        </pc:inkChg>
      </pc:sldChg>
      <pc:sldChg chg="addSp modSp mod">
        <pc:chgData name="Kathy Moczerniak" userId="482eff44a8730993" providerId="LiveId" clId="{D650E3D4-2A8C-4C72-84BD-12FFF55D6413}" dt="2020-06-28T22:07:24.323" v="954" actId="255"/>
        <pc:sldMkLst>
          <pc:docMk/>
          <pc:sldMk cId="2651214536" sldId="291"/>
        </pc:sldMkLst>
        <pc:spChg chg="mod">
          <ac:chgData name="Kathy Moczerniak" userId="482eff44a8730993" providerId="LiveId" clId="{D650E3D4-2A8C-4C72-84BD-12FFF55D6413}" dt="2020-06-21T05:57:34.518" v="15"/>
          <ac:spMkLst>
            <pc:docMk/>
            <pc:sldMk cId="2651214536" sldId="291"/>
            <ac:spMk id="2" creationId="{3C543F39-8F09-4AFA-8CCC-4619E3159704}"/>
          </ac:spMkLst>
        </pc:spChg>
        <pc:spChg chg="mod">
          <ac:chgData name="Kathy Moczerniak" userId="482eff44a8730993" providerId="LiveId" clId="{D650E3D4-2A8C-4C72-84BD-12FFF55D6413}" dt="2020-06-28T22:07:24.323" v="954" actId="255"/>
          <ac:spMkLst>
            <pc:docMk/>
            <pc:sldMk cId="2651214536" sldId="291"/>
            <ac:spMk id="3" creationId="{CB13387C-BFB3-4EE1-A0EE-A132495D8C5D}"/>
          </ac:spMkLst>
        </pc:spChg>
        <pc:inkChg chg="add">
          <ac:chgData name="Kathy Moczerniak" userId="482eff44a8730993" providerId="LiveId" clId="{D650E3D4-2A8C-4C72-84BD-12FFF55D6413}" dt="2020-06-28T22:06:42.654" v="918" actId="9405"/>
          <ac:inkMkLst>
            <pc:docMk/>
            <pc:sldMk cId="2651214536" sldId="291"/>
            <ac:inkMk id="4" creationId="{942DE62C-D0A4-4819-855D-C1E545AFAC91}"/>
          </ac:inkMkLst>
        </pc:inkChg>
        <pc:inkChg chg="add">
          <ac:chgData name="Kathy Moczerniak" userId="482eff44a8730993" providerId="LiveId" clId="{D650E3D4-2A8C-4C72-84BD-12FFF55D6413}" dt="2020-06-28T22:06:43.488" v="919" actId="9405"/>
          <ac:inkMkLst>
            <pc:docMk/>
            <pc:sldMk cId="2651214536" sldId="291"/>
            <ac:inkMk id="7" creationId="{C0FA7C56-8384-4562-801E-401C8B96B249}"/>
          </ac:inkMkLst>
        </pc:inkChg>
        <pc:inkChg chg="add">
          <ac:chgData name="Kathy Moczerniak" userId="482eff44a8730993" providerId="LiveId" clId="{D650E3D4-2A8C-4C72-84BD-12FFF55D6413}" dt="2020-06-28T22:06:43.832" v="920" actId="9405"/>
          <ac:inkMkLst>
            <pc:docMk/>
            <pc:sldMk cId="2651214536" sldId="291"/>
            <ac:inkMk id="8" creationId="{AB589DA0-8146-45C4-991E-0189BE606B68}"/>
          </ac:inkMkLst>
        </pc:inkChg>
        <pc:inkChg chg="add">
          <ac:chgData name="Kathy Moczerniak" userId="482eff44a8730993" providerId="LiveId" clId="{D650E3D4-2A8C-4C72-84BD-12FFF55D6413}" dt="2020-06-28T22:06:44.175" v="921" actId="9405"/>
          <ac:inkMkLst>
            <pc:docMk/>
            <pc:sldMk cId="2651214536" sldId="291"/>
            <ac:inkMk id="9" creationId="{2C38AE0C-4A71-4501-BC8A-CA57E85BB14B}"/>
          </ac:inkMkLst>
        </pc:inkChg>
        <pc:inkChg chg="add">
          <ac:chgData name="Kathy Moczerniak" userId="482eff44a8730993" providerId="LiveId" clId="{D650E3D4-2A8C-4C72-84BD-12FFF55D6413}" dt="2020-06-28T22:06:44.519" v="922" actId="9405"/>
          <ac:inkMkLst>
            <pc:docMk/>
            <pc:sldMk cId="2651214536" sldId="291"/>
            <ac:inkMk id="10" creationId="{76A874BF-F543-4CD3-89D8-947C20FE6415}"/>
          </ac:inkMkLst>
        </pc:inkChg>
        <pc:inkChg chg="add">
          <ac:chgData name="Kathy Moczerniak" userId="482eff44a8730993" providerId="LiveId" clId="{D650E3D4-2A8C-4C72-84BD-12FFF55D6413}" dt="2020-06-28T22:06:44.854" v="923" actId="9405"/>
          <ac:inkMkLst>
            <pc:docMk/>
            <pc:sldMk cId="2651214536" sldId="291"/>
            <ac:inkMk id="11" creationId="{09E7B2A0-A483-4D87-885C-1344B7B6C1D3}"/>
          </ac:inkMkLst>
        </pc:inkChg>
        <pc:inkChg chg="add">
          <ac:chgData name="Kathy Moczerniak" userId="482eff44a8730993" providerId="LiveId" clId="{D650E3D4-2A8C-4C72-84BD-12FFF55D6413}" dt="2020-06-28T22:06:45.353" v="924" actId="9405"/>
          <ac:inkMkLst>
            <pc:docMk/>
            <pc:sldMk cId="2651214536" sldId="291"/>
            <ac:inkMk id="12" creationId="{D31D7077-807D-411D-BCCF-5F7EC78A14BD}"/>
          </ac:inkMkLst>
        </pc:inkChg>
        <pc:inkChg chg="add">
          <ac:chgData name="Kathy Moczerniak" userId="482eff44a8730993" providerId="LiveId" clId="{D650E3D4-2A8C-4C72-84BD-12FFF55D6413}" dt="2020-06-28T22:06:45.803" v="925" actId="9405"/>
          <ac:inkMkLst>
            <pc:docMk/>
            <pc:sldMk cId="2651214536" sldId="291"/>
            <ac:inkMk id="13" creationId="{E5999D66-4BE1-4A34-A19A-D2306A567C2A}"/>
          </ac:inkMkLst>
        </pc:inkChg>
        <pc:inkChg chg="add">
          <ac:chgData name="Kathy Moczerniak" userId="482eff44a8730993" providerId="LiveId" clId="{D650E3D4-2A8C-4C72-84BD-12FFF55D6413}" dt="2020-06-28T22:06:46.154" v="926" actId="9405"/>
          <ac:inkMkLst>
            <pc:docMk/>
            <pc:sldMk cId="2651214536" sldId="291"/>
            <ac:inkMk id="14" creationId="{9602F92F-FC5A-4714-8A0B-56E74DAA7589}"/>
          </ac:inkMkLst>
        </pc:inkChg>
        <pc:inkChg chg="add">
          <ac:chgData name="Kathy Moczerniak" userId="482eff44a8730993" providerId="LiveId" clId="{D650E3D4-2A8C-4C72-84BD-12FFF55D6413}" dt="2020-06-28T22:06:46.518" v="927" actId="9405"/>
          <ac:inkMkLst>
            <pc:docMk/>
            <pc:sldMk cId="2651214536" sldId="291"/>
            <ac:inkMk id="15" creationId="{1FD91FDE-7241-4AC3-A72F-B5F8713AC144}"/>
          </ac:inkMkLst>
        </pc:inkChg>
        <pc:inkChg chg="add">
          <ac:chgData name="Kathy Moczerniak" userId="482eff44a8730993" providerId="LiveId" clId="{D650E3D4-2A8C-4C72-84BD-12FFF55D6413}" dt="2020-06-28T22:06:46.853" v="928" actId="9405"/>
          <ac:inkMkLst>
            <pc:docMk/>
            <pc:sldMk cId="2651214536" sldId="291"/>
            <ac:inkMk id="16" creationId="{7ECE7DC9-78DA-4D24-AEFF-3358C62B0E1D}"/>
          </ac:inkMkLst>
        </pc:inkChg>
        <pc:inkChg chg="add">
          <ac:chgData name="Kathy Moczerniak" userId="482eff44a8730993" providerId="LiveId" clId="{D650E3D4-2A8C-4C72-84BD-12FFF55D6413}" dt="2020-06-28T22:06:47.183" v="929" actId="9405"/>
          <ac:inkMkLst>
            <pc:docMk/>
            <pc:sldMk cId="2651214536" sldId="291"/>
            <ac:inkMk id="17" creationId="{C9C0C296-55C7-40A4-B1F4-0FBAC442AD84}"/>
          </ac:inkMkLst>
        </pc:inkChg>
        <pc:inkChg chg="add">
          <ac:chgData name="Kathy Moczerniak" userId="482eff44a8730993" providerId="LiveId" clId="{D650E3D4-2A8C-4C72-84BD-12FFF55D6413}" dt="2020-06-28T22:06:47.518" v="930" actId="9405"/>
          <ac:inkMkLst>
            <pc:docMk/>
            <pc:sldMk cId="2651214536" sldId="291"/>
            <ac:inkMk id="18" creationId="{87592CE6-4C10-413C-ADC4-23DA6E0F545C}"/>
          </ac:inkMkLst>
        </pc:inkChg>
        <pc:inkChg chg="add">
          <ac:chgData name="Kathy Moczerniak" userId="482eff44a8730993" providerId="LiveId" clId="{D650E3D4-2A8C-4C72-84BD-12FFF55D6413}" dt="2020-06-28T22:06:48.005" v="931" actId="9405"/>
          <ac:inkMkLst>
            <pc:docMk/>
            <pc:sldMk cId="2651214536" sldId="291"/>
            <ac:inkMk id="19" creationId="{929E32CE-6E60-497D-8B23-7E0F1D7F0623}"/>
          </ac:inkMkLst>
        </pc:inkChg>
        <pc:inkChg chg="add">
          <ac:chgData name="Kathy Moczerniak" userId="482eff44a8730993" providerId="LiveId" clId="{D650E3D4-2A8C-4C72-84BD-12FFF55D6413}" dt="2020-06-28T22:06:48.335" v="932" actId="9405"/>
          <ac:inkMkLst>
            <pc:docMk/>
            <pc:sldMk cId="2651214536" sldId="291"/>
            <ac:inkMk id="20" creationId="{57F342CF-4675-42B6-8BBC-2CC4CDFD4EE3}"/>
          </ac:inkMkLst>
        </pc:inkChg>
        <pc:inkChg chg="add">
          <ac:chgData name="Kathy Moczerniak" userId="482eff44a8730993" providerId="LiveId" clId="{D650E3D4-2A8C-4C72-84BD-12FFF55D6413}" dt="2020-06-28T22:06:48.666" v="933" actId="9405"/>
          <ac:inkMkLst>
            <pc:docMk/>
            <pc:sldMk cId="2651214536" sldId="291"/>
            <ac:inkMk id="21" creationId="{D9EEE657-3B78-4E10-9A6D-1C6242E707ED}"/>
          </ac:inkMkLst>
        </pc:inkChg>
        <pc:inkChg chg="add">
          <ac:chgData name="Kathy Moczerniak" userId="482eff44a8730993" providerId="LiveId" clId="{D650E3D4-2A8C-4C72-84BD-12FFF55D6413}" dt="2020-06-28T22:06:49.010" v="934" actId="9405"/>
          <ac:inkMkLst>
            <pc:docMk/>
            <pc:sldMk cId="2651214536" sldId="291"/>
            <ac:inkMk id="22" creationId="{15945DC0-892F-42CA-966F-D35817F85F5D}"/>
          </ac:inkMkLst>
        </pc:inkChg>
        <pc:inkChg chg="add">
          <ac:chgData name="Kathy Moczerniak" userId="482eff44a8730993" providerId="LiveId" clId="{D650E3D4-2A8C-4C72-84BD-12FFF55D6413}" dt="2020-06-28T22:06:49.617" v="935" actId="9405"/>
          <ac:inkMkLst>
            <pc:docMk/>
            <pc:sldMk cId="2651214536" sldId="291"/>
            <ac:inkMk id="23" creationId="{D1CE06CA-2AFC-417F-9561-45931DDBEE39}"/>
          </ac:inkMkLst>
        </pc:inkChg>
        <pc:inkChg chg="add">
          <ac:chgData name="Kathy Moczerniak" userId="482eff44a8730993" providerId="LiveId" clId="{D650E3D4-2A8C-4C72-84BD-12FFF55D6413}" dt="2020-06-28T22:06:50.149" v="936" actId="9405"/>
          <ac:inkMkLst>
            <pc:docMk/>
            <pc:sldMk cId="2651214536" sldId="291"/>
            <ac:inkMk id="24" creationId="{47136C7B-52CE-4EC6-A5FB-95F060576762}"/>
          </ac:inkMkLst>
        </pc:inkChg>
        <pc:inkChg chg="add">
          <ac:chgData name="Kathy Moczerniak" userId="482eff44a8730993" providerId="LiveId" clId="{D650E3D4-2A8C-4C72-84BD-12FFF55D6413}" dt="2020-06-28T22:06:50.518" v="937" actId="9405"/>
          <ac:inkMkLst>
            <pc:docMk/>
            <pc:sldMk cId="2651214536" sldId="291"/>
            <ac:inkMk id="25" creationId="{08B51141-1AFD-4A3F-8175-D9EFCADAAF87}"/>
          </ac:inkMkLst>
        </pc:inkChg>
        <pc:inkChg chg="add">
          <ac:chgData name="Kathy Moczerniak" userId="482eff44a8730993" providerId="LiveId" clId="{D650E3D4-2A8C-4C72-84BD-12FFF55D6413}" dt="2020-06-28T22:06:50.965" v="938" actId="9405"/>
          <ac:inkMkLst>
            <pc:docMk/>
            <pc:sldMk cId="2651214536" sldId="291"/>
            <ac:inkMk id="26" creationId="{70CB5B75-2F56-46F0-B44A-F56FABE38BA9}"/>
          </ac:inkMkLst>
        </pc:inkChg>
        <pc:inkChg chg="add">
          <ac:chgData name="Kathy Moczerniak" userId="482eff44a8730993" providerId="LiveId" clId="{D650E3D4-2A8C-4C72-84BD-12FFF55D6413}" dt="2020-06-28T22:06:51.649" v="939" actId="9405"/>
          <ac:inkMkLst>
            <pc:docMk/>
            <pc:sldMk cId="2651214536" sldId="291"/>
            <ac:inkMk id="27" creationId="{58F5C07F-8A2F-4B27-8D3B-7AB1C3916913}"/>
          </ac:inkMkLst>
        </pc:inkChg>
        <pc:inkChg chg="add">
          <ac:chgData name="Kathy Moczerniak" userId="482eff44a8730993" providerId="LiveId" clId="{D650E3D4-2A8C-4C72-84BD-12FFF55D6413}" dt="2020-06-28T22:06:52.016" v="940" actId="9405"/>
          <ac:inkMkLst>
            <pc:docMk/>
            <pc:sldMk cId="2651214536" sldId="291"/>
            <ac:inkMk id="28" creationId="{12DD3CAC-5923-4A23-9283-48D19B5449DA}"/>
          </ac:inkMkLst>
        </pc:inkChg>
        <pc:inkChg chg="add">
          <ac:chgData name="Kathy Moczerniak" userId="482eff44a8730993" providerId="LiveId" clId="{D650E3D4-2A8C-4C72-84BD-12FFF55D6413}" dt="2020-06-28T22:06:52.464" v="941" actId="9405"/>
          <ac:inkMkLst>
            <pc:docMk/>
            <pc:sldMk cId="2651214536" sldId="291"/>
            <ac:inkMk id="29" creationId="{3BFD70D1-F60C-4731-9954-4C357954DE42}"/>
          </ac:inkMkLst>
        </pc:inkChg>
        <pc:inkChg chg="add">
          <ac:chgData name="Kathy Moczerniak" userId="482eff44a8730993" providerId="LiveId" clId="{D650E3D4-2A8C-4C72-84BD-12FFF55D6413}" dt="2020-06-28T22:06:52.806" v="942" actId="9405"/>
          <ac:inkMkLst>
            <pc:docMk/>
            <pc:sldMk cId="2651214536" sldId="291"/>
            <ac:inkMk id="30" creationId="{07E45353-96F5-4792-A526-A58F77724236}"/>
          </ac:inkMkLst>
        </pc:inkChg>
        <pc:inkChg chg="add">
          <ac:chgData name="Kathy Moczerniak" userId="482eff44a8730993" providerId="LiveId" clId="{D650E3D4-2A8C-4C72-84BD-12FFF55D6413}" dt="2020-06-28T22:06:57.044" v="944" actId="9405"/>
          <ac:inkMkLst>
            <pc:docMk/>
            <pc:sldMk cId="2651214536" sldId="291"/>
            <ac:inkMk id="31" creationId="{8F0ADB7A-098F-4ED5-8A22-C73A2BE425DA}"/>
          </ac:inkMkLst>
        </pc:inkChg>
        <pc:inkChg chg="add">
          <ac:chgData name="Kathy Moczerniak" userId="482eff44a8730993" providerId="LiveId" clId="{D650E3D4-2A8C-4C72-84BD-12FFF55D6413}" dt="2020-06-28T22:06:57.552" v="945" actId="9405"/>
          <ac:inkMkLst>
            <pc:docMk/>
            <pc:sldMk cId="2651214536" sldId="291"/>
            <ac:inkMk id="32" creationId="{BEB627BF-5D91-4FD8-9E3B-9994B109E0D9}"/>
          </ac:inkMkLst>
        </pc:inkChg>
        <pc:inkChg chg="add">
          <ac:chgData name="Kathy Moczerniak" userId="482eff44a8730993" providerId="LiveId" clId="{D650E3D4-2A8C-4C72-84BD-12FFF55D6413}" dt="2020-06-28T22:06:58.393" v="946" actId="9405"/>
          <ac:inkMkLst>
            <pc:docMk/>
            <pc:sldMk cId="2651214536" sldId="291"/>
            <ac:inkMk id="33" creationId="{71A096BE-2B8D-4974-82DE-EC1B78E9465B}"/>
          </ac:inkMkLst>
        </pc:inkChg>
        <pc:inkChg chg="add">
          <ac:chgData name="Kathy Moczerniak" userId="482eff44a8730993" providerId="LiveId" clId="{D650E3D4-2A8C-4C72-84BD-12FFF55D6413}" dt="2020-06-28T22:06:58.741" v="947" actId="9405"/>
          <ac:inkMkLst>
            <pc:docMk/>
            <pc:sldMk cId="2651214536" sldId="291"/>
            <ac:inkMk id="34" creationId="{B1275287-FA8F-415B-ADCC-82FB3B04555D}"/>
          </ac:inkMkLst>
        </pc:inkChg>
        <pc:inkChg chg="add">
          <ac:chgData name="Kathy Moczerniak" userId="482eff44a8730993" providerId="LiveId" clId="{D650E3D4-2A8C-4C72-84BD-12FFF55D6413}" dt="2020-06-28T22:06:59.081" v="948" actId="9405"/>
          <ac:inkMkLst>
            <pc:docMk/>
            <pc:sldMk cId="2651214536" sldId="291"/>
            <ac:inkMk id="35" creationId="{B35F615C-824D-4DF1-B48B-257BD681B40F}"/>
          </ac:inkMkLst>
        </pc:inkChg>
        <pc:inkChg chg="add">
          <ac:chgData name="Kathy Moczerniak" userId="482eff44a8730993" providerId="LiveId" clId="{D650E3D4-2A8C-4C72-84BD-12FFF55D6413}" dt="2020-06-28T22:06:59.410" v="949" actId="9405"/>
          <ac:inkMkLst>
            <pc:docMk/>
            <pc:sldMk cId="2651214536" sldId="291"/>
            <ac:inkMk id="36" creationId="{0F4E44B7-8943-460E-AE71-7EC916AF6D98}"/>
          </ac:inkMkLst>
        </pc:inkChg>
        <pc:inkChg chg="add">
          <ac:chgData name="Kathy Moczerniak" userId="482eff44a8730993" providerId="LiveId" clId="{D650E3D4-2A8C-4C72-84BD-12FFF55D6413}" dt="2020-06-28T22:06:59.759" v="950" actId="9405"/>
          <ac:inkMkLst>
            <pc:docMk/>
            <pc:sldMk cId="2651214536" sldId="291"/>
            <ac:inkMk id="37" creationId="{17AD530A-5284-4741-B6AE-581B0FEA25E2}"/>
          </ac:inkMkLst>
        </pc:inkChg>
        <pc:inkChg chg="add">
          <ac:chgData name="Kathy Moczerniak" userId="482eff44a8730993" providerId="LiveId" clId="{D650E3D4-2A8C-4C72-84BD-12FFF55D6413}" dt="2020-06-28T22:07:00.088" v="951" actId="9405"/>
          <ac:inkMkLst>
            <pc:docMk/>
            <pc:sldMk cId="2651214536" sldId="291"/>
            <ac:inkMk id="38" creationId="{E44F91E7-BFE3-4CF9-982B-D3A57F66477E}"/>
          </ac:inkMkLst>
        </pc:inkChg>
      </pc:sldChg>
      <pc:sldChg chg="addSp modSp mod">
        <pc:chgData name="Kathy Moczerniak" userId="482eff44a8730993" providerId="LiveId" clId="{D650E3D4-2A8C-4C72-84BD-12FFF55D6413}" dt="2020-06-28T22:10:21.825" v="988" actId="20577"/>
        <pc:sldMkLst>
          <pc:docMk/>
          <pc:sldMk cId="3356271826" sldId="292"/>
        </pc:sldMkLst>
        <pc:spChg chg="mod">
          <ac:chgData name="Kathy Moczerniak" userId="482eff44a8730993" providerId="LiveId" clId="{D650E3D4-2A8C-4C72-84BD-12FFF55D6413}" dt="2020-06-21T05:57:34.518" v="15"/>
          <ac:spMkLst>
            <pc:docMk/>
            <pc:sldMk cId="3356271826" sldId="292"/>
            <ac:spMk id="2" creationId="{DC0C6FB3-E8A5-44CA-81A4-D93007C51CD3}"/>
          </ac:spMkLst>
        </pc:spChg>
        <pc:spChg chg="mod">
          <ac:chgData name="Kathy Moczerniak" userId="482eff44a8730993" providerId="LiveId" clId="{D650E3D4-2A8C-4C72-84BD-12FFF55D6413}" dt="2020-06-28T22:10:21.825" v="988" actId="20577"/>
          <ac:spMkLst>
            <pc:docMk/>
            <pc:sldMk cId="3356271826" sldId="292"/>
            <ac:spMk id="3" creationId="{A83F16B7-0F1B-4C19-AAE4-1FECDB8778E3}"/>
          </ac:spMkLst>
        </pc:spChg>
        <pc:inkChg chg="add">
          <ac:chgData name="Kathy Moczerniak" userId="482eff44a8730993" providerId="LiveId" clId="{D650E3D4-2A8C-4C72-84BD-12FFF55D6413}" dt="2020-06-28T22:08:59.635" v="965" actId="9405"/>
          <ac:inkMkLst>
            <pc:docMk/>
            <pc:sldMk cId="3356271826" sldId="292"/>
            <ac:inkMk id="7" creationId="{487E133F-A6AE-4819-B4F9-68CC4B781F64}"/>
          </ac:inkMkLst>
        </pc:inkChg>
        <pc:inkChg chg="add">
          <ac:chgData name="Kathy Moczerniak" userId="482eff44a8730993" providerId="LiveId" clId="{D650E3D4-2A8C-4C72-84BD-12FFF55D6413}" dt="2020-06-28T22:09:00.600" v="966" actId="9405"/>
          <ac:inkMkLst>
            <pc:docMk/>
            <pc:sldMk cId="3356271826" sldId="292"/>
            <ac:inkMk id="8" creationId="{70643834-E26D-4C13-8060-A6D3BA6F5563}"/>
          </ac:inkMkLst>
        </pc:inkChg>
        <pc:inkChg chg="add">
          <ac:chgData name="Kathy Moczerniak" userId="482eff44a8730993" providerId="LiveId" clId="{D650E3D4-2A8C-4C72-84BD-12FFF55D6413}" dt="2020-06-28T22:09:00.931" v="967" actId="9405"/>
          <ac:inkMkLst>
            <pc:docMk/>
            <pc:sldMk cId="3356271826" sldId="292"/>
            <ac:inkMk id="9" creationId="{61EA995A-1DE8-428C-83BB-4E51C026422A}"/>
          </ac:inkMkLst>
        </pc:inkChg>
        <pc:inkChg chg="add">
          <ac:chgData name="Kathy Moczerniak" userId="482eff44a8730993" providerId="LiveId" clId="{D650E3D4-2A8C-4C72-84BD-12FFF55D6413}" dt="2020-06-28T22:09:01.351" v="968" actId="9405"/>
          <ac:inkMkLst>
            <pc:docMk/>
            <pc:sldMk cId="3356271826" sldId="292"/>
            <ac:inkMk id="10" creationId="{B786193D-91D2-4ADC-8888-9154C0425DBC}"/>
          </ac:inkMkLst>
        </pc:inkChg>
        <pc:inkChg chg="add">
          <ac:chgData name="Kathy Moczerniak" userId="482eff44a8730993" providerId="LiveId" clId="{D650E3D4-2A8C-4C72-84BD-12FFF55D6413}" dt="2020-06-28T22:09:01.733" v="969" actId="9405"/>
          <ac:inkMkLst>
            <pc:docMk/>
            <pc:sldMk cId="3356271826" sldId="292"/>
            <ac:inkMk id="11" creationId="{022AF6E5-C680-40D4-881A-9A2E6F5F7DCD}"/>
          </ac:inkMkLst>
        </pc:inkChg>
        <pc:inkChg chg="add">
          <ac:chgData name="Kathy Moczerniak" userId="482eff44a8730993" providerId="LiveId" clId="{D650E3D4-2A8C-4C72-84BD-12FFF55D6413}" dt="2020-06-28T22:09:02.184" v="970" actId="9405"/>
          <ac:inkMkLst>
            <pc:docMk/>
            <pc:sldMk cId="3356271826" sldId="292"/>
            <ac:inkMk id="12" creationId="{52E53D2F-D9FB-48BB-A84A-13FB443DA890}"/>
          </ac:inkMkLst>
        </pc:inkChg>
        <pc:inkChg chg="add">
          <ac:chgData name="Kathy Moczerniak" userId="482eff44a8730993" providerId="LiveId" clId="{D650E3D4-2A8C-4C72-84BD-12FFF55D6413}" dt="2020-06-28T22:09:02.513" v="971" actId="9405"/>
          <ac:inkMkLst>
            <pc:docMk/>
            <pc:sldMk cId="3356271826" sldId="292"/>
            <ac:inkMk id="13" creationId="{23851BC6-A5C1-4736-9003-BE911A0BDB5E}"/>
          </ac:inkMkLst>
        </pc:inkChg>
        <pc:inkChg chg="add">
          <ac:chgData name="Kathy Moczerniak" userId="482eff44a8730993" providerId="LiveId" clId="{D650E3D4-2A8C-4C72-84BD-12FFF55D6413}" dt="2020-06-28T22:09:02.848" v="972" actId="9405"/>
          <ac:inkMkLst>
            <pc:docMk/>
            <pc:sldMk cId="3356271826" sldId="292"/>
            <ac:inkMk id="14" creationId="{B261EA95-45FB-427A-8C47-82BBCE37D72F}"/>
          </ac:inkMkLst>
        </pc:inkChg>
        <pc:inkChg chg="add">
          <ac:chgData name="Kathy Moczerniak" userId="482eff44a8730993" providerId="LiveId" clId="{D650E3D4-2A8C-4C72-84BD-12FFF55D6413}" dt="2020-06-28T22:09:03.983" v="973" actId="9405"/>
          <ac:inkMkLst>
            <pc:docMk/>
            <pc:sldMk cId="3356271826" sldId="292"/>
            <ac:inkMk id="15" creationId="{29DC4634-A199-4B5E-980E-F9F047CE107D}"/>
          </ac:inkMkLst>
        </pc:inkChg>
        <pc:inkChg chg="add">
          <ac:chgData name="Kathy Moczerniak" userId="482eff44a8730993" providerId="LiveId" clId="{D650E3D4-2A8C-4C72-84BD-12FFF55D6413}" dt="2020-06-28T22:09:04.316" v="974" actId="9405"/>
          <ac:inkMkLst>
            <pc:docMk/>
            <pc:sldMk cId="3356271826" sldId="292"/>
            <ac:inkMk id="16" creationId="{4860B9B1-1504-4992-A333-DAD3FA9EAC35}"/>
          </ac:inkMkLst>
        </pc:inkChg>
        <pc:inkChg chg="add">
          <ac:chgData name="Kathy Moczerniak" userId="482eff44a8730993" providerId="LiveId" clId="{D650E3D4-2A8C-4C72-84BD-12FFF55D6413}" dt="2020-06-28T22:09:04.698" v="975" actId="9405"/>
          <ac:inkMkLst>
            <pc:docMk/>
            <pc:sldMk cId="3356271826" sldId="292"/>
            <ac:inkMk id="17" creationId="{6826F0FA-11AB-4126-9772-FE4FC17A544E}"/>
          </ac:inkMkLst>
        </pc:inkChg>
        <pc:inkChg chg="add">
          <ac:chgData name="Kathy Moczerniak" userId="482eff44a8730993" providerId="LiveId" clId="{D650E3D4-2A8C-4C72-84BD-12FFF55D6413}" dt="2020-06-28T22:09:05.030" v="976" actId="9405"/>
          <ac:inkMkLst>
            <pc:docMk/>
            <pc:sldMk cId="3356271826" sldId="292"/>
            <ac:inkMk id="18" creationId="{8AAEAC87-76FB-4653-88E4-C67B0F04A268}"/>
          </ac:inkMkLst>
        </pc:inkChg>
        <pc:inkChg chg="add">
          <ac:chgData name="Kathy Moczerniak" userId="482eff44a8730993" providerId="LiveId" clId="{D650E3D4-2A8C-4C72-84BD-12FFF55D6413}" dt="2020-06-28T22:09:05.349" v="977" actId="9405"/>
          <ac:inkMkLst>
            <pc:docMk/>
            <pc:sldMk cId="3356271826" sldId="292"/>
            <ac:inkMk id="19" creationId="{A45FE610-70F5-412D-983E-2DF11B10E106}"/>
          </ac:inkMkLst>
        </pc:inkChg>
        <pc:inkChg chg="add">
          <ac:chgData name="Kathy Moczerniak" userId="482eff44a8730993" providerId="LiveId" clId="{D650E3D4-2A8C-4C72-84BD-12FFF55D6413}" dt="2020-06-28T22:09:05.695" v="978" actId="9405"/>
          <ac:inkMkLst>
            <pc:docMk/>
            <pc:sldMk cId="3356271826" sldId="292"/>
            <ac:inkMk id="20" creationId="{952990D9-62AF-43F8-B4A0-CFB4966D2528}"/>
          </ac:inkMkLst>
        </pc:inkChg>
        <pc:inkChg chg="add">
          <ac:chgData name="Kathy Moczerniak" userId="482eff44a8730993" providerId="LiveId" clId="{D650E3D4-2A8C-4C72-84BD-12FFF55D6413}" dt="2020-06-28T22:09:06.031" v="979" actId="9405"/>
          <ac:inkMkLst>
            <pc:docMk/>
            <pc:sldMk cId="3356271826" sldId="292"/>
            <ac:inkMk id="21" creationId="{6DDA1F89-9F8C-4ECF-8986-B5805E75C946}"/>
          </ac:inkMkLst>
        </pc:inkChg>
        <pc:inkChg chg="add">
          <ac:chgData name="Kathy Moczerniak" userId="482eff44a8730993" providerId="LiveId" clId="{D650E3D4-2A8C-4C72-84BD-12FFF55D6413}" dt="2020-06-28T22:09:06.381" v="980" actId="9405"/>
          <ac:inkMkLst>
            <pc:docMk/>
            <pc:sldMk cId="3356271826" sldId="292"/>
            <ac:inkMk id="22" creationId="{36B276D2-CC87-4B60-ACD1-ED5E54D8BE7F}"/>
          </ac:inkMkLst>
        </pc:inkChg>
        <pc:inkChg chg="add">
          <ac:chgData name="Kathy Moczerniak" userId="482eff44a8730993" providerId="LiveId" clId="{D650E3D4-2A8C-4C72-84BD-12FFF55D6413}" dt="2020-06-28T22:09:06.719" v="981" actId="9405"/>
          <ac:inkMkLst>
            <pc:docMk/>
            <pc:sldMk cId="3356271826" sldId="292"/>
            <ac:inkMk id="23" creationId="{9568EC82-6C67-4EA3-AE32-723FE4446F4B}"/>
          </ac:inkMkLst>
        </pc:inkChg>
        <pc:inkChg chg="add">
          <ac:chgData name="Kathy Moczerniak" userId="482eff44a8730993" providerId="LiveId" clId="{D650E3D4-2A8C-4C72-84BD-12FFF55D6413}" dt="2020-06-28T22:09:07.050" v="982" actId="9405"/>
          <ac:inkMkLst>
            <pc:docMk/>
            <pc:sldMk cId="3356271826" sldId="292"/>
            <ac:inkMk id="24" creationId="{7567FC1C-85E1-4028-83FA-B01A79292972}"/>
          </ac:inkMkLst>
        </pc:inkChg>
        <pc:inkChg chg="add">
          <ac:chgData name="Kathy Moczerniak" userId="482eff44a8730993" providerId="LiveId" clId="{D650E3D4-2A8C-4C72-84BD-12FFF55D6413}" dt="2020-06-28T22:09:07.397" v="983" actId="9405"/>
          <ac:inkMkLst>
            <pc:docMk/>
            <pc:sldMk cId="3356271826" sldId="292"/>
            <ac:inkMk id="25" creationId="{70E5D53E-9505-4E25-B97A-7068DA3956D6}"/>
          </ac:inkMkLst>
        </pc:inkChg>
        <pc:inkChg chg="add">
          <ac:chgData name="Kathy Moczerniak" userId="482eff44a8730993" providerId="LiveId" clId="{D650E3D4-2A8C-4C72-84BD-12FFF55D6413}" dt="2020-06-28T22:09:07.730" v="984" actId="9405"/>
          <ac:inkMkLst>
            <pc:docMk/>
            <pc:sldMk cId="3356271826" sldId="292"/>
            <ac:inkMk id="26" creationId="{FF7464FE-6959-4AF3-AB9C-F8019D782EE0}"/>
          </ac:inkMkLst>
        </pc:inkChg>
      </pc:sldChg>
      <pc:sldChg chg="addSp modSp mod">
        <pc:chgData name="Kathy Moczerniak" userId="482eff44a8730993" providerId="LiveId" clId="{D650E3D4-2A8C-4C72-84BD-12FFF55D6413}" dt="2020-06-28T22:11:36.521" v="1020" actId="1076"/>
        <pc:sldMkLst>
          <pc:docMk/>
          <pc:sldMk cId="1982282140" sldId="293"/>
        </pc:sldMkLst>
        <pc:spChg chg="mod">
          <ac:chgData name="Kathy Moczerniak" userId="482eff44a8730993" providerId="LiveId" clId="{D650E3D4-2A8C-4C72-84BD-12FFF55D6413}" dt="2020-06-21T05:57:34.518" v="15"/>
          <ac:spMkLst>
            <pc:docMk/>
            <pc:sldMk cId="1982282140" sldId="293"/>
            <ac:spMk id="2" creationId="{A2072737-813B-40FA-B360-FD5FDF775059}"/>
          </ac:spMkLst>
        </pc:spChg>
        <pc:spChg chg="mod">
          <ac:chgData name="Kathy Moczerniak" userId="482eff44a8730993" providerId="LiveId" clId="{D650E3D4-2A8C-4C72-84BD-12FFF55D6413}" dt="2020-06-28T22:11:36.521" v="1020" actId="1076"/>
          <ac:spMkLst>
            <pc:docMk/>
            <pc:sldMk cId="1982282140" sldId="293"/>
            <ac:spMk id="3" creationId="{53F50E70-9C81-4B09-B18D-7BBD5CCDCE54}"/>
          </ac:spMkLst>
        </pc:spChg>
        <pc:inkChg chg="add">
          <ac:chgData name="Kathy Moczerniak" userId="482eff44a8730993" providerId="LiveId" clId="{D650E3D4-2A8C-4C72-84BD-12FFF55D6413}" dt="2020-06-28T22:11:16.324" v="992" actId="9405"/>
          <ac:inkMkLst>
            <pc:docMk/>
            <pc:sldMk cId="1982282140" sldId="293"/>
            <ac:inkMk id="4" creationId="{19A56CBF-3E41-4D07-8FEC-9E5C0E352BE9}"/>
          </ac:inkMkLst>
        </pc:inkChg>
        <pc:inkChg chg="add">
          <ac:chgData name="Kathy Moczerniak" userId="482eff44a8730993" providerId="LiveId" clId="{D650E3D4-2A8C-4C72-84BD-12FFF55D6413}" dt="2020-06-28T22:11:16.839" v="993" actId="9405"/>
          <ac:inkMkLst>
            <pc:docMk/>
            <pc:sldMk cId="1982282140" sldId="293"/>
            <ac:inkMk id="7" creationId="{70B2273B-FA89-41D0-AC7A-80492B6D506C}"/>
          </ac:inkMkLst>
        </pc:inkChg>
        <pc:inkChg chg="add">
          <ac:chgData name="Kathy Moczerniak" userId="482eff44a8730993" providerId="LiveId" clId="{D650E3D4-2A8C-4C72-84BD-12FFF55D6413}" dt="2020-06-28T22:11:17.223" v="994" actId="9405"/>
          <ac:inkMkLst>
            <pc:docMk/>
            <pc:sldMk cId="1982282140" sldId="293"/>
            <ac:inkMk id="9" creationId="{06AD4696-9FDF-4001-98E5-1CBBD62CF115}"/>
          </ac:inkMkLst>
        </pc:inkChg>
        <pc:inkChg chg="add">
          <ac:chgData name="Kathy Moczerniak" userId="482eff44a8730993" providerId="LiveId" clId="{D650E3D4-2A8C-4C72-84BD-12FFF55D6413}" dt="2020-06-28T22:11:17.588" v="995" actId="9405"/>
          <ac:inkMkLst>
            <pc:docMk/>
            <pc:sldMk cId="1982282140" sldId="293"/>
            <ac:inkMk id="10" creationId="{0565E893-30F5-4D11-8451-A9E533997305}"/>
          </ac:inkMkLst>
        </pc:inkChg>
        <pc:inkChg chg="add">
          <ac:chgData name="Kathy Moczerniak" userId="482eff44a8730993" providerId="LiveId" clId="{D650E3D4-2A8C-4C72-84BD-12FFF55D6413}" dt="2020-06-28T22:11:18.123" v="996" actId="9405"/>
          <ac:inkMkLst>
            <pc:docMk/>
            <pc:sldMk cId="1982282140" sldId="293"/>
            <ac:inkMk id="11" creationId="{18BEF753-DCA2-4E20-9AB8-E71F49DAD10B}"/>
          </ac:inkMkLst>
        </pc:inkChg>
        <pc:inkChg chg="add">
          <ac:chgData name="Kathy Moczerniak" userId="482eff44a8730993" providerId="LiveId" clId="{D650E3D4-2A8C-4C72-84BD-12FFF55D6413}" dt="2020-06-28T22:11:18.638" v="997" actId="9405"/>
          <ac:inkMkLst>
            <pc:docMk/>
            <pc:sldMk cId="1982282140" sldId="293"/>
            <ac:inkMk id="12" creationId="{F5230044-CB13-4A06-808F-5FC732F621C5}"/>
          </ac:inkMkLst>
        </pc:inkChg>
        <pc:inkChg chg="add">
          <ac:chgData name="Kathy Moczerniak" userId="482eff44a8730993" providerId="LiveId" clId="{D650E3D4-2A8C-4C72-84BD-12FFF55D6413}" dt="2020-06-28T22:11:19.028" v="998" actId="9405"/>
          <ac:inkMkLst>
            <pc:docMk/>
            <pc:sldMk cId="1982282140" sldId="293"/>
            <ac:inkMk id="13" creationId="{0EF6F015-806C-45CE-982E-C606B454E7D7}"/>
          </ac:inkMkLst>
        </pc:inkChg>
        <pc:inkChg chg="add">
          <ac:chgData name="Kathy Moczerniak" userId="482eff44a8730993" providerId="LiveId" clId="{D650E3D4-2A8C-4C72-84BD-12FFF55D6413}" dt="2020-06-28T22:11:19.470" v="999" actId="9405"/>
          <ac:inkMkLst>
            <pc:docMk/>
            <pc:sldMk cId="1982282140" sldId="293"/>
            <ac:inkMk id="14" creationId="{732A7D97-2358-4453-9750-5784EC334048}"/>
          </ac:inkMkLst>
        </pc:inkChg>
        <pc:inkChg chg="add">
          <ac:chgData name="Kathy Moczerniak" userId="482eff44a8730993" providerId="LiveId" clId="{D650E3D4-2A8C-4C72-84BD-12FFF55D6413}" dt="2020-06-28T22:11:19.928" v="1000" actId="9405"/>
          <ac:inkMkLst>
            <pc:docMk/>
            <pc:sldMk cId="1982282140" sldId="293"/>
            <ac:inkMk id="15" creationId="{716E119C-A08E-4BA0-8D79-FBCF7015C16B}"/>
          </ac:inkMkLst>
        </pc:inkChg>
        <pc:inkChg chg="add">
          <ac:chgData name="Kathy Moczerniak" userId="482eff44a8730993" providerId="LiveId" clId="{D650E3D4-2A8C-4C72-84BD-12FFF55D6413}" dt="2020-06-28T22:11:20.295" v="1001" actId="9405"/>
          <ac:inkMkLst>
            <pc:docMk/>
            <pc:sldMk cId="1982282140" sldId="293"/>
            <ac:inkMk id="16" creationId="{A5A8040A-DE73-46B3-BF10-B9BDF2B69782}"/>
          </ac:inkMkLst>
        </pc:inkChg>
        <pc:inkChg chg="add">
          <ac:chgData name="Kathy Moczerniak" userId="482eff44a8730993" providerId="LiveId" clId="{D650E3D4-2A8C-4C72-84BD-12FFF55D6413}" dt="2020-06-28T22:11:20.625" v="1002" actId="9405"/>
          <ac:inkMkLst>
            <pc:docMk/>
            <pc:sldMk cId="1982282140" sldId="293"/>
            <ac:inkMk id="17" creationId="{92309BE6-E989-4A30-A39D-F7D2EBA80533}"/>
          </ac:inkMkLst>
        </pc:inkChg>
        <pc:inkChg chg="add">
          <ac:chgData name="Kathy Moczerniak" userId="482eff44a8730993" providerId="LiveId" clId="{D650E3D4-2A8C-4C72-84BD-12FFF55D6413}" dt="2020-06-28T22:11:21.121" v="1003" actId="9405"/>
          <ac:inkMkLst>
            <pc:docMk/>
            <pc:sldMk cId="1982282140" sldId="293"/>
            <ac:inkMk id="18" creationId="{BCFBE497-4497-4E29-A280-EC51CC5A4C15}"/>
          </ac:inkMkLst>
        </pc:inkChg>
        <pc:inkChg chg="add">
          <ac:chgData name="Kathy Moczerniak" userId="482eff44a8730993" providerId="LiveId" clId="{D650E3D4-2A8C-4C72-84BD-12FFF55D6413}" dt="2020-06-28T22:11:21.496" v="1004" actId="9405"/>
          <ac:inkMkLst>
            <pc:docMk/>
            <pc:sldMk cId="1982282140" sldId="293"/>
            <ac:inkMk id="19" creationId="{645C37BC-0047-40CB-A7A8-D5746E863E0D}"/>
          </ac:inkMkLst>
        </pc:inkChg>
        <pc:inkChg chg="add">
          <ac:chgData name="Kathy Moczerniak" userId="482eff44a8730993" providerId="LiveId" clId="{D650E3D4-2A8C-4C72-84BD-12FFF55D6413}" dt="2020-06-28T22:11:21.876" v="1005" actId="9405"/>
          <ac:inkMkLst>
            <pc:docMk/>
            <pc:sldMk cId="1982282140" sldId="293"/>
            <ac:inkMk id="20" creationId="{6EB12039-CA3C-49E4-8787-8EF73485B69D}"/>
          </ac:inkMkLst>
        </pc:inkChg>
        <pc:inkChg chg="add">
          <ac:chgData name="Kathy Moczerniak" userId="482eff44a8730993" providerId="LiveId" clId="{D650E3D4-2A8C-4C72-84BD-12FFF55D6413}" dt="2020-06-28T22:11:22.394" v="1006" actId="9405"/>
          <ac:inkMkLst>
            <pc:docMk/>
            <pc:sldMk cId="1982282140" sldId="293"/>
            <ac:inkMk id="21" creationId="{79113ABA-77C2-4EEB-A7B4-B8238091B4C3}"/>
          </ac:inkMkLst>
        </pc:inkChg>
        <pc:inkChg chg="add">
          <ac:chgData name="Kathy Moczerniak" userId="482eff44a8730993" providerId="LiveId" clId="{D650E3D4-2A8C-4C72-84BD-12FFF55D6413}" dt="2020-06-28T22:11:22.913" v="1007" actId="9405"/>
          <ac:inkMkLst>
            <pc:docMk/>
            <pc:sldMk cId="1982282140" sldId="293"/>
            <ac:inkMk id="22" creationId="{C0BCA584-0E75-42EF-B94B-B946A33B9428}"/>
          </ac:inkMkLst>
        </pc:inkChg>
        <pc:inkChg chg="add">
          <ac:chgData name="Kathy Moczerniak" userId="482eff44a8730993" providerId="LiveId" clId="{D650E3D4-2A8C-4C72-84BD-12FFF55D6413}" dt="2020-06-28T22:11:23.293" v="1008" actId="9405"/>
          <ac:inkMkLst>
            <pc:docMk/>
            <pc:sldMk cId="1982282140" sldId="293"/>
            <ac:inkMk id="23" creationId="{C6C4A010-AC36-4D7E-A2CC-FAC7AC4893A5}"/>
          </ac:inkMkLst>
        </pc:inkChg>
        <pc:inkChg chg="add">
          <ac:chgData name="Kathy Moczerniak" userId="482eff44a8730993" providerId="LiveId" clId="{D650E3D4-2A8C-4C72-84BD-12FFF55D6413}" dt="2020-06-28T22:11:23.744" v="1009" actId="9405"/>
          <ac:inkMkLst>
            <pc:docMk/>
            <pc:sldMk cId="1982282140" sldId="293"/>
            <ac:inkMk id="24" creationId="{D53FEE0A-9437-403B-9899-A8A1F4B93877}"/>
          </ac:inkMkLst>
        </pc:inkChg>
        <pc:inkChg chg="add">
          <ac:chgData name="Kathy Moczerniak" userId="482eff44a8730993" providerId="LiveId" clId="{D650E3D4-2A8C-4C72-84BD-12FFF55D6413}" dt="2020-06-28T22:11:24.194" v="1010" actId="9405"/>
          <ac:inkMkLst>
            <pc:docMk/>
            <pc:sldMk cId="1982282140" sldId="293"/>
            <ac:inkMk id="25" creationId="{FFAB85DF-ECB2-4630-8225-6038349D1A88}"/>
          </ac:inkMkLst>
        </pc:inkChg>
        <pc:inkChg chg="add">
          <ac:chgData name="Kathy Moczerniak" userId="482eff44a8730993" providerId="LiveId" clId="{D650E3D4-2A8C-4C72-84BD-12FFF55D6413}" dt="2020-06-28T22:11:25.308" v="1011" actId="9405"/>
          <ac:inkMkLst>
            <pc:docMk/>
            <pc:sldMk cId="1982282140" sldId="293"/>
            <ac:inkMk id="26" creationId="{5D30ACA4-8A83-481C-8E5E-A2E1E83E5FB5}"/>
          </ac:inkMkLst>
        </pc:inkChg>
        <pc:inkChg chg="add">
          <ac:chgData name="Kathy Moczerniak" userId="482eff44a8730993" providerId="LiveId" clId="{D650E3D4-2A8C-4C72-84BD-12FFF55D6413}" dt="2020-06-28T22:11:25.692" v="1012" actId="9405"/>
          <ac:inkMkLst>
            <pc:docMk/>
            <pc:sldMk cId="1982282140" sldId="293"/>
            <ac:inkMk id="27" creationId="{B1E7B29D-CFF3-4431-8C4B-A4ED3EDC13F8}"/>
          </ac:inkMkLst>
        </pc:inkChg>
        <pc:inkChg chg="add">
          <ac:chgData name="Kathy Moczerniak" userId="482eff44a8730993" providerId="LiveId" clId="{D650E3D4-2A8C-4C72-84BD-12FFF55D6413}" dt="2020-06-28T22:11:26.058" v="1013" actId="9405"/>
          <ac:inkMkLst>
            <pc:docMk/>
            <pc:sldMk cId="1982282140" sldId="293"/>
            <ac:inkMk id="28" creationId="{75BC7484-FA54-4FE2-A416-FD0C290FB136}"/>
          </ac:inkMkLst>
        </pc:inkChg>
        <pc:inkChg chg="add">
          <ac:chgData name="Kathy Moczerniak" userId="482eff44a8730993" providerId="LiveId" clId="{D650E3D4-2A8C-4C72-84BD-12FFF55D6413}" dt="2020-06-28T22:11:26.591" v="1014" actId="9405"/>
          <ac:inkMkLst>
            <pc:docMk/>
            <pc:sldMk cId="1982282140" sldId="293"/>
            <ac:inkMk id="29" creationId="{04961845-3E24-445E-8F03-9E84D1E6F1AF}"/>
          </ac:inkMkLst>
        </pc:inkChg>
        <pc:inkChg chg="add">
          <ac:chgData name="Kathy Moczerniak" userId="482eff44a8730993" providerId="LiveId" clId="{D650E3D4-2A8C-4C72-84BD-12FFF55D6413}" dt="2020-06-28T22:11:30.580" v="1016" actId="9405"/>
          <ac:inkMkLst>
            <pc:docMk/>
            <pc:sldMk cId="1982282140" sldId="293"/>
            <ac:inkMk id="30" creationId="{25DE063C-48D7-47F1-A0C2-4D7351217892}"/>
          </ac:inkMkLst>
        </pc:inkChg>
        <pc:inkChg chg="add">
          <ac:chgData name="Kathy Moczerniak" userId="482eff44a8730993" providerId="LiveId" clId="{D650E3D4-2A8C-4C72-84BD-12FFF55D6413}" dt="2020-06-28T22:11:31.097" v="1017" actId="9405"/>
          <ac:inkMkLst>
            <pc:docMk/>
            <pc:sldMk cId="1982282140" sldId="293"/>
            <ac:inkMk id="31" creationId="{5D9F6142-E40A-400F-9FC2-A519BBF1E462}"/>
          </ac:inkMkLst>
        </pc:inkChg>
        <pc:inkChg chg="add">
          <ac:chgData name="Kathy Moczerniak" userId="482eff44a8730993" providerId="LiveId" clId="{D650E3D4-2A8C-4C72-84BD-12FFF55D6413}" dt="2020-06-28T22:11:31.481" v="1018" actId="9405"/>
          <ac:inkMkLst>
            <pc:docMk/>
            <pc:sldMk cId="1982282140" sldId="293"/>
            <ac:inkMk id="32" creationId="{DDB22F31-A35B-42A4-9245-20B691F46442}"/>
          </ac:inkMkLst>
        </pc:inkChg>
        <pc:inkChg chg="add">
          <ac:chgData name="Kathy Moczerniak" userId="482eff44a8730993" providerId="LiveId" clId="{D650E3D4-2A8C-4C72-84BD-12FFF55D6413}" dt="2020-06-28T22:11:31.996" v="1019" actId="9405"/>
          <ac:inkMkLst>
            <pc:docMk/>
            <pc:sldMk cId="1982282140" sldId="293"/>
            <ac:inkMk id="33" creationId="{C3C9B754-40BF-4AFB-A440-F99CB0EA3B00}"/>
          </ac:inkMkLst>
        </pc:inkChg>
      </pc:sldChg>
      <pc:sldChg chg="addSp modSp mod">
        <pc:chgData name="Kathy Moczerniak" userId="482eff44a8730993" providerId="LiveId" clId="{D650E3D4-2A8C-4C72-84BD-12FFF55D6413}" dt="2020-06-28T22:13:26.584" v="1097" actId="14100"/>
        <pc:sldMkLst>
          <pc:docMk/>
          <pc:sldMk cId="3373196468" sldId="294"/>
        </pc:sldMkLst>
        <pc:spChg chg="mod">
          <ac:chgData name="Kathy Moczerniak" userId="482eff44a8730993" providerId="LiveId" clId="{D650E3D4-2A8C-4C72-84BD-12FFF55D6413}" dt="2020-06-21T05:57:34.518" v="15"/>
          <ac:spMkLst>
            <pc:docMk/>
            <pc:sldMk cId="3373196468" sldId="294"/>
            <ac:spMk id="2" creationId="{37B0FBD9-CEC7-4F46-A223-014D62E8CE24}"/>
          </ac:spMkLst>
        </pc:spChg>
        <pc:spChg chg="mod">
          <ac:chgData name="Kathy Moczerniak" userId="482eff44a8730993" providerId="LiveId" clId="{D650E3D4-2A8C-4C72-84BD-12FFF55D6413}" dt="2020-06-28T22:13:26.584" v="1097" actId="14100"/>
          <ac:spMkLst>
            <pc:docMk/>
            <pc:sldMk cId="3373196468" sldId="294"/>
            <ac:spMk id="3" creationId="{DFF71C1D-2E1C-42D3-8FB1-A01B26957C13}"/>
          </ac:spMkLst>
        </pc:spChg>
        <pc:grpChg chg="mod">
          <ac:chgData name="Kathy Moczerniak" userId="482eff44a8730993" providerId="LiveId" clId="{D650E3D4-2A8C-4C72-84BD-12FFF55D6413}" dt="2020-06-28T22:13:07.857" v="1095"/>
          <ac:grpSpMkLst>
            <pc:docMk/>
            <pc:sldMk cId="3373196468" sldId="294"/>
            <ac:grpSpMk id="76" creationId="{B00CB6B7-1689-4D79-9313-88FECEADC0BD}"/>
          </ac:grpSpMkLst>
        </pc:grpChg>
        <pc:inkChg chg="add">
          <ac:chgData name="Kathy Moczerniak" userId="482eff44a8730993" providerId="LiveId" clId="{D650E3D4-2A8C-4C72-84BD-12FFF55D6413}" dt="2020-06-28T22:12:03.617" v="1022" actId="9405"/>
          <ac:inkMkLst>
            <pc:docMk/>
            <pc:sldMk cId="3373196468" sldId="294"/>
            <ac:inkMk id="4" creationId="{41C6DD13-9E08-4A36-A1E3-1023859D8F16}"/>
          </ac:inkMkLst>
        </pc:inkChg>
        <pc:inkChg chg="add">
          <ac:chgData name="Kathy Moczerniak" userId="482eff44a8730993" providerId="LiveId" clId="{D650E3D4-2A8C-4C72-84BD-12FFF55D6413}" dt="2020-06-28T22:12:04.001" v="1023" actId="9405"/>
          <ac:inkMkLst>
            <pc:docMk/>
            <pc:sldMk cId="3373196468" sldId="294"/>
            <ac:inkMk id="7" creationId="{1FDF0EBA-B4D6-4503-BB35-EADF5A07C55B}"/>
          </ac:inkMkLst>
        </pc:inkChg>
        <pc:inkChg chg="add">
          <ac:chgData name="Kathy Moczerniak" userId="482eff44a8730993" providerId="LiveId" clId="{D650E3D4-2A8C-4C72-84BD-12FFF55D6413}" dt="2020-06-28T22:12:04.517" v="1024" actId="9405"/>
          <ac:inkMkLst>
            <pc:docMk/>
            <pc:sldMk cId="3373196468" sldId="294"/>
            <ac:inkMk id="9" creationId="{1922325B-CB66-454D-B06E-E4B70FB6958F}"/>
          </ac:inkMkLst>
        </pc:inkChg>
        <pc:inkChg chg="add">
          <ac:chgData name="Kathy Moczerniak" userId="482eff44a8730993" providerId="LiveId" clId="{D650E3D4-2A8C-4C72-84BD-12FFF55D6413}" dt="2020-06-28T22:12:04.968" v="1025" actId="9405"/>
          <ac:inkMkLst>
            <pc:docMk/>
            <pc:sldMk cId="3373196468" sldId="294"/>
            <ac:inkMk id="10" creationId="{CC931B69-2971-4087-BAE8-3FE51616EA85}"/>
          </ac:inkMkLst>
        </pc:inkChg>
        <pc:inkChg chg="add">
          <ac:chgData name="Kathy Moczerniak" userId="482eff44a8730993" providerId="LiveId" clId="{D650E3D4-2A8C-4C72-84BD-12FFF55D6413}" dt="2020-06-28T22:12:05.290" v="1026" actId="9405"/>
          <ac:inkMkLst>
            <pc:docMk/>
            <pc:sldMk cId="3373196468" sldId="294"/>
            <ac:inkMk id="11" creationId="{E6CC815C-DB57-423B-B36E-0BC1B4ED0038}"/>
          </ac:inkMkLst>
        </pc:inkChg>
        <pc:inkChg chg="add">
          <ac:chgData name="Kathy Moczerniak" userId="482eff44a8730993" providerId="LiveId" clId="{D650E3D4-2A8C-4C72-84BD-12FFF55D6413}" dt="2020-06-28T22:12:05.638" v="1027" actId="9405"/>
          <ac:inkMkLst>
            <pc:docMk/>
            <pc:sldMk cId="3373196468" sldId="294"/>
            <ac:inkMk id="12" creationId="{27A55828-A2AF-45C9-A522-319977516CD2}"/>
          </ac:inkMkLst>
        </pc:inkChg>
        <pc:inkChg chg="add">
          <ac:chgData name="Kathy Moczerniak" userId="482eff44a8730993" providerId="LiveId" clId="{D650E3D4-2A8C-4C72-84BD-12FFF55D6413}" dt="2020-06-28T22:12:05.966" v="1028" actId="9405"/>
          <ac:inkMkLst>
            <pc:docMk/>
            <pc:sldMk cId="3373196468" sldId="294"/>
            <ac:inkMk id="13" creationId="{EFC8CF50-22AE-4361-99C0-C9046F889114}"/>
          </ac:inkMkLst>
        </pc:inkChg>
        <pc:inkChg chg="add">
          <ac:chgData name="Kathy Moczerniak" userId="482eff44a8730993" providerId="LiveId" clId="{D650E3D4-2A8C-4C72-84BD-12FFF55D6413}" dt="2020-06-28T22:12:06.316" v="1029" actId="9405"/>
          <ac:inkMkLst>
            <pc:docMk/>
            <pc:sldMk cId="3373196468" sldId="294"/>
            <ac:inkMk id="14" creationId="{BAB9C4F9-000F-4CEB-B84A-61992469FB85}"/>
          </ac:inkMkLst>
        </pc:inkChg>
        <pc:inkChg chg="add">
          <ac:chgData name="Kathy Moczerniak" userId="482eff44a8730993" providerId="LiveId" clId="{D650E3D4-2A8C-4C72-84BD-12FFF55D6413}" dt="2020-06-28T22:12:06.699" v="1030" actId="9405"/>
          <ac:inkMkLst>
            <pc:docMk/>
            <pc:sldMk cId="3373196468" sldId="294"/>
            <ac:inkMk id="15" creationId="{41E822C7-BC23-4F17-AF27-BD2003AC29AD}"/>
          </ac:inkMkLst>
        </pc:inkChg>
        <pc:inkChg chg="add">
          <ac:chgData name="Kathy Moczerniak" userId="482eff44a8730993" providerId="LiveId" clId="{D650E3D4-2A8C-4C72-84BD-12FFF55D6413}" dt="2020-06-28T22:12:07.515" v="1031" actId="9405"/>
          <ac:inkMkLst>
            <pc:docMk/>
            <pc:sldMk cId="3373196468" sldId="294"/>
            <ac:inkMk id="16" creationId="{6AED8B50-D050-4394-8009-7388C9FC1DB8}"/>
          </ac:inkMkLst>
        </pc:inkChg>
        <pc:inkChg chg="add">
          <ac:chgData name="Kathy Moczerniak" userId="482eff44a8730993" providerId="LiveId" clId="{D650E3D4-2A8C-4C72-84BD-12FFF55D6413}" dt="2020-06-28T22:12:08.419" v="1032" actId="9405"/>
          <ac:inkMkLst>
            <pc:docMk/>
            <pc:sldMk cId="3373196468" sldId="294"/>
            <ac:inkMk id="17" creationId="{99427AFD-5644-408F-BF50-2D66C920E104}"/>
          </ac:inkMkLst>
        </pc:inkChg>
        <pc:inkChg chg="add">
          <ac:chgData name="Kathy Moczerniak" userId="482eff44a8730993" providerId="LiveId" clId="{D650E3D4-2A8C-4C72-84BD-12FFF55D6413}" dt="2020-06-28T22:12:08.873" v="1033" actId="9405"/>
          <ac:inkMkLst>
            <pc:docMk/>
            <pc:sldMk cId="3373196468" sldId="294"/>
            <ac:inkMk id="18" creationId="{8E4786B0-9EEB-49C1-AFBD-E6AFB4040C0B}"/>
          </ac:inkMkLst>
        </pc:inkChg>
        <pc:inkChg chg="add">
          <ac:chgData name="Kathy Moczerniak" userId="482eff44a8730993" providerId="LiveId" clId="{D650E3D4-2A8C-4C72-84BD-12FFF55D6413}" dt="2020-06-28T22:12:09.323" v="1034" actId="9405"/>
          <ac:inkMkLst>
            <pc:docMk/>
            <pc:sldMk cId="3373196468" sldId="294"/>
            <ac:inkMk id="19" creationId="{4A7CC5D0-A62D-44F8-946F-2B63B4A81A7B}"/>
          </ac:inkMkLst>
        </pc:inkChg>
        <pc:inkChg chg="add">
          <ac:chgData name="Kathy Moczerniak" userId="482eff44a8730993" providerId="LiveId" clId="{D650E3D4-2A8C-4C72-84BD-12FFF55D6413}" dt="2020-06-28T22:12:10.224" v="1035" actId="9405"/>
          <ac:inkMkLst>
            <pc:docMk/>
            <pc:sldMk cId="3373196468" sldId="294"/>
            <ac:inkMk id="20" creationId="{C12FAE4F-62B8-4F5F-9CB4-A6BE62A04F2C}"/>
          </ac:inkMkLst>
        </pc:inkChg>
        <pc:inkChg chg="add">
          <ac:chgData name="Kathy Moczerniak" userId="482eff44a8730993" providerId="LiveId" clId="{D650E3D4-2A8C-4C72-84BD-12FFF55D6413}" dt="2020-06-28T22:12:10.671" v="1036" actId="9405"/>
          <ac:inkMkLst>
            <pc:docMk/>
            <pc:sldMk cId="3373196468" sldId="294"/>
            <ac:inkMk id="21" creationId="{6B48621C-59E7-4FBF-A9F2-B180C91B3C1A}"/>
          </ac:inkMkLst>
        </pc:inkChg>
        <pc:inkChg chg="add">
          <ac:chgData name="Kathy Moczerniak" userId="482eff44a8730993" providerId="LiveId" clId="{D650E3D4-2A8C-4C72-84BD-12FFF55D6413}" dt="2020-06-28T22:12:11.004" v="1037" actId="9405"/>
          <ac:inkMkLst>
            <pc:docMk/>
            <pc:sldMk cId="3373196468" sldId="294"/>
            <ac:inkMk id="22" creationId="{69A686D0-3AFD-4D8D-9A66-1B5B4E4C62B8}"/>
          </ac:inkMkLst>
        </pc:inkChg>
        <pc:inkChg chg="add">
          <ac:chgData name="Kathy Moczerniak" userId="482eff44a8730993" providerId="LiveId" clId="{D650E3D4-2A8C-4C72-84BD-12FFF55D6413}" dt="2020-06-28T22:12:11.336" v="1038" actId="9405"/>
          <ac:inkMkLst>
            <pc:docMk/>
            <pc:sldMk cId="3373196468" sldId="294"/>
            <ac:inkMk id="23" creationId="{8B96FE84-B729-466E-BA2E-9F14BC758A27}"/>
          </ac:inkMkLst>
        </pc:inkChg>
        <pc:inkChg chg="add">
          <ac:chgData name="Kathy Moczerniak" userId="482eff44a8730993" providerId="LiveId" clId="{D650E3D4-2A8C-4C72-84BD-12FFF55D6413}" dt="2020-06-28T22:12:11.668" v="1039" actId="9405"/>
          <ac:inkMkLst>
            <pc:docMk/>
            <pc:sldMk cId="3373196468" sldId="294"/>
            <ac:inkMk id="24" creationId="{7BCF8A92-F6B3-4E81-872E-C51079E33D8F}"/>
          </ac:inkMkLst>
        </pc:inkChg>
        <pc:inkChg chg="add">
          <ac:chgData name="Kathy Moczerniak" userId="482eff44a8730993" providerId="LiveId" clId="{D650E3D4-2A8C-4C72-84BD-12FFF55D6413}" dt="2020-06-28T22:12:12.024" v="1040" actId="9405"/>
          <ac:inkMkLst>
            <pc:docMk/>
            <pc:sldMk cId="3373196468" sldId="294"/>
            <ac:inkMk id="25" creationId="{97948401-C113-488C-B1B0-66545A64567F}"/>
          </ac:inkMkLst>
        </pc:inkChg>
        <pc:inkChg chg="add">
          <ac:chgData name="Kathy Moczerniak" userId="482eff44a8730993" providerId="LiveId" clId="{D650E3D4-2A8C-4C72-84BD-12FFF55D6413}" dt="2020-06-28T22:12:12.388" v="1041" actId="9405"/>
          <ac:inkMkLst>
            <pc:docMk/>
            <pc:sldMk cId="3373196468" sldId="294"/>
            <ac:inkMk id="26" creationId="{C3D8C202-92A7-4A56-953E-C8B5FCBC7C37}"/>
          </ac:inkMkLst>
        </pc:inkChg>
        <pc:inkChg chg="add">
          <ac:chgData name="Kathy Moczerniak" userId="482eff44a8730993" providerId="LiveId" clId="{D650E3D4-2A8C-4C72-84BD-12FFF55D6413}" dt="2020-06-28T22:12:12.921" v="1042" actId="9405"/>
          <ac:inkMkLst>
            <pc:docMk/>
            <pc:sldMk cId="3373196468" sldId="294"/>
            <ac:inkMk id="27" creationId="{82B6B1DF-0435-4C58-9046-D7DC9B398DF5}"/>
          </ac:inkMkLst>
        </pc:inkChg>
        <pc:inkChg chg="add">
          <ac:chgData name="Kathy Moczerniak" userId="482eff44a8730993" providerId="LiveId" clId="{D650E3D4-2A8C-4C72-84BD-12FFF55D6413}" dt="2020-06-28T22:12:13.371" v="1043" actId="9405"/>
          <ac:inkMkLst>
            <pc:docMk/>
            <pc:sldMk cId="3373196468" sldId="294"/>
            <ac:inkMk id="28" creationId="{E9BFE821-0A95-4EB9-A782-A2EBD9127E8B}"/>
          </ac:inkMkLst>
        </pc:inkChg>
        <pc:inkChg chg="add">
          <ac:chgData name="Kathy Moczerniak" userId="482eff44a8730993" providerId="LiveId" clId="{D650E3D4-2A8C-4C72-84BD-12FFF55D6413}" dt="2020-06-28T22:12:13.707" v="1044" actId="9405"/>
          <ac:inkMkLst>
            <pc:docMk/>
            <pc:sldMk cId="3373196468" sldId="294"/>
            <ac:inkMk id="29" creationId="{F92E0441-8321-4925-A8D9-424315389642}"/>
          </ac:inkMkLst>
        </pc:inkChg>
        <pc:inkChg chg="add">
          <ac:chgData name="Kathy Moczerniak" userId="482eff44a8730993" providerId="LiveId" clId="{D650E3D4-2A8C-4C72-84BD-12FFF55D6413}" dt="2020-06-28T22:12:14.063" v="1045" actId="9405"/>
          <ac:inkMkLst>
            <pc:docMk/>
            <pc:sldMk cId="3373196468" sldId="294"/>
            <ac:inkMk id="30" creationId="{91A8F56E-EFD4-428F-A161-8BBBB28E30EB}"/>
          </ac:inkMkLst>
        </pc:inkChg>
        <pc:inkChg chg="add">
          <ac:chgData name="Kathy Moczerniak" userId="482eff44a8730993" providerId="LiveId" clId="{D650E3D4-2A8C-4C72-84BD-12FFF55D6413}" dt="2020-06-28T22:12:14.403" v="1046" actId="9405"/>
          <ac:inkMkLst>
            <pc:docMk/>
            <pc:sldMk cId="3373196468" sldId="294"/>
            <ac:inkMk id="31" creationId="{1D11057A-EFE3-45BB-A9E6-64E605A5A81C}"/>
          </ac:inkMkLst>
        </pc:inkChg>
        <pc:inkChg chg="add">
          <ac:chgData name="Kathy Moczerniak" userId="482eff44a8730993" providerId="LiveId" clId="{D650E3D4-2A8C-4C72-84BD-12FFF55D6413}" dt="2020-06-28T22:12:14.737" v="1047" actId="9405"/>
          <ac:inkMkLst>
            <pc:docMk/>
            <pc:sldMk cId="3373196468" sldId="294"/>
            <ac:inkMk id="32" creationId="{17ADA1FE-FD40-4422-BBCB-1E2A26409DF1}"/>
          </ac:inkMkLst>
        </pc:inkChg>
        <pc:inkChg chg="add">
          <ac:chgData name="Kathy Moczerniak" userId="482eff44a8730993" providerId="LiveId" clId="{D650E3D4-2A8C-4C72-84BD-12FFF55D6413}" dt="2020-06-28T22:12:15.169" v="1048" actId="9405"/>
          <ac:inkMkLst>
            <pc:docMk/>
            <pc:sldMk cId="3373196468" sldId="294"/>
            <ac:inkMk id="33" creationId="{D24F0AE0-7C8A-455E-9DD4-A4CFEBF416A2}"/>
          </ac:inkMkLst>
        </pc:inkChg>
        <pc:inkChg chg="add">
          <ac:chgData name="Kathy Moczerniak" userId="482eff44a8730993" providerId="LiveId" clId="{D650E3D4-2A8C-4C72-84BD-12FFF55D6413}" dt="2020-06-28T22:12:15.505" v="1049" actId="9405"/>
          <ac:inkMkLst>
            <pc:docMk/>
            <pc:sldMk cId="3373196468" sldId="294"/>
            <ac:inkMk id="34" creationId="{E992FA48-2FC5-4E81-931E-2CB09B284FE4}"/>
          </ac:inkMkLst>
        </pc:inkChg>
        <pc:inkChg chg="add">
          <ac:chgData name="Kathy Moczerniak" userId="482eff44a8730993" providerId="LiveId" clId="{D650E3D4-2A8C-4C72-84BD-12FFF55D6413}" dt="2020-06-28T22:12:15.837" v="1050" actId="9405"/>
          <ac:inkMkLst>
            <pc:docMk/>
            <pc:sldMk cId="3373196468" sldId="294"/>
            <ac:inkMk id="35" creationId="{579B1148-6345-4B5F-9C7B-2B527061013F}"/>
          </ac:inkMkLst>
        </pc:inkChg>
        <pc:inkChg chg="add">
          <ac:chgData name="Kathy Moczerniak" userId="482eff44a8730993" providerId="LiveId" clId="{D650E3D4-2A8C-4C72-84BD-12FFF55D6413}" dt="2020-06-28T22:12:16.168" v="1051" actId="9405"/>
          <ac:inkMkLst>
            <pc:docMk/>
            <pc:sldMk cId="3373196468" sldId="294"/>
            <ac:inkMk id="36" creationId="{B76D5246-C3F7-41AB-8FA5-6F132E93D118}"/>
          </ac:inkMkLst>
        </pc:inkChg>
        <pc:inkChg chg="add">
          <ac:chgData name="Kathy Moczerniak" userId="482eff44a8730993" providerId="LiveId" clId="{D650E3D4-2A8C-4C72-84BD-12FFF55D6413}" dt="2020-06-28T22:12:16.491" v="1052" actId="9405"/>
          <ac:inkMkLst>
            <pc:docMk/>
            <pc:sldMk cId="3373196468" sldId="294"/>
            <ac:inkMk id="37" creationId="{308BB548-060D-4A2C-9496-41AEC02539A5}"/>
          </ac:inkMkLst>
        </pc:inkChg>
        <pc:inkChg chg="add">
          <ac:chgData name="Kathy Moczerniak" userId="482eff44a8730993" providerId="LiveId" clId="{D650E3D4-2A8C-4C72-84BD-12FFF55D6413}" dt="2020-06-28T22:12:16.818" v="1053" actId="9405"/>
          <ac:inkMkLst>
            <pc:docMk/>
            <pc:sldMk cId="3373196468" sldId="294"/>
            <ac:inkMk id="38" creationId="{10FBC489-9FB7-464A-8671-3DFF3CD92667}"/>
          </ac:inkMkLst>
        </pc:inkChg>
        <pc:inkChg chg="add">
          <ac:chgData name="Kathy Moczerniak" userId="482eff44a8730993" providerId="LiveId" clId="{D650E3D4-2A8C-4C72-84BD-12FFF55D6413}" dt="2020-06-28T22:12:17.148" v="1054" actId="9405"/>
          <ac:inkMkLst>
            <pc:docMk/>
            <pc:sldMk cId="3373196468" sldId="294"/>
            <ac:inkMk id="39" creationId="{326A1862-4046-4ADA-B87F-F1FC57021E56}"/>
          </ac:inkMkLst>
        </pc:inkChg>
        <pc:inkChg chg="add">
          <ac:chgData name="Kathy Moczerniak" userId="482eff44a8730993" providerId="LiveId" clId="{D650E3D4-2A8C-4C72-84BD-12FFF55D6413}" dt="2020-06-28T22:12:17.494" v="1055" actId="9405"/>
          <ac:inkMkLst>
            <pc:docMk/>
            <pc:sldMk cId="3373196468" sldId="294"/>
            <ac:inkMk id="40" creationId="{CAB74EFB-CFF8-4BDD-BACA-F33F7540BD0B}"/>
          </ac:inkMkLst>
        </pc:inkChg>
        <pc:inkChg chg="add">
          <ac:chgData name="Kathy Moczerniak" userId="482eff44a8730993" providerId="LiveId" clId="{D650E3D4-2A8C-4C72-84BD-12FFF55D6413}" dt="2020-06-28T22:12:17.833" v="1056" actId="9405"/>
          <ac:inkMkLst>
            <pc:docMk/>
            <pc:sldMk cId="3373196468" sldId="294"/>
            <ac:inkMk id="41" creationId="{587B8AC8-05A6-43C2-AB85-FBB23F0471C4}"/>
          </ac:inkMkLst>
        </pc:inkChg>
        <pc:inkChg chg="add">
          <ac:chgData name="Kathy Moczerniak" userId="482eff44a8730993" providerId="LiveId" clId="{D650E3D4-2A8C-4C72-84BD-12FFF55D6413}" dt="2020-06-28T22:12:18.170" v="1057" actId="9405"/>
          <ac:inkMkLst>
            <pc:docMk/>
            <pc:sldMk cId="3373196468" sldId="294"/>
            <ac:inkMk id="42" creationId="{A18A5D43-3209-482E-BB5E-D16933648D80}"/>
          </ac:inkMkLst>
        </pc:inkChg>
        <pc:inkChg chg="add">
          <ac:chgData name="Kathy Moczerniak" userId="482eff44a8730993" providerId="LiveId" clId="{D650E3D4-2A8C-4C72-84BD-12FFF55D6413}" dt="2020-06-28T22:12:54.889" v="1062" actId="9405"/>
          <ac:inkMkLst>
            <pc:docMk/>
            <pc:sldMk cId="3373196468" sldId="294"/>
            <ac:inkMk id="43" creationId="{40B28E69-6ABB-4BCB-9B7D-A20AA0261A7B}"/>
          </ac:inkMkLst>
        </pc:inkChg>
        <pc:inkChg chg="add">
          <ac:chgData name="Kathy Moczerniak" userId="482eff44a8730993" providerId="LiveId" clId="{D650E3D4-2A8C-4C72-84BD-12FFF55D6413}" dt="2020-06-28T22:12:55.253" v="1063" actId="9405"/>
          <ac:inkMkLst>
            <pc:docMk/>
            <pc:sldMk cId="3373196468" sldId="294"/>
            <ac:inkMk id="44" creationId="{17A88C31-7F17-4F97-8678-6E095399EBA0}"/>
          </ac:inkMkLst>
        </pc:inkChg>
        <pc:inkChg chg="add">
          <ac:chgData name="Kathy Moczerniak" userId="482eff44a8730993" providerId="LiveId" clId="{D650E3D4-2A8C-4C72-84BD-12FFF55D6413}" dt="2020-06-28T22:12:55.768" v="1064" actId="9405"/>
          <ac:inkMkLst>
            <pc:docMk/>
            <pc:sldMk cId="3373196468" sldId="294"/>
            <ac:inkMk id="45" creationId="{1D177804-CCA4-4ADD-966A-FA7A8727D101}"/>
          </ac:inkMkLst>
        </pc:inkChg>
        <pc:inkChg chg="add">
          <ac:chgData name="Kathy Moczerniak" userId="482eff44a8730993" providerId="LiveId" clId="{D650E3D4-2A8C-4C72-84BD-12FFF55D6413}" dt="2020-06-28T22:12:56.218" v="1065" actId="9405"/>
          <ac:inkMkLst>
            <pc:docMk/>
            <pc:sldMk cId="3373196468" sldId="294"/>
            <ac:inkMk id="46" creationId="{A174E26C-0D4A-411A-8285-F41E89C3DD6D}"/>
          </ac:inkMkLst>
        </pc:inkChg>
        <pc:inkChg chg="add">
          <ac:chgData name="Kathy Moczerniak" userId="482eff44a8730993" providerId="LiveId" clId="{D650E3D4-2A8C-4C72-84BD-12FFF55D6413}" dt="2020-06-28T22:12:56.533" v="1066" actId="9405"/>
          <ac:inkMkLst>
            <pc:docMk/>
            <pc:sldMk cId="3373196468" sldId="294"/>
            <ac:inkMk id="47" creationId="{2AC0F13C-F35D-48A5-B0CB-8B21EEA14122}"/>
          </ac:inkMkLst>
        </pc:inkChg>
        <pc:inkChg chg="add mod">
          <ac:chgData name="Kathy Moczerniak" userId="482eff44a8730993" providerId="LiveId" clId="{D650E3D4-2A8C-4C72-84BD-12FFF55D6413}" dt="2020-06-28T22:13:07.857" v="1095"/>
          <ac:inkMkLst>
            <pc:docMk/>
            <pc:sldMk cId="3373196468" sldId="294"/>
            <ac:inkMk id="48" creationId="{94420BEF-2034-484B-941D-29BC38B5EC25}"/>
          </ac:inkMkLst>
        </pc:inkChg>
        <pc:inkChg chg="add mod">
          <ac:chgData name="Kathy Moczerniak" userId="482eff44a8730993" providerId="LiveId" clId="{D650E3D4-2A8C-4C72-84BD-12FFF55D6413}" dt="2020-06-28T22:13:07.857" v="1095"/>
          <ac:inkMkLst>
            <pc:docMk/>
            <pc:sldMk cId="3373196468" sldId="294"/>
            <ac:inkMk id="49" creationId="{726C7241-5F00-4DBB-8E25-A888CB258B6A}"/>
          </ac:inkMkLst>
        </pc:inkChg>
        <pc:inkChg chg="add">
          <ac:chgData name="Kathy Moczerniak" userId="482eff44a8730993" providerId="LiveId" clId="{D650E3D4-2A8C-4C72-84BD-12FFF55D6413}" dt="2020-06-28T22:12:57.716" v="1069" actId="9405"/>
          <ac:inkMkLst>
            <pc:docMk/>
            <pc:sldMk cId="3373196468" sldId="294"/>
            <ac:inkMk id="50" creationId="{BBA637D0-70EB-4774-A94B-D899570C4C9A}"/>
          </ac:inkMkLst>
        </pc:inkChg>
        <pc:inkChg chg="add">
          <ac:chgData name="Kathy Moczerniak" userId="482eff44a8730993" providerId="LiveId" clId="{D650E3D4-2A8C-4C72-84BD-12FFF55D6413}" dt="2020-06-28T22:12:58.100" v="1070" actId="9405"/>
          <ac:inkMkLst>
            <pc:docMk/>
            <pc:sldMk cId="3373196468" sldId="294"/>
            <ac:inkMk id="51" creationId="{8AFDE91D-1612-4A99-A5D3-9AA79440F818}"/>
          </ac:inkMkLst>
        </pc:inkChg>
        <pc:inkChg chg="add">
          <ac:chgData name="Kathy Moczerniak" userId="482eff44a8730993" providerId="LiveId" clId="{D650E3D4-2A8C-4C72-84BD-12FFF55D6413}" dt="2020-06-28T22:12:58.437" v="1071" actId="9405"/>
          <ac:inkMkLst>
            <pc:docMk/>
            <pc:sldMk cId="3373196468" sldId="294"/>
            <ac:inkMk id="52" creationId="{A82C728A-E73E-4612-ADBC-812E1E59E311}"/>
          </ac:inkMkLst>
        </pc:inkChg>
        <pc:inkChg chg="add">
          <ac:chgData name="Kathy Moczerniak" userId="482eff44a8730993" providerId="LiveId" clId="{D650E3D4-2A8C-4C72-84BD-12FFF55D6413}" dt="2020-06-28T22:12:58.749" v="1072" actId="9405"/>
          <ac:inkMkLst>
            <pc:docMk/>
            <pc:sldMk cId="3373196468" sldId="294"/>
            <ac:inkMk id="53" creationId="{16CE317F-7185-4D0B-B059-DD870C4E62B9}"/>
          </ac:inkMkLst>
        </pc:inkChg>
        <pc:inkChg chg="add">
          <ac:chgData name="Kathy Moczerniak" userId="482eff44a8730993" providerId="LiveId" clId="{D650E3D4-2A8C-4C72-84BD-12FFF55D6413}" dt="2020-06-28T22:12:59.071" v="1073" actId="9405"/>
          <ac:inkMkLst>
            <pc:docMk/>
            <pc:sldMk cId="3373196468" sldId="294"/>
            <ac:inkMk id="54" creationId="{1DCFE324-EC06-4DC3-9411-40795D506867}"/>
          </ac:inkMkLst>
        </pc:inkChg>
        <pc:inkChg chg="add">
          <ac:chgData name="Kathy Moczerniak" userId="482eff44a8730993" providerId="LiveId" clId="{D650E3D4-2A8C-4C72-84BD-12FFF55D6413}" dt="2020-06-28T22:12:59.457" v="1074" actId="9405"/>
          <ac:inkMkLst>
            <pc:docMk/>
            <pc:sldMk cId="3373196468" sldId="294"/>
            <ac:inkMk id="55" creationId="{0446429F-242A-4ED7-A34E-0DA6F9564889}"/>
          </ac:inkMkLst>
        </pc:inkChg>
        <pc:inkChg chg="add">
          <ac:chgData name="Kathy Moczerniak" userId="482eff44a8730993" providerId="LiveId" clId="{D650E3D4-2A8C-4C72-84BD-12FFF55D6413}" dt="2020-06-28T22:12:59.900" v="1075" actId="9405"/>
          <ac:inkMkLst>
            <pc:docMk/>
            <pc:sldMk cId="3373196468" sldId="294"/>
            <ac:inkMk id="56" creationId="{7FF21A11-01BF-4391-ACC8-A8BB869D4A47}"/>
          </ac:inkMkLst>
        </pc:inkChg>
        <pc:inkChg chg="add">
          <ac:chgData name="Kathy Moczerniak" userId="482eff44a8730993" providerId="LiveId" clId="{D650E3D4-2A8C-4C72-84BD-12FFF55D6413}" dt="2020-06-28T22:13:00.240" v="1076" actId="9405"/>
          <ac:inkMkLst>
            <pc:docMk/>
            <pc:sldMk cId="3373196468" sldId="294"/>
            <ac:inkMk id="57" creationId="{4502FA5C-6787-400D-87DD-D36EAB9FAA64}"/>
          </ac:inkMkLst>
        </pc:inkChg>
        <pc:inkChg chg="add">
          <ac:chgData name="Kathy Moczerniak" userId="482eff44a8730993" providerId="LiveId" clId="{D650E3D4-2A8C-4C72-84BD-12FFF55D6413}" dt="2020-06-28T22:13:00.568" v="1077" actId="9405"/>
          <ac:inkMkLst>
            <pc:docMk/>
            <pc:sldMk cId="3373196468" sldId="294"/>
            <ac:inkMk id="58" creationId="{536B2572-B3DC-43AD-81C5-5E38B15A8397}"/>
          </ac:inkMkLst>
        </pc:inkChg>
        <pc:inkChg chg="add">
          <ac:chgData name="Kathy Moczerniak" userId="482eff44a8730993" providerId="LiveId" clId="{D650E3D4-2A8C-4C72-84BD-12FFF55D6413}" dt="2020-06-28T22:13:00.916" v="1078" actId="9405"/>
          <ac:inkMkLst>
            <pc:docMk/>
            <pc:sldMk cId="3373196468" sldId="294"/>
            <ac:inkMk id="59" creationId="{CF846E7B-DCB8-422E-91E4-1ADCC8084640}"/>
          </ac:inkMkLst>
        </pc:inkChg>
        <pc:inkChg chg="add">
          <ac:chgData name="Kathy Moczerniak" userId="482eff44a8730993" providerId="LiveId" clId="{D650E3D4-2A8C-4C72-84BD-12FFF55D6413}" dt="2020-06-28T22:13:01.253" v="1079" actId="9405"/>
          <ac:inkMkLst>
            <pc:docMk/>
            <pc:sldMk cId="3373196468" sldId="294"/>
            <ac:inkMk id="60" creationId="{A550E229-D92D-4782-A1A1-DAAE502C70F8}"/>
          </ac:inkMkLst>
        </pc:inkChg>
        <pc:inkChg chg="add">
          <ac:chgData name="Kathy Moczerniak" userId="482eff44a8730993" providerId="LiveId" clId="{D650E3D4-2A8C-4C72-84BD-12FFF55D6413}" dt="2020-06-28T22:13:01.623" v="1080" actId="9405"/>
          <ac:inkMkLst>
            <pc:docMk/>
            <pc:sldMk cId="3373196468" sldId="294"/>
            <ac:inkMk id="61" creationId="{F0A1FCFD-0A4C-42F2-8991-9902D99C64D0}"/>
          </ac:inkMkLst>
        </pc:inkChg>
        <pc:inkChg chg="add">
          <ac:chgData name="Kathy Moczerniak" userId="482eff44a8730993" providerId="LiveId" clId="{D650E3D4-2A8C-4C72-84BD-12FFF55D6413}" dt="2020-06-28T22:13:01.952" v="1081" actId="9405"/>
          <ac:inkMkLst>
            <pc:docMk/>
            <pc:sldMk cId="3373196468" sldId="294"/>
            <ac:inkMk id="62" creationId="{EFA01629-183E-4D6C-AE2C-6A48D320CEED}"/>
          </ac:inkMkLst>
        </pc:inkChg>
        <pc:inkChg chg="add">
          <ac:chgData name="Kathy Moczerniak" userId="482eff44a8730993" providerId="LiveId" clId="{D650E3D4-2A8C-4C72-84BD-12FFF55D6413}" dt="2020-06-28T22:13:02.372" v="1082" actId="9405"/>
          <ac:inkMkLst>
            <pc:docMk/>
            <pc:sldMk cId="3373196468" sldId="294"/>
            <ac:inkMk id="63" creationId="{FC95F22D-AFD7-4B6A-B407-E4B18713AA9A}"/>
          </ac:inkMkLst>
        </pc:inkChg>
        <pc:inkChg chg="add">
          <ac:chgData name="Kathy Moczerniak" userId="482eff44a8730993" providerId="LiveId" clId="{D650E3D4-2A8C-4C72-84BD-12FFF55D6413}" dt="2020-06-28T22:13:02.687" v="1083" actId="9405"/>
          <ac:inkMkLst>
            <pc:docMk/>
            <pc:sldMk cId="3373196468" sldId="294"/>
            <ac:inkMk id="64" creationId="{A6AC83B2-55AB-4226-AFE8-B6390EB1D31E}"/>
          </ac:inkMkLst>
        </pc:inkChg>
        <pc:inkChg chg="add">
          <ac:chgData name="Kathy Moczerniak" userId="482eff44a8730993" providerId="LiveId" clId="{D650E3D4-2A8C-4C72-84BD-12FFF55D6413}" dt="2020-06-28T22:13:03.019" v="1084" actId="9405"/>
          <ac:inkMkLst>
            <pc:docMk/>
            <pc:sldMk cId="3373196468" sldId="294"/>
            <ac:inkMk id="65" creationId="{DEC80399-9561-4F39-88CB-EB4CB92A469E}"/>
          </ac:inkMkLst>
        </pc:inkChg>
        <pc:inkChg chg="add">
          <ac:chgData name="Kathy Moczerniak" userId="482eff44a8730993" providerId="LiveId" clId="{D650E3D4-2A8C-4C72-84BD-12FFF55D6413}" dt="2020-06-28T22:13:03.388" v="1085" actId="9405"/>
          <ac:inkMkLst>
            <pc:docMk/>
            <pc:sldMk cId="3373196468" sldId="294"/>
            <ac:inkMk id="66" creationId="{4C0D15F4-A0E7-4219-A061-6EEB8B1F0C2D}"/>
          </ac:inkMkLst>
        </pc:inkChg>
        <pc:inkChg chg="add">
          <ac:chgData name="Kathy Moczerniak" userId="482eff44a8730993" providerId="LiveId" clId="{D650E3D4-2A8C-4C72-84BD-12FFF55D6413}" dt="2020-06-28T22:13:03.722" v="1086" actId="9405"/>
          <ac:inkMkLst>
            <pc:docMk/>
            <pc:sldMk cId="3373196468" sldId="294"/>
            <ac:inkMk id="67" creationId="{D01F21C4-2F4E-41ED-BC59-45C7A445BE0C}"/>
          </ac:inkMkLst>
        </pc:inkChg>
        <pc:inkChg chg="add">
          <ac:chgData name="Kathy Moczerniak" userId="482eff44a8730993" providerId="LiveId" clId="{D650E3D4-2A8C-4C72-84BD-12FFF55D6413}" dt="2020-06-28T22:13:04.238" v="1087" actId="9405"/>
          <ac:inkMkLst>
            <pc:docMk/>
            <pc:sldMk cId="3373196468" sldId="294"/>
            <ac:inkMk id="68" creationId="{9C21DD43-0379-463F-A0B4-F38DF19575BD}"/>
          </ac:inkMkLst>
        </pc:inkChg>
        <pc:inkChg chg="add">
          <ac:chgData name="Kathy Moczerniak" userId="482eff44a8730993" providerId="LiveId" clId="{D650E3D4-2A8C-4C72-84BD-12FFF55D6413}" dt="2020-06-28T22:13:04.621" v="1088" actId="9405"/>
          <ac:inkMkLst>
            <pc:docMk/>
            <pc:sldMk cId="3373196468" sldId="294"/>
            <ac:inkMk id="69" creationId="{724FF625-659C-421F-A488-9B4E4408F83C}"/>
          </ac:inkMkLst>
        </pc:inkChg>
        <pc:inkChg chg="add">
          <ac:chgData name="Kathy Moczerniak" userId="482eff44a8730993" providerId="LiveId" clId="{D650E3D4-2A8C-4C72-84BD-12FFF55D6413}" dt="2020-06-28T22:13:04.987" v="1089" actId="9405"/>
          <ac:inkMkLst>
            <pc:docMk/>
            <pc:sldMk cId="3373196468" sldId="294"/>
            <ac:inkMk id="70" creationId="{86639C93-5019-42A0-AFBF-3B69F5122265}"/>
          </ac:inkMkLst>
        </pc:inkChg>
        <pc:inkChg chg="add">
          <ac:chgData name="Kathy Moczerniak" userId="482eff44a8730993" providerId="LiveId" clId="{D650E3D4-2A8C-4C72-84BD-12FFF55D6413}" dt="2020-06-28T22:13:05.521" v="1090" actId="9405"/>
          <ac:inkMkLst>
            <pc:docMk/>
            <pc:sldMk cId="3373196468" sldId="294"/>
            <ac:inkMk id="71" creationId="{E5C2F52E-A205-4F8C-B6D7-63F218A29941}"/>
          </ac:inkMkLst>
        </pc:inkChg>
        <pc:inkChg chg="add">
          <ac:chgData name="Kathy Moczerniak" userId="482eff44a8730993" providerId="LiveId" clId="{D650E3D4-2A8C-4C72-84BD-12FFF55D6413}" dt="2020-06-28T22:13:06.036" v="1091" actId="9405"/>
          <ac:inkMkLst>
            <pc:docMk/>
            <pc:sldMk cId="3373196468" sldId="294"/>
            <ac:inkMk id="72" creationId="{8F6CE0C0-3AE3-49A6-B9B1-4ACB115D1883}"/>
          </ac:inkMkLst>
        </pc:inkChg>
        <pc:inkChg chg="add">
          <ac:chgData name="Kathy Moczerniak" userId="482eff44a8730993" providerId="LiveId" clId="{D650E3D4-2A8C-4C72-84BD-12FFF55D6413}" dt="2020-06-28T22:13:06.420" v="1092" actId="9405"/>
          <ac:inkMkLst>
            <pc:docMk/>
            <pc:sldMk cId="3373196468" sldId="294"/>
            <ac:inkMk id="73" creationId="{D1971950-286E-457E-9697-D3A0C79C14A8}"/>
          </ac:inkMkLst>
        </pc:inkChg>
        <pc:inkChg chg="add">
          <ac:chgData name="Kathy Moczerniak" userId="482eff44a8730993" providerId="LiveId" clId="{D650E3D4-2A8C-4C72-84BD-12FFF55D6413}" dt="2020-06-28T22:13:06.869" v="1093" actId="9405"/>
          <ac:inkMkLst>
            <pc:docMk/>
            <pc:sldMk cId="3373196468" sldId="294"/>
            <ac:inkMk id="74" creationId="{EFEEB77E-7F3F-44E7-BB8F-D6452F40485C}"/>
          </ac:inkMkLst>
        </pc:inkChg>
        <pc:inkChg chg="add">
          <ac:chgData name="Kathy Moczerniak" userId="482eff44a8730993" providerId="LiveId" clId="{D650E3D4-2A8C-4C72-84BD-12FFF55D6413}" dt="2020-06-28T22:13:07.204" v="1094" actId="9405"/>
          <ac:inkMkLst>
            <pc:docMk/>
            <pc:sldMk cId="3373196468" sldId="294"/>
            <ac:inkMk id="75" creationId="{0F726702-2A6A-46DE-A9EE-F8DB991FE03C}"/>
          </ac:inkMkLst>
        </pc:inkChg>
      </pc:sldChg>
      <pc:sldChg chg="addSp modSp mod">
        <pc:chgData name="Kathy Moczerniak" userId="482eff44a8730993" providerId="LiveId" clId="{D650E3D4-2A8C-4C72-84BD-12FFF55D6413}" dt="2020-06-28T20:12:42.917" v="59" actId="9405"/>
        <pc:sldMkLst>
          <pc:docMk/>
          <pc:sldMk cId="0" sldId="304"/>
        </pc:sldMkLst>
        <pc:spChg chg="mod">
          <ac:chgData name="Kathy Moczerniak" userId="482eff44a8730993" providerId="LiveId" clId="{D650E3D4-2A8C-4C72-84BD-12FFF55D6413}" dt="2020-06-28T20:12:36.049" v="48" actId="20577"/>
          <ac:spMkLst>
            <pc:docMk/>
            <pc:sldMk cId="0" sldId="304"/>
            <ac:spMk id="3" creationId="{00000000-0000-0000-0000-000000000000}"/>
          </ac:spMkLst>
        </pc:spChg>
        <pc:grpChg chg="mod">
          <ac:chgData name="Kathy Moczerniak" userId="482eff44a8730993" providerId="LiveId" clId="{D650E3D4-2A8C-4C72-84BD-12FFF55D6413}" dt="2020-06-28T20:12:31.612" v="46"/>
          <ac:grpSpMkLst>
            <pc:docMk/>
            <pc:sldMk cId="0" sldId="304"/>
            <ac:grpSpMk id="31" creationId="{DD1355F2-F2EE-4046-9C30-3803D327E4AC}"/>
          </ac:grpSpMkLst>
        </pc:grpChg>
        <pc:grpChg chg="mod">
          <ac:chgData name="Kathy Moczerniak" userId="482eff44a8730993" providerId="LiveId" clId="{D650E3D4-2A8C-4C72-84BD-12FFF55D6413}" dt="2020-06-28T20:12:31.612" v="46"/>
          <ac:grpSpMkLst>
            <pc:docMk/>
            <pc:sldMk cId="0" sldId="304"/>
            <ac:grpSpMk id="32" creationId="{8FD645B8-5747-45AA-A66A-99AED3DC12AC}"/>
          </ac:grpSpMkLst>
        </pc:grpChg>
        <pc:inkChg chg="add">
          <ac:chgData name="Kathy Moczerniak" userId="482eff44a8730993" providerId="LiveId" clId="{D650E3D4-2A8C-4C72-84BD-12FFF55D6413}" dt="2020-06-28T20:12:20.659" v="19" actId="9405"/>
          <ac:inkMkLst>
            <pc:docMk/>
            <pc:sldMk cId="0" sldId="304"/>
            <ac:inkMk id="4" creationId="{DFA062C1-7B62-4B22-81E4-E726A7288382}"/>
          </ac:inkMkLst>
        </pc:inkChg>
        <pc:inkChg chg="add">
          <ac:chgData name="Kathy Moczerniak" userId="482eff44a8730993" providerId="LiveId" clId="{D650E3D4-2A8C-4C72-84BD-12FFF55D6413}" dt="2020-06-28T20:12:21.172" v="20" actId="9405"/>
          <ac:inkMkLst>
            <pc:docMk/>
            <pc:sldMk cId="0" sldId="304"/>
            <ac:inkMk id="5" creationId="{6B26F1EA-11E8-48F5-932D-114E624CCADD}"/>
          </ac:inkMkLst>
        </pc:inkChg>
        <pc:inkChg chg="add">
          <ac:chgData name="Kathy Moczerniak" userId="482eff44a8730993" providerId="LiveId" clId="{D650E3D4-2A8C-4C72-84BD-12FFF55D6413}" dt="2020-06-28T20:12:21.558" v="21" actId="9405"/>
          <ac:inkMkLst>
            <pc:docMk/>
            <pc:sldMk cId="0" sldId="304"/>
            <ac:inkMk id="6" creationId="{FB08AC82-099C-475B-B594-310CB1F14AA8}"/>
          </ac:inkMkLst>
        </pc:inkChg>
        <pc:inkChg chg="add">
          <ac:chgData name="Kathy Moczerniak" userId="482eff44a8730993" providerId="LiveId" clId="{D650E3D4-2A8C-4C72-84BD-12FFF55D6413}" dt="2020-06-28T20:12:21.923" v="22" actId="9405"/>
          <ac:inkMkLst>
            <pc:docMk/>
            <pc:sldMk cId="0" sldId="304"/>
            <ac:inkMk id="7" creationId="{8DD350C5-30D1-4E85-961B-7F68F0CF9C36}"/>
          </ac:inkMkLst>
        </pc:inkChg>
        <pc:inkChg chg="add">
          <ac:chgData name="Kathy Moczerniak" userId="482eff44a8730993" providerId="LiveId" clId="{D650E3D4-2A8C-4C72-84BD-12FFF55D6413}" dt="2020-06-28T20:12:22.459" v="23" actId="9405"/>
          <ac:inkMkLst>
            <pc:docMk/>
            <pc:sldMk cId="0" sldId="304"/>
            <ac:inkMk id="8" creationId="{732A0C04-BE53-463A-8351-EA6424E89F72}"/>
          </ac:inkMkLst>
        </pc:inkChg>
        <pc:inkChg chg="add">
          <ac:chgData name="Kathy Moczerniak" userId="482eff44a8730993" providerId="LiveId" clId="{D650E3D4-2A8C-4C72-84BD-12FFF55D6413}" dt="2020-06-28T20:12:22.982" v="24" actId="9405"/>
          <ac:inkMkLst>
            <pc:docMk/>
            <pc:sldMk cId="0" sldId="304"/>
            <ac:inkMk id="9" creationId="{A4B10244-215A-4038-BBB5-664703F91C77}"/>
          </ac:inkMkLst>
        </pc:inkChg>
        <pc:inkChg chg="add">
          <ac:chgData name="Kathy Moczerniak" userId="482eff44a8730993" providerId="LiveId" clId="{D650E3D4-2A8C-4C72-84BD-12FFF55D6413}" dt="2020-06-28T20:12:23.508" v="25" actId="9405"/>
          <ac:inkMkLst>
            <pc:docMk/>
            <pc:sldMk cId="0" sldId="304"/>
            <ac:inkMk id="10" creationId="{35FFBE99-8951-4A38-BF94-0B3FC4955F5C}"/>
          </ac:inkMkLst>
        </pc:inkChg>
        <pc:inkChg chg="add">
          <ac:chgData name="Kathy Moczerniak" userId="482eff44a8730993" providerId="LiveId" clId="{D650E3D4-2A8C-4C72-84BD-12FFF55D6413}" dt="2020-06-28T20:12:23.873" v="26" actId="9405"/>
          <ac:inkMkLst>
            <pc:docMk/>
            <pc:sldMk cId="0" sldId="304"/>
            <ac:inkMk id="11" creationId="{184F3D7D-9070-4337-832D-1F73491ABA76}"/>
          </ac:inkMkLst>
        </pc:inkChg>
        <pc:inkChg chg="add">
          <ac:chgData name="Kathy Moczerniak" userId="482eff44a8730993" providerId="LiveId" clId="{D650E3D4-2A8C-4C72-84BD-12FFF55D6413}" dt="2020-06-28T20:12:24.211" v="27" actId="9405"/>
          <ac:inkMkLst>
            <pc:docMk/>
            <pc:sldMk cId="0" sldId="304"/>
            <ac:inkMk id="12" creationId="{238F32F9-A461-4B9C-BB3B-51C0EF6994C7}"/>
          </ac:inkMkLst>
        </pc:inkChg>
        <pc:inkChg chg="add">
          <ac:chgData name="Kathy Moczerniak" userId="482eff44a8730993" providerId="LiveId" clId="{D650E3D4-2A8C-4C72-84BD-12FFF55D6413}" dt="2020-06-28T20:12:24.867" v="28" actId="9405"/>
          <ac:inkMkLst>
            <pc:docMk/>
            <pc:sldMk cId="0" sldId="304"/>
            <ac:inkMk id="13" creationId="{9A32D2E5-896C-4FE7-8ABF-51DF0AEE247D}"/>
          </ac:inkMkLst>
        </pc:inkChg>
        <pc:inkChg chg="add">
          <ac:chgData name="Kathy Moczerniak" userId="482eff44a8730993" providerId="LiveId" clId="{D650E3D4-2A8C-4C72-84BD-12FFF55D6413}" dt="2020-06-28T20:12:25.207" v="29" actId="9405"/>
          <ac:inkMkLst>
            <pc:docMk/>
            <pc:sldMk cId="0" sldId="304"/>
            <ac:inkMk id="14" creationId="{378D8B11-531D-43D9-8F03-6FE93AFBC7FB}"/>
          </ac:inkMkLst>
        </pc:inkChg>
        <pc:inkChg chg="add">
          <ac:chgData name="Kathy Moczerniak" userId="482eff44a8730993" providerId="LiveId" clId="{D650E3D4-2A8C-4C72-84BD-12FFF55D6413}" dt="2020-06-28T20:12:25.681" v="30" actId="9405"/>
          <ac:inkMkLst>
            <pc:docMk/>
            <pc:sldMk cId="0" sldId="304"/>
            <ac:inkMk id="15" creationId="{1F02F747-696E-467B-9D43-16B4AD4C06A9}"/>
          </ac:inkMkLst>
        </pc:inkChg>
        <pc:inkChg chg="add">
          <ac:chgData name="Kathy Moczerniak" userId="482eff44a8730993" providerId="LiveId" clId="{D650E3D4-2A8C-4C72-84BD-12FFF55D6413}" dt="2020-06-28T20:12:26.013" v="31" actId="9405"/>
          <ac:inkMkLst>
            <pc:docMk/>
            <pc:sldMk cId="0" sldId="304"/>
            <ac:inkMk id="16" creationId="{10FB74EF-F1F0-4BA4-9370-CB53A2E1C980}"/>
          </ac:inkMkLst>
        </pc:inkChg>
        <pc:inkChg chg="add">
          <ac:chgData name="Kathy Moczerniak" userId="482eff44a8730993" providerId="LiveId" clId="{D650E3D4-2A8C-4C72-84BD-12FFF55D6413}" dt="2020-06-28T20:12:26.346" v="32" actId="9405"/>
          <ac:inkMkLst>
            <pc:docMk/>
            <pc:sldMk cId="0" sldId="304"/>
            <ac:inkMk id="17" creationId="{0EC0E071-B3FD-43A1-B151-E5A1BC9BFCB9}"/>
          </ac:inkMkLst>
        </pc:inkChg>
        <pc:inkChg chg="add">
          <ac:chgData name="Kathy Moczerniak" userId="482eff44a8730993" providerId="LiveId" clId="{D650E3D4-2A8C-4C72-84BD-12FFF55D6413}" dt="2020-06-28T20:12:26.675" v="33" actId="9405"/>
          <ac:inkMkLst>
            <pc:docMk/>
            <pc:sldMk cId="0" sldId="304"/>
            <ac:inkMk id="18" creationId="{920B3264-7775-4184-B079-81D87E40170B}"/>
          </ac:inkMkLst>
        </pc:inkChg>
        <pc:inkChg chg="add">
          <ac:chgData name="Kathy Moczerniak" userId="482eff44a8730993" providerId="LiveId" clId="{D650E3D4-2A8C-4C72-84BD-12FFF55D6413}" dt="2020-06-28T20:12:27.009" v="34" actId="9405"/>
          <ac:inkMkLst>
            <pc:docMk/>
            <pc:sldMk cId="0" sldId="304"/>
            <ac:inkMk id="19" creationId="{9592F63E-B83D-402B-BBA8-BBD4D993A130}"/>
          </ac:inkMkLst>
        </pc:inkChg>
        <pc:inkChg chg="add mod">
          <ac:chgData name="Kathy Moczerniak" userId="482eff44a8730993" providerId="LiveId" clId="{D650E3D4-2A8C-4C72-84BD-12FFF55D6413}" dt="2020-06-28T20:12:31.612" v="46"/>
          <ac:inkMkLst>
            <pc:docMk/>
            <pc:sldMk cId="0" sldId="304"/>
            <ac:inkMk id="20" creationId="{3D94ED30-5694-44D1-9C1E-87BD9AA05894}"/>
          </ac:inkMkLst>
        </pc:inkChg>
        <pc:inkChg chg="add mod">
          <ac:chgData name="Kathy Moczerniak" userId="482eff44a8730993" providerId="LiveId" clId="{D650E3D4-2A8C-4C72-84BD-12FFF55D6413}" dt="2020-06-28T20:12:31.612" v="46"/>
          <ac:inkMkLst>
            <pc:docMk/>
            <pc:sldMk cId="0" sldId="304"/>
            <ac:inkMk id="21" creationId="{363C91D1-72D2-414A-8D21-42E9E806BAEC}"/>
          </ac:inkMkLst>
        </pc:inkChg>
        <pc:inkChg chg="add mod">
          <ac:chgData name="Kathy Moczerniak" userId="482eff44a8730993" providerId="LiveId" clId="{D650E3D4-2A8C-4C72-84BD-12FFF55D6413}" dt="2020-06-28T20:12:31.612" v="46"/>
          <ac:inkMkLst>
            <pc:docMk/>
            <pc:sldMk cId="0" sldId="304"/>
            <ac:inkMk id="22" creationId="{1F716C4A-92AA-46B9-8646-F826176902FE}"/>
          </ac:inkMkLst>
        </pc:inkChg>
        <pc:inkChg chg="add mod">
          <ac:chgData name="Kathy Moczerniak" userId="482eff44a8730993" providerId="LiveId" clId="{D650E3D4-2A8C-4C72-84BD-12FFF55D6413}" dt="2020-06-28T20:12:31.612" v="46"/>
          <ac:inkMkLst>
            <pc:docMk/>
            <pc:sldMk cId="0" sldId="304"/>
            <ac:inkMk id="23" creationId="{1FBD07B9-DAB5-402E-83B8-0D078B6E0E75}"/>
          </ac:inkMkLst>
        </pc:inkChg>
        <pc:inkChg chg="add">
          <ac:chgData name="Kathy Moczerniak" userId="482eff44a8730993" providerId="LiveId" clId="{D650E3D4-2A8C-4C72-84BD-12FFF55D6413}" dt="2020-06-28T20:12:28.829" v="39" actId="9405"/>
          <ac:inkMkLst>
            <pc:docMk/>
            <pc:sldMk cId="0" sldId="304"/>
            <ac:inkMk id="24" creationId="{B6261565-3D29-49D6-B9FF-183578B6EB2E}"/>
          </ac:inkMkLst>
        </pc:inkChg>
        <pc:inkChg chg="add">
          <ac:chgData name="Kathy Moczerniak" userId="482eff44a8730993" providerId="LiveId" clId="{D650E3D4-2A8C-4C72-84BD-12FFF55D6413}" dt="2020-06-28T20:12:29.194" v="40" actId="9405"/>
          <ac:inkMkLst>
            <pc:docMk/>
            <pc:sldMk cId="0" sldId="304"/>
            <ac:inkMk id="25" creationId="{752B2289-5BB7-4BED-87FA-47798E7F30F7}"/>
          </ac:inkMkLst>
        </pc:inkChg>
        <pc:inkChg chg="add">
          <ac:chgData name="Kathy Moczerniak" userId="482eff44a8730993" providerId="LiveId" clId="{D650E3D4-2A8C-4C72-84BD-12FFF55D6413}" dt="2020-06-28T20:12:29.729" v="41" actId="9405"/>
          <ac:inkMkLst>
            <pc:docMk/>
            <pc:sldMk cId="0" sldId="304"/>
            <ac:inkMk id="26" creationId="{E2596794-5DFA-465E-B335-651040F0798F}"/>
          </ac:inkMkLst>
        </pc:inkChg>
        <pc:inkChg chg="add">
          <ac:chgData name="Kathy Moczerniak" userId="482eff44a8730993" providerId="LiveId" clId="{D650E3D4-2A8C-4C72-84BD-12FFF55D6413}" dt="2020-06-28T20:12:30.061" v="42" actId="9405"/>
          <ac:inkMkLst>
            <pc:docMk/>
            <pc:sldMk cId="0" sldId="304"/>
            <ac:inkMk id="27" creationId="{B15D5C2D-10D8-49B0-B584-4536985FC208}"/>
          </ac:inkMkLst>
        </pc:inkChg>
        <pc:inkChg chg="add">
          <ac:chgData name="Kathy Moczerniak" userId="482eff44a8730993" providerId="LiveId" clId="{D650E3D4-2A8C-4C72-84BD-12FFF55D6413}" dt="2020-06-28T20:12:30.398" v="43" actId="9405"/>
          <ac:inkMkLst>
            <pc:docMk/>
            <pc:sldMk cId="0" sldId="304"/>
            <ac:inkMk id="28" creationId="{2353D266-A949-4FAD-9640-45876BF9E72F}"/>
          </ac:inkMkLst>
        </pc:inkChg>
        <pc:inkChg chg="add">
          <ac:chgData name="Kathy Moczerniak" userId="482eff44a8730993" providerId="LiveId" clId="{D650E3D4-2A8C-4C72-84BD-12FFF55D6413}" dt="2020-06-28T20:12:30.736" v="44" actId="9405"/>
          <ac:inkMkLst>
            <pc:docMk/>
            <pc:sldMk cId="0" sldId="304"/>
            <ac:inkMk id="29" creationId="{56AF6460-1C07-4120-AE51-BDAA333FE3C3}"/>
          </ac:inkMkLst>
        </pc:inkChg>
        <pc:inkChg chg="add">
          <ac:chgData name="Kathy Moczerniak" userId="482eff44a8730993" providerId="LiveId" clId="{D650E3D4-2A8C-4C72-84BD-12FFF55D6413}" dt="2020-06-28T20:12:31.091" v="45" actId="9405"/>
          <ac:inkMkLst>
            <pc:docMk/>
            <pc:sldMk cId="0" sldId="304"/>
            <ac:inkMk id="30" creationId="{4F61141C-6507-4D36-9CBD-33D20E6DA708}"/>
          </ac:inkMkLst>
        </pc:inkChg>
        <pc:inkChg chg="add">
          <ac:chgData name="Kathy Moczerniak" userId="482eff44a8730993" providerId="LiveId" clId="{D650E3D4-2A8C-4C72-84BD-12FFF55D6413}" dt="2020-06-28T20:12:38.946" v="49" actId="9405"/>
          <ac:inkMkLst>
            <pc:docMk/>
            <pc:sldMk cId="0" sldId="304"/>
            <ac:inkMk id="33" creationId="{3BFF9FF8-725D-452B-8DE6-620C8A7AB5DB}"/>
          </ac:inkMkLst>
        </pc:inkChg>
        <pc:inkChg chg="add">
          <ac:chgData name="Kathy Moczerniak" userId="482eff44a8730993" providerId="LiveId" clId="{D650E3D4-2A8C-4C72-84BD-12FFF55D6413}" dt="2020-06-28T20:12:39.313" v="50" actId="9405"/>
          <ac:inkMkLst>
            <pc:docMk/>
            <pc:sldMk cId="0" sldId="304"/>
            <ac:inkMk id="34" creationId="{FED39A2B-9124-4083-AAE4-B0D9B48A2AE2}"/>
          </ac:inkMkLst>
        </pc:inkChg>
        <pc:inkChg chg="add">
          <ac:chgData name="Kathy Moczerniak" userId="482eff44a8730993" providerId="LiveId" clId="{D650E3D4-2A8C-4C72-84BD-12FFF55D6413}" dt="2020-06-28T20:12:39.828" v="51" actId="9405"/>
          <ac:inkMkLst>
            <pc:docMk/>
            <pc:sldMk cId="0" sldId="304"/>
            <ac:inkMk id="35" creationId="{6DEB1C56-388C-4529-BD4F-1029B9A5C2E1}"/>
          </ac:inkMkLst>
        </pc:inkChg>
        <pc:inkChg chg="add">
          <ac:chgData name="Kathy Moczerniak" userId="482eff44a8730993" providerId="LiveId" clId="{D650E3D4-2A8C-4C72-84BD-12FFF55D6413}" dt="2020-06-28T20:12:40.183" v="52" actId="9405"/>
          <ac:inkMkLst>
            <pc:docMk/>
            <pc:sldMk cId="0" sldId="304"/>
            <ac:inkMk id="36" creationId="{0DDABBA1-411F-4D15-B33E-100B31793655}"/>
          </ac:inkMkLst>
        </pc:inkChg>
        <pc:inkChg chg="add">
          <ac:chgData name="Kathy Moczerniak" userId="482eff44a8730993" providerId="LiveId" clId="{D650E3D4-2A8C-4C72-84BD-12FFF55D6413}" dt="2020-06-28T20:12:40.517" v="53" actId="9405"/>
          <ac:inkMkLst>
            <pc:docMk/>
            <pc:sldMk cId="0" sldId="304"/>
            <ac:inkMk id="37" creationId="{1FFDEB5F-2A13-4214-94B7-F982A91569C0}"/>
          </ac:inkMkLst>
        </pc:inkChg>
        <pc:inkChg chg="add">
          <ac:chgData name="Kathy Moczerniak" userId="482eff44a8730993" providerId="LiveId" clId="{D650E3D4-2A8C-4C72-84BD-12FFF55D6413}" dt="2020-06-28T20:12:40.850" v="54" actId="9405"/>
          <ac:inkMkLst>
            <pc:docMk/>
            <pc:sldMk cId="0" sldId="304"/>
            <ac:inkMk id="38" creationId="{075E13C5-264C-4B81-A5CD-704B5373306A}"/>
          </ac:inkMkLst>
        </pc:inkChg>
        <pc:inkChg chg="add">
          <ac:chgData name="Kathy Moczerniak" userId="482eff44a8730993" providerId="LiveId" clId="{D650E3D4-2A8C-4C72-84BD-12FFF55D6413}" dt="2020-06-28T20:12:41.203" v="55" actId="9405"/>
          <ac:inkMkLst>
            <pc:docMk/>
            <pc:sldMk cId="0" sldId="304"/>
            <ac:inkMk id="39" creationId="{C4661C5B-EF68-4FBD-A974-503665A32F10}"/>
          </ac:inkMkLst>
        </pc:inkChg>
        <pc:inkChg chg="add">
          <ac:chgData name="Kathy Moczerniak" userId="482eff44a8730993" providerId="LiveId" clId="{D650E3D4-2A8C-4C72-84BD-12FFF55D6413}" dt="2020-06-28T20:12:41.562" v="56" actId="9405"/>
          <ac:inkMkLst>
            <pc:docMk/>
            <pc:sldMk cId="0" sldId="304"/>
            <ac:inkMk id="40" creationId="{47EDC37A-AF3E-4690-B7BF-D1655D2076CF}"/>
          </ac:inkMkLst>
        </pc:inkChg>
        <pc:inkChg chg="add">
          <ac:chgData name="Kathy Moczerniak" userId="482eff44a8730993" providerId="LiveId" clId="{D650E3D4-2A8C-4C72-84BD-12FFF55D6413}" dt="2020-06-28T20:12:42.013" v="57" actId="9405"/>
          <ac:inkMkLst>
            <pc:docMk/>
            <pc:sldMk cId="0" sldId="304"/>
            <ac:inkMk id="41" creationId="{3EBF78B0-8E7E-4BB7-A127-444E19324C8F}"/>
          </ac:inkMkLst>
        </pc:inkChg>
        <pc:inkChg chg="add">
          <ac:chgData name="Kathy Moczerniak" userId="482eff44a8730993" providerId="LiveId" clId="{D650E3D4-2A8C-4C72-84BD-12FFF55D6413}" dt="2020-06-28T20:12:42.377" v="58" actId="9405"/>
          <ac:inkMkLst>
            <pc:docMk/>
            <pc:sldMk cId="0" sldId="304"/>
            <ac:inkMk id="42" creationId="{3A47449C-1C89-4D86-ADD5-32CC901AF35C}"/>
          </ac:inkMkLst>
        </pc:inkChg>
        <pc:inkChg chg="add">
          <ac:chgData name="Kathy Moczerniak" userId="482eff44a8730993" providerId="LiveId" clId="{D650E3D4-2A8C-4C72-84BD-12FFF55D6413}" dt="2020-06-28T20:12:42.917" v="59" actId="9405"/>
          <ac:inkMkLst>
            <pc:docMk/>
            <pc:sldMk cId="0" sldId="304"/>
            <ac:inkMk id="43" creationId="{87F1CE88-5AA2-465D-A1EC-6B9E67D34C5C}"/>
          </ac:inkMkLst>
        </pc:inkChg>
      </pc:sldChg>
      <pc:sldChg chg="addSp modSp mod">
        <pc:chgData name="Kathy Moczerniak" userId="482eff44a8730993" providerId="LiveId" clId="{D650E3D4-2A8C-4C72-84BD-12FFF55D6413}" dt="2020-06-28T20:12:57.359" v="64" actId="20577"/>
        <pc:sldMkLst>
          <pc:docMk/>
          <pc:sldMk cId="0" sldId="305"/>
        </pc:sldMkLst>
        <pc:spChg chg="mod">
          <ac:chgData name="Kathy Moczerniak" userId="482eff44a8730993" providerId="LiveId" clId="{D650E3D4-2A8C-4C72-84BD-12FFF55D6413}" dt="2020-06-28T20:12:57.359" v="64" actId="20577"/>
          <ac:spMkLst>
            <pc:docMk/>
            <pc:sldMk cId="0" sldId="305"/>
            <ac:spMk id="3" creationId="{00000000-0000-0000-0000-000000000000}"/>
          </ac:spMkLst>
        </pc:spChg>
        <pc:inkChg chg="add">
          <ac:chgData name="Kathy Moczerniak" userId="482eff44a8730993" providerId="LiveId" clId="{D650E3D4-2A8C-4C72-84BD-12FFF55D6413}" dt="2020-06-28T20:12:53.378" v="60" actId="9405"/>
          <ac:inkMkLst>
            <pc:docMk/>
            <pc:sldMk cId="0" sldId="305"/>
            <ac:inkMk id="4" creationId="{885E52D9-6677-49C9-B1C6-829C7F289659}"/>
          </ac:inkMkLst>
        </pc:inkChg>
        <pc:inkChg chg="add">
          <ac:chgData name="Kathy Moczerniak" userId="482eff44a8730993" providerId="LiveId" clId="{D650E3D4-2A8C-4C72-84BD-12FFF55D6413}" dt="2020-06-28T20:12:53.978" v="61" actId="9405"/>
          <ac:inkMkLst>
            <pc:docMk/>
            <pc:sldMk cId="0" sldId="305"/>
            <ac:inkMk id="5" creationId="{B8279B4D-8A1F-4509-B6E8-56C884FE00D1}"/>
          </ac:inkMkLst>
        </pc:inkChg>
        <pc:inkChg chg="add">
          <ac:chgData name="Kathy Moczerniak" userId="482eff44a8730993" providerId="LiveId" clId="{D650E3D4-2A8C-4C72-84BD-12FFF55D6413}" dt="2020-06-28T20:12:54.494" v="62" actId="9405"/>
          <ac:inkMkLst>
            <pc:docMk/>
            <pc:sldMk cId="0" sldId="305"/>
            <ac:inkMk id="6" creationId="{83BDEB2B-EAC9-4A18-9D7C-4E25B10E9698}"/>
          </ac:inkMkLst>
        </pc:inkChg>
      </pc:sldChg>
      <pc:sldChg chg="addSp modSp mod">
        <pc:chgData name="Kathy Moczerniak" userId="482eff44a8730993" providerId="LiveId" clId="{D650E3D4-2A8C-4C72-84BD-12FFF55D6413}" dt="2020-06-28T20:20:12.584" v="219" actId="9405"/>
        <pc:sldMkLst>
          <pc:docMk/>
          <pc:sldMk cId="0" sldId="306"/>
        </pc:sldMkLst>
        <pc:spChg chg="mod">
          <ac:chgData name="Kathy Moczerniak" userId="482eff44a8730993" providerId="LiveId" clId="{D650E3D4-2A8C-4C72-84BD-12FFF55D6413}" dt="2020-06-21T05:57:34.518" v="15"/>
          <ac:spMkLst>
            <pc:docMk/>
            <pc:sldMk cId="0" sldId="306"/>
            <ac:spMk id="2" creationId="{00000000-0000-0000-0000-000000000000}"/>
          </ac:spMkLst>
        </pc:spChg>
        <pc:spChg chg="mod">
          <ac:chgData name="Kathy Moczerniak" userId="482eff44a8730993" providerId="LiveId" clId="{D650E3D4-2A8C-4C72-84BD-12FFF55D6413}" dt="2020-06-28T20:18:44.170" v="152" actId="20577"/>
          <ac:spMkLst>
            <pc:docMk/>
            <pc:sldMk cId="0" sldId="306"/>
            <ac:spMk id="3" creationId="{00000000-0000-0000-0000-000000000000}"/>
          </ac:spMkLst>
        </pc:spChg>
        <pc:inkChg chg="add">
          <ac:chgData name="Kathy Moczerniak" userId="482eff44a8730993" providerId="LiveId" clId="{D650E3D4-2A8C-4C72-84BD-12FFF55D6413}" dt="2020-06-28T20:18:27.537" v="143" actId="9405"/>
          <ac:inkMkLst>
            <pc:docMk/>
            <pc:sldMk cId="0" sldId="306"/>
            <ac:inkMk id="6" creationId="{76363E30-54B5-4DB4-9935-FE6BE85588FF}"/>
          </ac:inkMkLst>
        </pc:inkChg>
        <pc:inkChg chg="add">
          <ac:chgData name="Kathy Moczerniak" userId="482eff44a8730993" providerId="LiveId" clId="{D650E3D4-2A8C-4C72-84BD-12FFF55D6413}" dt="2020-06-28T20:18:27.866" v="144" actId="9405"/>
          <ac:inkMkLst>
            <pc:docMk/>
            <pc:sldMk cId="0" sldId="306"/>
            <ac:inkMk id="7" creationId="{1DDF5491-8C29-46F1-919D-622256E73D2C}"/>
          </ac:inkMkLst>
        </pc:inkChg>
        <pc:inkChg chg="add">
          <ac:chgData name="Kathy Moczerniak" userId="482eff44a8730993" providerId="LiveId" clId="{D650E3D4-2A8C-4C72-84BD-12FFF55D6413}" dt="2020-06-28T20:18:28.205" v="145" actId="9405"/>
          <ac:inkMkLst>
            <pc:docMk/>
            <pc:sldMk cId="0" sldId="306"/>
            <ac:inkMk id="8" creationId="{14C206F6-5FE8-4CBE-B4DE-0DDB98946268}"/>
          </ac:inkMkLst>
        </pc:inkChg>
        <pc:inkChg chg="add">
          <ac:chgData name="Kathy Moczerniak" userId="482eff44a8730993" providerId="LiveId" clId="{D650E3D4-2A8C-4C72-84BD-12FFF55D6413}" dt="2020-06-28T20:18:28.538" v="146" actId="9405"/>
          <ac:inkMkLst>
            <pc:docMk/>
            <pc:sldMk cId="0" sldId="306"/>
            <ac:inkMk id="9" creationId="{12D81433-95D3-4D45-9E15-BED48C2B18D7}"/>
          </ac:inkMkLst>
        </pc:inkChg>
        <pc:inkChg chg="add">
          <ac:chgData name="Kathy Moczerniak" userId="482eff44a8730993" providerId="LiveId" clId="{D650E3D4-2A8C-4C72-84BD-12FFF55D6413}" dt="2020-06-28T20:18:28.883" v="147" actId="9405"/>
          <ac:inkMkLst>
            <pc:docMk/>
            <pc:sldMk cId="0" sldId="306"/>
            <ac:inkMk id="10" creationId="{0F458E50-7434-4955-A4EE-CE15B31A5CC0}"/>
          </ac:inkMkLst>
        </pc:inkChg>
        <pc:inkChg chg="add">
          <ac:chgData name="Kathy Moczerniak" userId="482eff44a8730993" providerId="LiveId" clId="{D650E3D4-2A8C-4C72-84BD-12FFF55D6413}" dt="2020-06-28T20:19:19.350" v="153" actId="9405"/>
          <ac:inkMkLst>
            <pc:docMk/>
            <pc:sldMk cId="0" sldId="306"/>
            <ac:inkMk id="11" creationId="{EEB69BFB-75CE-4461-A629-60B07353F2D8}"/>
          </ac:inkMkLst>
        </pc:inkChg>
        <pc:inkChg chg="add">
          <ac:chgData name="Kathy Moczerniak" userId="482eff44a8730993" providerId="LiveId" clId="{D650E3D4-2A8C-4C72-84BD-12FFF55D6413}" dt="2020-06-28T20:19:19.676" v="154" actId="9405"/>
          <ac:inkMkLst>
            <pc:docMk/>
            <pc:sldMk cId="0" sldId="306"/>
            <ac:inkMk id="12" creationId="{CAD5C141-7163-4DAE-AE40-836DFC839730}"/>
          </ac:inkMkLst>
        </pc:inkChg>
        <pc:inkChg chg="add">
          <ac:chgData name="Kathy Moczerniak" userId="482eff44a8730993" providerId="LiveId" clId="{D650E3D4-2A8C-4C72-84BD-12FFF55D6413}" dt="2020-06-28T20:19:20.026" v="155" actId="9405"/>
          <ac:inkMkLst>
            <pc:docMk/>
            <pc:sldMk cId="0" sldId="306"/>
            <ac:inkMk id="13" creationId="{A6D55882-E14D-4A21-B9AC-2E4FE48A0025}"/>
          </ac:inkMkLst>
        </pc:inkChg>
        <pc:inkChg chg="add">
          <ac:chgData name="Kathy Moczerniak" userId="482eff44a8730993" providerId="LiveId" clId="{D650E3D4-2A8C-4C72-84BD-12FFF55D6413}" dt="2020-06-28T20:19:20.357" v="156" actId="9405"/>
          <ac:inkMkLst>
            <pc:docMk/>
            <pc:sldMk cId="0" sldId="306"/>
            <ac:inkMk id="14" creationId="{C63E3131-D9AA-4BCB-8C92-B6096DAF3719}"/>
          </ac:inkMkLst>
        </pc:inkChg>
        <pc:inkChg chg="add">
          <ac:chgData name="Kathy Moczerniak" userId="482eff44a8730993" providerId="LiveId" clId="{D650E3D4-2A8C-4C72-84BD-12FFF55D6413}" dt="2020-06-28T20:19:21.226" v="157" actId="9405"/>
          <ac:inkMkLst>
            <pc:docMk/>
            <pc:sldMk cId="0" sldId="306"/>
            <ac:inkMk id="15" creationId="{45914104-4C38-4139-AD18-F435D2731D41}"/>
          </ac:inkMkLst>
        </pc:inkChg>
        <pc:inkChg chg="add">
          <ac:chgData name="Kathy Moczerniak" userId="482eff44a8730993" providerId="LiveId" clId="{D650E3D4-2A8C-4C72-84BD-12FFF55D6413}" dt="2020-06-28T20:19:21.675" v="158" actId="9405"/>
          <ac:inkMkLst>
            <pc:docMk/>
            <pc:sldMk cId="0" sldId="306"/>
            <ac:inkMk id="16" creationId="{226E1EE3-6047-4101-892D-2A97240CA9A4}"/>
          </ac:inkMkLst>
        </pc:inkChg>
        <pc:inkChg chg="add">
          <ac:chgData name="Kathy Moczerniak" userId="482eff44a8730993" providerId="LiveId" clId="{D650E3D4-2A8C-4C72-84BD-12FFF55D6413}" dt="2020-06-28T20:19:22.081" v="159" actId="9405"/>
          <ac:inkMkLst>
            <pc:docMk/>
            <pc:sldMk cId="0" sldId="306"/>
            <ac:inkMk id="17" creationId="{E3808C14-A81E-4BB7-8228-C724F3345661}"/>
          </ac:inkMkLst>
        </pc:inkChg>
        <pc:inkChg chg="add">
          <ac:chgData name="Kathy Moczerniak" userId="482eff44a8730993" providerId="LiveId" clId="{D650E3D4-2A8C-4C72-84BD-12FFF55D6413}" dt="2020-06-28T20:19:22.409" v="160" actId="9405"/>
          <ac:inkMkLst>
            <pc:docMk/>
            <pc:sldMk cId="0" sldId="306"/>
            <ac:inkMk id="18" creationId="{E7F80694-DA87-4D2C-A21A-2306A6DF79C5}"/>
          </ac:inkMkLst>
        </pc:inkChg>
        <pc:inkChg chg="add">
          <ac:chgData name="Kathy Moczerniak" userId="482eff44a8730993" providerId="LiveId" clId="{D650E3D4-2A8C-4C72-84BD-12FFF55D6413}" dt="2020-06-28T20:19:22.780" v="161" actId="9405"/>
          <ac:inkMkLst>
            <pc:docMk/>
            <pc:sldMk cId="0" sldId="306"/>
            <ac:inkMk id="19" creationId="{74597D3C-0560-4356-95EE-964EB9DCC423}"/>
          </ac:inkMkLst>
        </pc:inkChg>
        <pc:inkChg chg="add">
          <ac:chgData name="Kathy Moczerniak" userId="482eff44a8730993" providerId="LiveId" clId="{D650E3D4-2A8C-4C72-84BD-12FFF55D6413}" dt="2020-06-28T20:19:23.095" v="162" actId="9405"/>
          <ac:inkMkLst>
            <pc:docMk/>
            <pc:sldMk cId="0" sldId="306"/>
            <ac:inkMk id="20" creationId="{274A9F7F-18C2-4CEC-9C08-D04186B880E4}"/>
          </ac:inkMkLst>
        </pc:inkChg>
        <pc:inkChg chg="add">
          <ac:chgData name="Kathy Moczerniak" userId="482eff44a8730993" providerId="LiveId" clId="{D650E3D4-2A8C-4C72-84BD-12FFF55D6413}" dt="2020-06-28T20:19:23.481" v="163" actId="9405"/>
          <ac:inkMkLst>
            <pc:docMk/>
            <pc:sldMk cId="0" sldId="306"/>
            <ac:inkMk id="21" creationId="{3E0DA89B-EAF5-4D6B-916C-44861DF2F327}"/>
          </ac:inkMkLst>
        </pc:inkChg>
        <pc:inkChg chg="add">
          <ac:chgData name="Kathy Moczerniak" userId="482eff44a8730993" providerId="LiveId" clId="{D650E3D4-2A8C-4C72-84BD-12FFF55D6413}" dt="2020-06-28T20:19:23.864" v="164" actId="9405"/>
          <ac:inkMkLst>
            <pc:docMk/>
            <pc:sldMk cId="0" sldId="306"/>
            <ac:inkMk id="22" creationId="{BDB86950-330D-4853-AEA9-3BF336CC12C4}"/>
          </ac:inkMkLst>
        </pc:inkChg>
        <pc:inkChg chg="add">
          <ac:chgData name="Kathy Moczerniak" userId="482eff44a8730993" providerId="LiveId" clId="{D650E3D4-2A8C-4C72-84BD-12FFF55D6413}" dt="2020-06-28T20:19:24.224" v="165" actId="9405"/>
          <ac:inkMkLst>
            <pc:docMk/>
            <pc:sldMk cId="0" sldId="306"/>
            <ac:inkMk id="23" creationId="{829998C8-C631-4D82-9485-4A6EF85BBE93}"/>
          </ac:inkMkLst>
        </pc:inkChg>
        <pc:inkChg chg="add">
          <ac:chgData name="Kathy Moczerniak" userId="482eff44a8730993" providerId="LiveId" clId="{D650E3D4-2A8C-4C72-84BD-12FFF55D6413}" dt="2020-06-28T20:19:24.562" v="166" actId="9405"/>
          <ac:inkMkLst>
            <pc:docMk/>
            <pc:sldMk cId="0" sldId="306"/>
            <ac:inkMk id="24" creationId="{B20C13A5-B8EC-454C-9D72-FB3546590B36}"/>
          </ac:inkMkLst>
        </pc:inkChg>
        <pc:inkChg chg="add">
          <ac:chgData name="Kathy Moczerniak" userId="482eff44a8730993" providerId="LiveId" clId="{D650E3D4-2A8C-4C72-84BD-12FFF55D6413}" dt="2020-06-28T20:19:24.893" v="167" actId="9405"/>
          <ac:inkMkLst>
            <pc:docMk/>
            <pc:sldMk cId="0" sldId="306"/>
            <ac:inkMk id="25" creationId="{BEED6E6E-9489-4345-9874-946507F4EEF7}"/>
          </ac:inkMkLst>
        </pc:inkChg>
        <pc:inkChg chg="add">
          <ac:chgData name="Kathy Moczerniak" userId="482eff44a8730993" providerId="LiveId" clId="{D650E3D4-2A8C-4C72-84BD-12FFF55D6413}" dt="2020-06-28T20:19:25.214" v="168" actId="9405"/>
          <ac:inkMkLst>
            <pc:docMk/>
            <pc:sldMk cId="0" sldId="306"/>
            <ac:inkMk id="26" creationId="{234CBF6C-FFBE-4222-9D60-529087E6ECD6}"/>
          </ac:inkMkLst>
        </pc:inkChg>
        <pc:inkChg chg="add">
          <ac:chgData name="Kathy Moczerniak" userId="482eff44a8730993" providerId="LiveId" clId="{D650E3D4-2A8C-4C72-84BD-12FFF55D6413}" dt="2020-06-28T20:19:25.542" v="169" actId="9405"/>
          <ac:inkMkLst>
            <pc:docMk/>
            <pc:sldMk cId="0" sldId="306"/>
            <ac:inkMk id="27" creationId="{0F680397-49C1-4BB7-935E-E4DFAAE7A8DF}"/>
          </ac:inkMkLst>
        </pc:inkChg>
        <pc:inkChg chg="add">
          <ac:chgData name="Kathy Moczerniak" userId="482eff44a8730993" providerId="LiveId" clId="{D650E3D4-2A8C-4C72-84BD-12FFF55D6413}" dt="2020-06-28T20:19:25.948" v="170" actId="9405"/>
          <ac:inkMkLst>
            <pc:docMk/>
            <pc:sldMk cId="0" sldId="306"/>
            <ac:inkMk id="28" creationId="{078E9223-11A0-48E7-9FB3-883FDBEBE2C2}"/>
          </ac:inkMkLst>
        </pc:inkChg>
        <pc:inkChg chg="add">
          <ac:chgData name="Kathy Moczerniak" userId="482eff44a8730993" providerId="LiveId" clId="{D650E3D4-2A8C-4C72-84BD-12FFF55D6413}" dt="2020-06-28T20:19:26.275" v="171" actId="9405"/>
          <ac:inkMkLst>
            <pc:docMk/>
            <pc:sldMk cId="0" sldId="306"/>
            <ac:inkMk id="29" creationId="{CD4C0496-D21C-452E-B37C-822D5EAAF985}"/>
          </ac:inkMkLst>
        </pc:inkChg>
        <pc:inkChg chg="add">
          <ac:chgData name="Kathy Moczerniak" userId="482eff44a8730993" providerId="LiveId" clId="{D650E3D4-2A8C-4C72-84BD-12FFF55D6413}" dt="2020-06-28T20:19:26.613" v="172" actId="9405"/>
          <ac:inkMkLst>
            <pc:docMk/>
            <pc:sldMk cId="0" sldId="306"/>
            <ac:inkMk id="30" creationId="{5A1CDB55-E369-4CD3-A5DE-9C7669F723AA}"/>
          </ac:inkMkLst>
        </pc:inkChg>
        <pc:inkChg chg="add">
          <ac:chgData name="Kathy Moczerniak" userId="482eff44a8730993" providerId="LiveId" clId="{D650E3D4-2A8C-4C72-84BD-12FFF55D6413}" dt="2020-06-28T20:19:26.981" v="173" actId="9405"/>
          <ac:inkMkLst>
            <pc:docMk/>
            <pc:sldMk cId="0" sldId="306"/>
            <ac:inkMk id="31" creationId="{D432B3A7-3220-469D-A1B1-725C8FEEB423}"/>
          </ac:inkMkLst>
        </pc:inkChg>
        <pc:inkChg chg="add">
          <ac:chgData name="Kathy Moczerniak" userId="482eff44a8730993" providerId="LiveId" clId="{D650E3D4-2A8C-4C72-84BD-12FFF55D6413}" dt="2020-06-28T20:19:27.314" v="174" actId="9405"/>
          <ac:inkMkLst>
            <pc:docMk/>
            <pc:sldMk cId="0" sldId="306"/>
            <ac:inkMk id="32" creationId="{06CB1AB2-E2E4-4254-B24F-06B8ED2352E3}"/>
          </ac:inkMkLst>
        </pc:inkChg>
        <pc:inkChg chg="add">
          <ac:chgData name="Kathy Moczerniak" userId="482eff44a8730993" providerId="LiveId" clId="{D650E3D4-2A8C-4C72-84BD-12FFF55D6413}" dt="2020-06-28T20:19:27.828" v="175" actId="9405"/>
          <ac:inkMkLst>
            <pc:docMk/>
            <pc:sldMk cId="0" sldId="306"/>
            <ac:inkMk id="33" creationId="{3F056FB4-FEE2-4935-A1BA-6D117D352E11}"/>
          </ac:inkMkLst>
        </pc:inkChg>
        <pc:inkChg chg="add">
          <ac:chgData name="Kathy Moczerniak" userId="482eff44a8730993" providerId="LiveId" clId="{D650E3D4-2A8C-4C72-84BD-12FFF55D6413}" dt="2020-06-28T20:19:28.196" v="176" actId="9405"/>
          <ac:inkMkLst>
            <pc:docMk/>
            <pc:sldMk cId="0" sldId="306"/>
            <ac:inkMk id="34" creationId="{927A8A62-011C-42F5-A8B2-9996ECE54D34}"/>
          </ac:inkMkLst>
        </pc:inkChg>
        <pc:inkChg chg="add">
          <ac:chgData name="Kathy Moczerniak" userId="482eff44a8730993" providerId="LiveId" clId="{D650E3D4-2A8C-4C72-84BD-12FFF55D6413}" dt="2020-06-28T20:19:28.646" v="177" actId="9405"/>
          <ac:inkMkLst>
            <pc:docMk/>
            <pc:sldMk cId="0" sldId="306"/>
            <ac:inkMk id="35" creationId="{93C9C09B-A85C-4ACD-BCD2-7C08A874B89D}"/>
          </ac:inkMkLst>
        </pc:inkChg>
        <pc:inkChg chg="add">
          <ac:chgData name="Kathy Moczerniak" userId="482eff44a8730993" providerId="LiveId" clId="{D650E3D4-2A8C-4C72-84BD-12FFF55D6413}" dt="2020-06-28T20:19:29.095" v="178" actId="9405"/>
          <ac:inkMkLst>
            <pc:docMk/>
            <pc:sldMk cId="0" sldId="306"/>
            <ac:inkMk id="36" creationId="{CBBB36D0-506A-4507-95D1-F19565B46E89}"/>
          </ac:inkMkLst>
        </pc:inkChg>
        <pc:inkChg chg="add">
          <ac:chgData name="Kathy Moczerniak" userId="482eff44a8730993" providerId="LiveId" clId="{D650E3D4-2A8C-4C72-84BD-12FFF55D6413}" dt="2020-06-28T20:19:29.612" v="179" actId="9405"/>
          <ac:inkMkLst>
            <pc:docMk/>
            <pc:sldMk cId="0" sldId="306"/>
            <ac:inkMk id="37" creationId="{BB6B5669-F0B2-4E95-BB71-6567DE7A6F46}"/>
          </ac:inkMkLst>
        </pc:inkChg>
        <pc:inkChg chg="add">
          <ac:chgData name="Kathy Moczerniak" userId="482eff44a8730993" providerId="LiveId" clId="{D650E3D4-2A8C-4C72-84BD-12FFF55D6413}" dt="2020-06-28T20:19:29.994" v="180" actId="9405"/>
          <ac:inkMkLst>
            <pc:docMk/>
            <pc:sldMk cId="0" sldId="306"/>
            <ac:inkMk id="38" creationId="{4E25EFB8-0268-468E-83E0-1E7482C522C5}"/>
          </ac:inkMkLst>
        </pc:inkChg>
        <pc:inkChg chg="add">
          <ac:chgData name="Kathy Moczerniak" userId="482eff44a8730993" providerId="LiveId" clId="{D650E3D4-2A8C-4C72-84BD-12FFF55D6413}" dt="2020-06-28T20:19:31.277" v="181" actId="9405"/>
          <ac:inkMkLst>
            <pc:docMk/>
            <pc:sldMk cId="0" sldId="306"/>
            <ac:inkMk id="39" creationId="{3CF35AB1-E8CC-4D45-ABEB-9854C8230227}"/>
          </ac:inkMkLst>
        </pc:inkChg>
        <pc:inkChg chg="add">
          <ac:chgData name="Kathy Moczerniak" userId="482eff44a8730993" providerId="LiveId" clId="{D650E3D4-2A8C-4C72-84BD-12FFF55D6413}" dt="2020-06-28T20:19:31.810" v="182" actId="9405"/>
          <ac:inkMkLst>
            <pc:docMk/>
            <pc:sldMk cId="0" sldId="306"/>
            <ac:inkMk id="40" creationId="{07457D34-4403-4E17-B512-68D150CD1988}"/>
          </ac:inkMkLst>
        </pc:inkChg>
        <pc:inkChg chg="add">
          <ac:chgData name="Kathy Moczerniak" userId="482eff44a8730993" providerId="LiveId" clId="{D650E3D4-2A8C-4C72-84BD-12FFF55D6413}" dt="2020-06-28T20:19:32.329" v="183" actId="9405"/>
          <ac:inkMkLst>
            <pc:docMk/>
            <pc:sldMk cId="0" sldId="306"/>
            <ac:inkMk id="41" creationId="{13C94FF2-3867-4760-A4EB-AE4F12A47F53}"/>
          </ac:inkMkLst>
        </pc:inkChg>
        <pc:inkChg chg="add">
          <ac:chgData name="Kathy Moczerniak" userId="482eff44a8730993" providerId="LiveId" clId="{D650E3D4-2A8C-4C72-84BD-12FFF55D6413}" dt="2020-06-28T20:19:32.710" v="184" actId="9405"/>
          <ac:inkMkLst>
            <pc:docMk/>
            <pc:sldMk cId="0" sldId="306"/>
            <ac:inkMk id="42" creationId="{FB41BFEF-23C8-4C2D-BFB6-8A88FB7B535B}"/>
          </ac:inkMkLst>
        </pc:inkChg>
        <pc:inkChg chg="add">
          <ac:chgData name="Kathy Moczerniak" userId="482eff44a8730993" providerId="LiveId" clId="{D650E3D4-2A8C-4C72-84BD-12FFF55D6413}" dt="2020-06-28T20:19:33.162" v="185" actId="9405"/>
          <ac:inkMkLst>
            <pc:docMk/>
            <pc:sldMk cId="0" sldId="306"/>
            <ac:inkMk id="43" creationId="{97C3302E-EE76-4F8C-A63A-AAFF2E881951}"/>
          </ac:inkMkLst>
        </pc:inkChg>
        <pc:inkChg chg="add">
          <ac:chgData name="Kathy Moczerniak" userId="482eff44a8730993" providerId="LiveId" clId="{D650E3D4-2A8C-4C72-84BD-12FFF55D6413}" dt="2020-06-28T20:19:33.610" v="186" actId="9405"/>
          <ac:inkMkLst>
            <pc:docMk/>
            <pc:sldMk cId="0" sldId="306"/>
            <ac:inkMk id="44" creationId="{D37F7A28-E856-49F7-B39A-0FB64538D02B}"/>
          </ac:inkMkLst>
        </pc:inkChg>
        <pc:inkChg chg="add">
          <ac:chgData name="Kathy Moczerniak" userId="482eff44a8730993" providerId="LiveId" clId="{D650E3D4-2A8C-4C72-84BD-12FFF55D6413}" dt="2020-06-28T20:19:34.127" v="187" actId="9405"/>
          <ac:inkMkLst>
            <pc:docMk/>
            <pc:sldMk cId="0" sldId="306"/>
            <ac:inkMk id="45" creationId="{1E7C8C6F-581A-42CF-882C-E8DAD7BF9D9B}"/>
          </ac:inkMkLst>
        </pc:inkChg>
        <pc:inkChg chg="add">
          <ac:chgData name="Kathy Moczerniak" userId="482eff44a8730993" providerId="LiveId" clId="{D650E3D4-2A8C-4C72-84BD-12FFF55D6413}" dt="2020-06-28T20:19:34.509" v="188" actId="9405"/>
          <ac:inkMkLst>
            <pc:docMk/>
            <pc:sldMk cId="0" sldId="306"/>
            <ac:inkMk id="46" creationId="{98D0F83A-BE7F-4F0E-B7AF-E5C6E7E3B89A}"/>
          </ac:inkMkLst>
        </pc:inkChg>
        <pc:inkChg chg="add">
          <ac:chgData name="Kathy Moczerniak" userId="482eff44a8730993" providerId="LiveId" clId="{D650E3D4-2A8C-4C72-84BD-12FFF55D6413}" dt="2020-06-28T20:19:35.024" v="189" actId="9405"/>
          <ac:inkMkLst>
            <pc:docMk/>
            <pc:sldMk cId="0" sldId="306"/>
            <ac:inkMk id="47" creationId="{54E35176-EA66-4997-884E-86F223870BEC}"/>
          </ac:inkMkLst>
        </pc:inkChg>
        <pc:inkChg chg="add">
          <ac:chgData name="Kathy Moczerniak" userId="482eff44a8730993" providerId="LiveId" clId="{D650E3D4-2A8C-4C72-84BD-12FFF55D6413}" dt="2020-06-28T20:19:35.474" v="190" actId="9405"/>
          <ac:inkMkLst>
            <pc:docMk/>
            <pc:sldMk cId="0" sldId="306"/>
            <ac:inkMk id="48" creationId="{6F7AE6A6-2620-4C8F-BEA7-F34F151821EC}"/>
          </ac:inkMkLst>
        </pc:inkChg>
        <pc:inkChg chg="add">
          <ac:chgData name="Kathy Moczerniak" userId="482eff44a8730993" providerId="LiveId" clId="{D650E3D4-2A8C-4C72-84BD-12FFF55D6413}" dt="2020-06-28T20:19:35.813" v="191" actId="9405"/>
          <ac:inkMkLst>
            <pc:docMk/>
            <pc:sldMk cId="0" sldId="306"/>
            <ac:inkMk id="49" creationId="{CA890AB1-3BA0-42F9-9A84-5B675054864A}"/>
          </ac:inkMkLst>
        </pc:inkChg>
        <pc:inkChg chg="add">
          <ac:chgData name="Kathy Moczerniak" userId="482eff44a8730993" providerId="LiveId" clId="{D650E3D4-2A8C-4C72-84BD-12FFF55D6413}" dt="2020-06-28T20:19:36.142" v="192" actId="9405"/>
          <ac:inkMkLst>
            <pc:docMk/>
            <pc:sldMk cId="0" sldId="306"/>
            <ac:inkMk id="50" creationId="{3832901E-C427-404E-9F6C-7A04C2D00A95}"/>
          </ac:inkMkLst>
        </pc:inkChg>
        <pc:inkChg chg="add">
          <ac:chgData name="Kathy Moczerniak" userId="482eff44a8730993" providerId="LiveId" clId="{D650E3D4-2A8C-4C72-84BD-12FFF55D6413}" dt="2020-06-28T20:19:36.458" v="193" actId="9405"/>
          <ac:inkMkLst>
            <pc:docMk/>
            <pc:sldMk cId="0" sldId="306"/>
            <ac:inkMk id="51" creationId="{C866C594-3E9D-4B8F-90F2-86BF676FA85B}"/>
          </ac:inkMkLst>
        </pc:inkChg>
        <pc:inkChg chg="add">
          <ac:chgData name="Kathy Moczerniak" userId="482eff44a8730993" providerId="LiveId" clId="{D650E3D4-2A8C-4C72-84BD-12FFF55D6413}" dt="2020-06-28T20:19:36.825" v="194" actId="9405"/>
          <ac:inkMkLst>
            <pc:docMk/>
            <pc:sldMk cId="0" sldId="306"/>
            <ac:inkMk id="52" creationId="{DA3608DD-7FCD-41EA-85F5-232EFEB94E22}"/>
          </ac:inkMkLst>
        </pc:inkChg>
        <pc:inkChg chg="add">
          <ac:chgData name="Kathy Moczerniak" userId="482eff44a8730993" providerId="LiveId" clId="{D650E3D4-2A8C-4C72-84BD-12FFF55D6413}" dt="2020-06-28T20:19:37.206" v="195" actId="9405"/>
          <ac:inkMkLst>
            <pc:docMk/>
            <pc:sldMk cId="0" sldId="306"/>
            <ac:inkMk id="53" creationId="{EA6587B7-4CE0-4F43-AD1D-2895DB0EC089}"/>
          </ac:inkMkLst>
        </pc:inkChg>
        <pc:inkChg chg="add">
          <ac:chgData name="Kathy Moczerniak" userId="482eff44a8730993" providerId="LiveId" clId="{D650E3D4-2A8C-4C72-84BD-12FFF55D6413}" dt="2020-06-28T20:19:37.722" v="196" actId="9405"/>
          <ac:inkMkLst>
            <pc:docMk/>
            <pc:sldMk cId="0" sldId="306"/>
            <ac:inkMk id="54" creationId="{C759B222-DF0B-46C3-B91E-C42A3EC68E39}"/>
          </ac:inkMkLst>
        </pc:inkChg>
        <pc:inkChg chg="add">
          <ac:chgData name="Kathy Moczerniak" userId="482eff44a8730993" providerId="LiveId" clId="{D650E3D4-2A8C-4C72-84BD-12FFF55D6413}" dt="2020-06-28T20:19:38.106" v="197" actId="9405"/>
          <ac:inkMkLst>
            <pc:docMk/>
            <pc:sldMk cId="0" sldId="306"/>
            <ac:inkMk id="55" creationId="{C7F8BD82-9991-45ED-B9F9-2FBBB943B45C}"/>
          </ac:inkMkLst>
        </pc:inkChg>
        <pc:inkChg chg="add">
          <ac:chgData name="Kathy Moczerniak" userId="482eff44a8730993" providerId="LiveId" clId="{D650E3D4-2A8C-4C72-84BD-12FFF55D6413}" dt="2020-06-28T20:20:03.581" v="198" actId="9405"/>
          <ac:inkMkLst>
            <pc:docMk/>
            <pc:sldMk cId="0" sldId="306"/>
            <ac:inkMk id="56" creationId="{ADC28768-308F-45BE-AB42-73F4CA1A50C7}"/>
          </ac:inkMkLst>
        </pc:inkChg>
        <pc:inkChg chg="add">
          <ac:chgData name="Kathy Moczerniak" userId="482eff44a8730993" providerId="LiveId" clId="{D650E3D4-2A8C-4C72-84BD-12FFF55D6413}" dt="2020-06-28T20:20:04.331" v="199" actId="9405"/>
          <ac:inkMkLst>
            <pc:docMk/>
            <pc:sldMk cId="0" sldId="306"/>
            <ac:inkMk id="57" creationId="{DBD87992-1B2D-4F99-BE00-7B4D73F4F991}"/>
          </ac:inkMkLst>
        </pc:inkChg>
        <pc:inkChg chg="add">
          <ac:chgData name="Kathy Moczerniak" userId="482eff44a8730993" providerId="LiveId" clId="{D650E3D4-2A8C-4C72-84BD-12FFF55D6413}" dt="2020-06-28T20:20:04.865" v="200" actId="9405"/>
          <ac:inkMkLst>
            <pc:docMk/>
            <pc:sldMk cId="0" sldId="306"/>
            <ac:inkMk id="58" creationId="{63B95D21-4BCD-4992-9FEB-DFA6404409C9}"/>
          </ac:inkMkLst>
        </pc:inkChg>
        <pc:inkChg chg="add">
          <ac:chgData name="Kathy Moczerniak" userId="482eff44a8730993" providerId="LiveId" clId="{D650E3D4-2A8C-4C72-84BD-12FFF55D6413}" dt="2020-06-28T20:20:05.380" v="201" actId="9405"/>
          <ac:inkMkLst>
            <pc:docMk/>
            <pc:sldMk cId="0" sldId="306"/>
            <ac:inkMk id="59" creationId="{A0BD9E45-B737-4871-9225-855ED4BBD61E}"/>
          </ac:inkMkLst>
        </pc:inkChg>
        <pc:inkChg chg="add">
          <ac:chgData name="Kathy Moczerniak" userId="482eff44a8730993" providerId="LiveId" clId="{D650E3D4-2A8C-4C72-84BD-12FFF55D6413}" dt="2020-06-28T20:20:05.764" v="202" actId="9405"/>
          <ac:inkMkLst>
            <pc:docMk/>
            <pc:sldMk cId="0" sldId="306"/>
            <ac:inkMk id="60" creationId="{A14E7E54-3966-46FE-93E2-7F1B2A6838AC}"/>
          </ac:inkMkLst>
        </pc:inkChg>
        <pc:inkChg chg="add">
          <ac:chgData name="Kathy Moczerniak" userId="482eff44a8730993" providerId="LiveId" clId="{D650E3D4-2A8C-4C72-84BD-12FFF55D6413}" dt="2020-06-28T20:20:06.214" v="203" actId="9405"/>
          <ac:inkMkLst>
            <pc:docMk/>
            <pc:sldMk cId="0" sldId="306"/>
            <ac:inkMk id="61" creationId="{ED0FDA80-3CE9-439E-89ED-287922F06BFF}"/>
          </ac:inkMkLst>
        </pc:inkChg>
        <pc:inkChg chg="add">
          <ac:chgData name="Kathy Moczerniak" userId="482eff44a8730993" providerId="LiveId" clId="{D650E3D4-2A8C-4C72-84BD-12FFF55D6413}" dt="2020-06-28T20:20:06.544" v="204" actId="9405"/>
          <ac:inkMkLst>
            <pc:docMk/>
            <pc:sldMk cId="0" sldId="306"/>
            <ac:inkMk id="62" creationId="{21EE10FF-1376-4AD5-B92B-2FA87E4D1182}"/>
          </ac:inkMkLst>
        </pc:inkChg>
        <pc:inkChg chg="add">
          <ac:chgData name="Kathy Moczerniak" userId="482eff44a8730993" providerId="LiveId" clId="{D650E3D4-2A8C-4C72-84BD-12FFF55D6413}" dt="2020-06-28T20:20:06.882" v="205" actId="9405"/>
          <ac:inkMkLst>
            <pc:docMk/>
            <pc:sldMk cId="0" sldId="306"/>
            <ac:inkMk id="63" creationId="{36A20AE1-855C-4616-8088-D1E0E217989D}"/>
          </ac:inkMkLst>
        </pc:inkChg>
        <pc:inkChg chg="add">
          <ac:chgData name="Kathy Moczerniak" userId="482eff44a8730993" providerId="LiveId" clId="{D650E3D4-2A8C-4C72-84BD-12FFF55D6413}" dt="2020-06-28T20:20:07.217" v="206" actId="9405"/>
          <ac:inkMkLst>
            <pc:docMk/>
            <pc:sldMk cId="0" sldId="306"/>
            <ac:inkMk id="64" creationId="{87A5E9EE-C80B-4A53-BA83-8732E096E536}"/>
          </ac:inkMkLst>
        </pc:inkChg>
        <pc:inkChg chg="add">
          <ac:chgData name="Kathy Moczerniak" userId="482eff44a8730993" providerId="LiveId" clId="{D650E3D4-2A8C-4C72-84BD-12FFF55D6413}" dt="2020-06-28T20:20:07.562" v="207" actId="9405"/>
          <ac:inkMkLst>
            <pc:docMk/>
            <pc:sldMk cId="0" sldId="306"/>
            <ac:inkMk id="65" creationId="{455DE514-10CD-4794-8ECD-712126ADF14E}"/>
          </ac:inkMkLst>
        </pc:inkChg>
        <pc:inkChg chg="add">
          <ac:chgData name="Kathy Moczerniak" userId="482eff44a8730993" providerId="LiveId" clId="{D650E3D4-2A8C-4C72-84BD-12FFF55D6413}" dt="2020-06-28T20:20:08.080" v="208" actId="9405"/>
          <ac:inkMkLst>
            <pc:docMk/>
            <pc:sldMk cId="0" sldId="306"/>
            <ac:inkMk id="66" creationId="{3A4252AC-89CF-4497-A77D-D3671B665781}"/>
          </ac:inkMkLst>
        </pc:inkChg>
        <pc:inkChg chg="add">
          <ac:chgData name="Kathy Moczerniak" userId="482eff44a8730993" providerId="LiveId" clId="{D650E3D4-2A8C-4C72-84BD-12FFF55D6413}" dt="2020-06-28T20:20:08.611" v="209" actId="9405"/>
          <ac:inkMkLst>
            <pc:docMk/>
            <pc:sldMk cId="0" sldId="306"/>
            <ac:inkMk id="67" creationId="{93392376-E40B-4E09-AB8F-6B1A489E749E}"/>
          </ac:inkMkLst>
        </pc:inkChg>
        <pc:inkChg chg="add">
          <ac:chgData name="Kathy Moczerniak" userId="482eff44a8730993" providerId="LiveId" clId="{D650E3D4-2A8C-4C72-84BD-12FFF55D6413}" dt="2020-06-28T20:20:08.987" v="210" actId="9405"/>
          <ac:inkMkLst>
            <pc:docMk/>
            <pc:sldMk cId="0" sldId="306"/>
            <ac:inkMk id="68" creationId="{6F57BBEC-091F-4A90-BA2E-59B7069DDC5B}"/>
          </ac:inkMkLst>
        </pc:inkChg>
        <pc:inkChg chg="add">
          <ac:chgData name="Kathy Moczerniak" userId="482eff44a8730993" providerId="LiveId" clId="{D650E3D4-2A8C-4C72-84BD-12FFF55D6413}" dt="2020-06-28T20:20:09.354" v="211" actId="9405"/>
          <ac:inkMkLst>
            <pc:docMk/>
            <pc:sldMk cId="0" sldId="306"/>
            <ac:inkMk id="69" creationId="{F737BF94-0EB6-43A6-89D3-6BB82109779F}"/>
          </ac:inkMkLst>
        </pc:inkChg>
        <pc:inkChg chg="add">
          <ac:chgData name="Kathy Moczerniak" userId="482eff44a8730993" providerId="LiveId" clId="{D650E3D4-2A8C-4C72-84BD-12FFF55D6413}" dt="2020-06-28T20:20:09.886" v="212" actId="9405"/>
          <ac:inkMkLst>
            <pc:docMk/>
            <pc:sldMk cId="0" sldId="306"/>
            <ac:inkMk id="70" creationId="{9825DAF6-EDAD-4E0B-8916-F66915B849F9}"/>
          </ac:inkMkLst>
        </pc:inkChg>
        <pc:inkChg chg="add">
          <ac:chgData name="Kathy Moczerniak" userId="482eff44a8730993" providerId="LiveId" clId="{D650E3D4-2A8C-4C72-84BD-12FFF55D6413}" dt="2020-06-28T20:20:10.402" v="213" actId="9405"/>
          <ac:inkMkLst>
            <pc:docMk/>
            <pc:sldMk cId="0" sldId="306"/>
            <ac:inkMk id="71" creationId="{3742670A-0233-4687-93FD-3B58D7583A40}"/>
          </ac:inkMkLst>
        </pc:inkChg>
        <pc:inkChg chg="add">
          <ac:chgData name="Kathy Moczerniak" userId="482eff44a8730993" providerId="LiveId" clId="{D650E3D4-2A8C-4C72-84BD-12FFF55D6413}" dt="2020-06-28T20:20:10.823" v="214" actId="9405"/>
          <ac:inkMkLst>
            <pc:docMk/>
            <pc:sldMk cId="0" sldId="306"/>
            <ac:inkMk id="72" creationId="{1E340D29-DC08-48CD-9182-ED880DA5575B}"/>
          </ac:inkMkLst>
        </pc:inkChg>
        <pc:inkChg chg="add">
          <ac:chgData name="Kathy Moczerniak" userId="482eff44a8730993" providerId="LiveId" clId="{D650E3D4-2A8C-4C72-84BD-12FFF55D6413}" dt="2020-06-28T20:20:11.236" v="215" actId="9405"/>
          <ac:inkMkLst>
            <pc:docMk/>
            <pc:sldMk cId="0" sldId="306"/>
            <ac:inkMk id="73" creationId="{63E1AD8E-786E-441F-A79F-97CCE9DD7293}"/>
          </ac:inkMkLst>
        </pc:inkChg>
        <pc:inkChg chg="add">
          <ac:chgData name="Kathy Moczerniak" userId="482eff44a8730993" providerId="LiveId" clId="{D650E3D4-2A8C-4C72-84BD-12FFF55D6413}" dt="2020-06-28T20:20:11.581" v="216" actId="9405"/>
          <ac:inkMkLst>
            <pc:docMk/>
            <pc:sldMk cId="0" sldId="306"/>
            <ac:inkMk id="74" creationId="{1A87E88B-52E1-4D4A-9A4D-94B961D1ACD2}"/>
          </ac:inkMkLst>
        </pc:inkChg>
        <pc:inkChg chg="add">
          <ac:chgData name="Kathy Moczerniak" userId="482eff44a8730993" providerId="LiveId" clId="{D650E3D4-2A8C-4C72-84BD-12FFF55D6413}" dt="2020-06-28T20:20:11.917" v="217" actId="9405"/>
          <ac:inkMkLst>
            <pc:docMk/>
            <pc:sldMk cId="0" sldId="306"/>
            <ac:inkMk id="75" creationId="{8EB57256-1000-4328-965B-6F23AB81B6CF}"/>
          </ac:inkMkLst>
        </pc:inkChg>
        <pc:inkChg chg="add">
          <ac:chgData name="Kathy Moczerniak" userId="482eff44a8730993" providerId="LiveId" clId="{D650E3D4-2A8C-4C72-84BD-12FFF55D6413}" dt="2020-06-28T20:20:12.255" v="218" actId="9405"/>
          <ac:inkMkLst>
            <pc:docMk/>
            <pc:sldMk cId="0" sldId="306"/>
            <ac:inkMk id="76" creationId="{698ECDDD-A897-4AEC-888D-3D530B983F47}"/>
          </ac:inkMkLst>
        </pc:inkChg>
        <pc:inkChg chg="add">
          <ac:chgData name="Kathy Moczerniak" userId="482eff44a8730993" providerId="LiveId" clId="{D650E3D4-2A8C-4C72-84BD-12FFF55D6413}" dt="2020-06-28T20:20:12.584" v="219" actId="9405"/>
          <ac:inkMkLst>
            <pc:docMk/>
            <pc:sldMk cId="0" sldId="306"/>
            <ac:inkMk id="77" creationId="{03D20761-4EF2-4C7E-806E-6EAA6680332C}"/>
          </ac:inkMkLst>
        </pc:inkChg>
      </pc:sldChg>
      <pc:sldChg chg="modSp mod">
        <pc:chgData name="Kathy Moczerniak" userId="482eff44a8730993" providerId="LiveId" clId="{D650E3D4-2A8C-4C72-84BD-12FFF55D6413}" dt="2020-06-28T22:15:53.704" v="1123" actId="6549"/>
        <pc:sldMkLst>
          <pc:docMk/>
          <pc:sldMk cId="0" sldId="307"/>
        </pc:sldMkLst>
        <pc:spChg chg="mod">
          <ac:chgData name="Kathy Moczerniak" userId="482eff44a8730993" providerId="LiveId" clId="{D650E3D4-2A8C-4C72-84BD-12FFF55D6413}" dt="2020-06-28T22:15:53.704" v="1123" actId="6549"/>
          <ac:spMkLst>
            <pc:docMk/>
            <pc:sldMk cId="0" sldId="307"/>
            <ac:spMk id="3" creationId="{00000000-0000-0000-0000-000000000000}"/>
          </ac:spMkLst>
        </pc:spChg>
      </pc:sldChg>
      <pc:sldChg chg="modSp">
        <pc:chgData name="Kathy Moczerniak" userId="482eff44a8730993" providerId="LiveId" clId="{D650E3D4-2A8C-4C72-84BD-12FFF55D6413}" dt="2020-06-21T05:57:34.518" v="15"/>
        <pc:sldMkLst>
          <pc:docMk/>
          <pc:sldMk cId="0" sldId="308"/>
        </pc:sldMkLst>
        <pc:spChg chg="mod">
          <ac:chgData name="Kathy Moczerniak" userId="482eff44a8730993" providerId="LiveId" clId="{D650E3D4-2A8C-4C72-84BD-12FFF55D6413}" dt="2020-06-21T05:57:34.518" v="15"/>
          <ac:spMkLst>
            <pc:docMk/>
            <pc:sldMk cId="0" sldId="308"/>
            <ac:spMk id="6" creationId="{00000000-0000-0000-0000-000000000000}"/>
          </ac:spMkLst>
        </pc:spChg>
      </pc:sldChg>
      <pc:sldChg chg="addSp mod">
        <pc:chgData name="Kathy Moczerniak" userId="482eff44a8730993" providerId="LiveId" clId="{D650E3D4-2A8C-4C72-84BD-12FFF55D6413}" dt="2020-06-28T20:11:25.138" v="18" actId="9405"/>
        <pc:sldMkLst>
          <pc:docMk/>
          <pc:sldMk cId="0" sldId="309"/>
        </pc:sldMkLst>
        <pc:inkChg chg="add">
          <ac:chgData name="Kathy Moczerniak" userId="482eff44a8730993" providerId="LiveId" clId="{D650E3D4-2A8C-4C72-84BD-12FFF55D6413}" dt="2020-06-28T20:11:24.812" v="17" actId="9405"/>
          <ac:inkMkLst>
            <pc:docMk/>
            <pc:sldMk cId="0" sldId="309"/>
            <ac:inkMk id="4" creationId="{395CA896-BB5D-4FC5-9685-FDE292F60212}"/>
          </ac:inkMkLst>
        </pc:inkChg>
        <pc:inkChg chg="add">
          <ac:chgData name="Kathy Moczerniak" userId="482eff44a8730993" providerId="LiveId" clId="{D650E3D4-2A8C-4C72-84BD-12FFF55D6413}" dt="2020-06-28T20:11:25.138" v="18" actId="9405"/>
          <ac:inkMkLst>
            <pc:docMk/>
            <pc:sldMk cId="0" sldId="309"/>
            <ac:inkMk id="5" creationId="{79E79638-0DA8-45E0-9886-FC5508173805}"/>
          </ac:inkMkLst>
        </pc:inkChg>
      </pc:sldChg>
      <pc:sldChg chg="addSp modSp mod">
        <pc:chgData name="Kathy Moczerniak" userId="482eff44a8730993" providerId="LiveId" clId="{D650E3D4-2A8C-4C72-84BD-12FFF55D6413}" dt="2020-06-28T22:15:23.640" v="1119" actId="20577"/>
        <pc:sldMkLst>
          <pc:docMk/>
          <pc:sldMk cId="1531010520" sldId="315"/>
        </pc:sldMkLst>
        <pc:spChg chg="mod">
          <ac:chgData name="Kathy Moczerniak" userId="482eff44a8730993" providerId="LiveId" clId="{D650E3D4-2A8C-4C72-84BD-12FFF55D6413}" dt="2020-06-21T05:57:34.518" v="15"/>
          <ac:spMkLst>
            <pc:docMk/>
            <pc:sldMk cId="1531010520" sldId="315"/>
            <ac:spMk id="2" creationId="{00000000-0000-0000-0000-000000000000}"/>
          </ac:spMkLst>
        </pc:spChg>
        <pc:spChg chg="mod">
          <ac:chgData name="Kathy Moczerniak" userId="482eff44a8730993" providerId="LiveId" clId="{D650E3D4-2A8C-4C72-84BD-12FFF55D6413}" dt="2020-06-28T22:15:23.640" v="1119" actId="20577"/>
          <ac:spMkLst>
            <pc:docMk/>
            <pc:sldMk cId="1531010520" sldId="315"/>
            <ac:spMk id="3" creationId="{00000000-0000-0000-0000-000000000000}"/>
          </ac:spMkLst>
        </pc:spChg>
        <pc:grpChg chg="mod">
          <ac:chgData name="Kathy Moczerniak" userId="482eff44a8730993" providerId="LiveId" clId="{D650E3D4-2A8C-4C72-84BD-12FFF55D6413}" dt="2020-06-28T22:14:09.694" v="1112"/>
          <ac:grpSpMkLst>
            <pc:docMk/>
            <pc:sldMk cId="1531010520" sldId="315"/>
            <ac:grpSpMk id="16" creationId="{82A56336-63DF-4050-8359-42295B7CD333}"/>
          </ac:grpSpMkLst>
        </pc:grpChg>
        <pc:inkChg chg="add">
          <ac:chgData name="Kathy Moczerniak" userId="482eff44a8730993" providerId="LiveId" clId="{D650E3D4-2A8C-4C72-84BD-12FFF55D6413}" dt="2020-06-28T22:13:59.260" v="1099" actId="9405"/>
          <ac:inkMkLst>
            <pc:docMk/>
            <pc:sldMk cId="1531010520" sldId="315"/>
            <ac:inkMk id="4" creationId="{6CDEE2FF-91D3-4724-A4C4-0D1C55E6341D}"/>
          </ac:inkMkLst>
        </pc:inkChg>
        <pc:inkChg chg="add">
          <ac:chgData name="Kathy Moczerniak" userId="482eff44a8730993" providerId="LiveId" clId="{D650E3D4-2A8C-4C72-84BD-12FFF55D6413}" dt="2020-06-28T22:13:59.591" v="1100" actId="9405"/>
          <ac:inkMkLst>
            <pc:docMk/>
            <pc:sldMk cId="1531010520" sldId="315"/>
            <ac:inkMk id="5" creationId="{652B6868-E304-4CF3-8E88-C3B23FA6C14D}"/>
          </ac:inkMkLst>
        </pc:inkChg>
        <pc:inkChg chg="add">
          <ac:chgData name="Kathy Moczerniak" userId="482eff44a8730993" providerId="LiveId" clId="{D650E3D4-2A8C-4C72-84BD-12FFF55D6413}" dt="2020-06-28T22:14:00.094" v="1101" actId="9405"/>
          <ac:inkMkLst>
            <pc:docMk/>
            <pc:sldMk cId="1531010520" sldId="315"/>
            <ac:inkMk id="6" creationId="{7F97ABE3-2725-4355-8724-F72C5FEDD9F6}"/>
          </ac:inkMkLst>
        </pc:inkChg>
        <pc:inkChg chg="add">
          <ac:chgData name="Kathy Moczerniak" userId="482eff44a8730993" providerId="LiveId" clId="{D650E3D4-2A8C-4C72-84BD-12FFF55D6413}" dt="2020-06-28T22:14:00.610" v="1102" actId="9405"/>
          <ac:inkMkLst>
            <pc:docMk/>
            <pc:sldMk cId="1531010520" sldId="315"/>
            <ac:inkMk id="7" creationId="{BCF0CA91-FDA4-40E6-B694-E653C993FDCD}"/>
          </ac:inkMkLst>
        </pc:inkChg>
        <pc:inkChg chg="add">
          <ac:chgData name="Kathy Moczerniak" userId="482eff44a8730993" providerId="LiveId" clId="{D650E3D4-2A8C-4C72-84BD-12FFF55D6413}" dt="2020-06-28T22:14:00.928" v="1103" actId="9405"/>
          <ac:inkMkLst>
            <pc:docMk/>
            <pc:sldMk cId="1531010520" sldId="315"/>
            <ac:inkMk id="8" creationId="{B86EDAAE-8F15-4009-8939-9AFB9C0DB5B3}"/>
          </ac:inkMkLst>
        </pc:inkChg>
        <pc:inkChg chg="add">
          <ac:chgData name="Kathy Moczerniak" userId="482eff44a8730993" providerId="LiveId" clId="{D650E3D4-2A8C-4C72-84BD-12FFF55D6413}" dt="2020-06-28T22:14:01.260" v="1104" actId="9405"/>
          <ac:inkMkLst>
            <pc:docMk/>
            <pc:sldMk cId="1531010520" sldId="315"/>
            <ac:inkMk id="9" creationId="{B28F4A53-0E21-4BF7-83FE-7849C2EE5A2D}"/>
          </ac:inkMkLst>
        </pc:inkChg>
        <pc:inkChg chg="add">
          <ac:chgData name="Kathy Moczerniak" userId="482eff44a8730993" providerId="LiveId" clId="{D650E3D4-2A8C-4C72-84BD-12FFF55D6413}" dt="2020-06-28T22:14:01.595" v="1105" actId="9405"/>
          <ac:inkMkLst>
            <pc:docMk/>
            <pc:sldMk cId="1531010520" sldId="315"/>
            <ac:inkMk id="10" creationId="{07A339A5-DF84-438E-81E8-C1351F8702BB}"/>
          </ac:inkMkLst>
        </pc:inkChg>
        <pc:inkChg chg="add">
          <ac:chgData name="Kathy Moczerniak" userId="482eff44a8730993" providerId="LiveId" clId="{D650E3D4-2A8C-4C72-84BD-12FFF55D6413}" dt="2020-06-28T22:14:01.913" v="1106" actId="9405"/>
          <ac:inkMkLst>
            <pc:docMk/>
            <pc:sldMk cId="1531010520" sldId="315"/>
            <ac:inkMk id="11" creationId="{F3F2E0A5-D85D-4875-BF9D-47B278935A29}"/>
          </ac:inkMkLst>
        </pc:inkChg>
        <pc:inkChg chg="add">
          <ac:chgData name="Kathy Moczerniak" userId="482eff44a8730993" providerId="LiveId" clId="{D650E3D4-2A8C-4C72-84BD-12FFF55D6413}" dt="2020-06-28T22:14:02.279" v="1107" actId="9405"/>
          <ac:inkMkLst>
            <pc:docMk/>
            <pc:sldMk cId="1531010520" sldId="315"/>
            <ac:inkMk id="12" creationId="{F6335138-D879-4ABA-9432-86BF462BA863}"/>
          </ac:inkMkLst>
        </pc:inkChg>
        <pc:inkChg chg="add">
          <ac:chgData name="Kathy Moczerniak" userId="482eff44a8730993" providerId="LiveId" clId="{D650E3D4-2A8C-4C72-84BD-12FFF55D6413}" dt="2020-06-28T22:14:02.613" v="1108" actId="9405"/>
          <ac:inkMkLst>
            <pc:docMk/>
            <pc:sldMk cId="1531010520" sldId="315"/>
            <ac:inkMk id="13" creationId="{58507451-9802-454A-9809-E59CC398C2E7}"/>
          </ac:inkMkLst>
        </pc:inkChg>
        <pc:inkChg chg="add mod">
          <ac:chgData name="Kathy Moczerniak" userId="482eff44a8730993" providerId="LiveId" clId="{D650E3D4-2A8C-4C72-84BD-12FFF55D6413}" dt="2020-06-28T22:14:09.694" v="1112"/>
          <ac:inkMkLst>
            <pc:docMk/>
            <pc:sldMk cId="1531010520" sldId="315"/>
            <ac:inkMk id="14" creationId="{A802A07D-E80F-47A8-9046-D92620B9DBB7}"/>
          </ac:inkMkLst>
        </pc:inkChg>
        <pc:inkChg chg="add mod">
          <ac:chgData name="Kathy Moczerniak" userId="482eff44a8730993" providerId="LiveId" clId="{D650E3D4-2A8C-4C72-84BD-12FFF55D6413}" dt="2020-06-28T22:14:09.694" v="1112"/>
          <ac:inkMkLst>
            <pc:docMk/>
            <pc:sldMk cId="1531010520" sldId="315"/>
            <ac:inkMk id="15" creationId="{A1ABB1F2-CA1D-47CC-B3D3-D0730FDD9B27}"/>
          </ac:inkMkLst>
        </pc:inkChg>
      </pc:sldChg>
      <pc:sldChg chg="addSp modSp mod">
        <pc:chgData name="Kathy Moczerniak" userId="482eff44a8730993" providerId="LiveId" clId="{D650E3D4-2A8C-4C72-84BD-12FFF55D6413}" dt="2020-06-28T20:15:18.956" v="90" actId="20577"/>
        <pc:sldMkLst>
          <pc:docMk/>
          <pc:sldMk cId="2687828331" sldId="317"/>
        </pc:sldMkLst>
        <pc:spChg chg="mod">
          <ac:chgData name="Kathy Moczerniak" userId="482eff44a8730993" providerId="LiveId" clId="{D650E3D4-2A8C-4C72-84BD-12FFF55D6413}" dt="2020-06-28T20:15:18.956" v="90" actId="20577"/>
          <ac:spMkLst>
            <pc:docMk/>
            <pc:sldMk cId="2687828331" sldId="317"/>
            <ac:spMk id="3" creationId="{B1E9F7E9-AE23-4857-B5E0-11D51DE47F25}"/>
          </ac:spMkLst>
        </pc:spChg>
        <pc:inkChg chg="add">
          <ac:chgData name="Kathy Moczerniak" userId="482eff44a8730993" providerId="LiveId" clId="{D650E3D4-2A8C-4C72-84BD-12FFF55D6413}" dt="2020-06-28T20:15:14.786" v="86" actId="9405"/>
          <ac:inkMkLst>
            <pc:docMk/>
            <pc:sldMk cId="2687828331" sldId="317"/>
            <ac:inkMk id="6" creationId="{57BCF04C-EC11-4CF8-B30A-2802FB6DEDA4}"/>
          </ac:inkMkLst>
        </pc:inkChg>
        <pc:inkChg chg="add">
          <ac:chgData name="Kathy Moczerniak" userId="482eff44a8730993" providerId="LiveId" clId="{D650E3D4-2A8C-4C72-84BD-12FFF55D6413}" dt="2020-06-28T20:15:15.908" v="87" actId="9405"/>
          <ac:inkMkLst>
            <pc:docMk/>
            <pc:sldMk cId="2687828331" sldId="317"/>
            <ac:inkMk id="7" creationId="{FBA5A7DD-9F14-4B72-AD62-0A127BDFA894}"/>
          </ac:inkMkLst>
        </pc:inkChg>
        <pc:inkChg chg="add">
          <ac:chgData name="Kathy Moczerniak" userId="482eff44a8730993" providerId="LiveId" clId="{D650E3D4-2A8C-4C72-84BD-12FFF55D6413}" dt="2020-06-28T20:15:16.288" v="88" actId="9405"/>
          <ac:inkMkLst>
            <pc:docMk/>
            <pc:sldMk cId="2687828331" sldId="317"/>
            <ac:inkMk id="8" creationId="{9B1196B0-10BB-4C1F-A376-9CB4CB66D3A5}"/>
          </ac:inkMkLst>
        </pc:inkChg>
      </pc:sldChg>
      <pc:sldChg chg="modSp mod">
        <pc:chgData name="Kathy Moczerniak" userId="482eff44a8730993" providerId="LiveId" clId="{D650E3D4-2A8C-4C72-84BD-12FFF55D6413}" dt="2020-06-28T20:18:16.157" v="142" actId="20577"/>
        <pc:sldMkLst>
          <pc:docMk/>
          <pc:sldMk cId="274318561" sldId="318"/>
        </pc:sldMkLst>
        <pc:spChg chg="mod">
          <ac:chgData name="Kathy Moczerniak" userId="482eff44a8730993" providerId="LiveId" clId="{D650E3D4-2A8C-4C72-84BD-12FFF55D6413}" dt="2020-06-21T05:57:34.518" v="15"/>
          <ac:spMkLst>
            <pc:docMk/>
            <pc:sldMk cId="274318561" sldId="318"/>
            <ac:spMk id="2" creationId="{BE4FA646-F123-4AE6-BCD3-7A48033252FD}"/>
          </ac:spMkLst>
        </pc:spChg>
        <pc:spChg chg="mod">
          <ac:chgData name="Kathy Moczerniak" userId="482eff44a8730993" providerId="LiveId" clId="{D650E3D4-2A8C-4C72-84BD-12FFF55D6413}" dt="2020-06-28T20:18:16.157" v="142" actId="20577"/>
          <ac:spMkLst>
            <pc:docMk/>
            <pc:sldMk cId="274318561" sldId="318"/>
            <ac:spMk id="3" creationId="{8FAFB125-391A-46B4-805A-4BA6732BBC18}"/>
          </ac:spMkLst>
        </pc:spChg>
      </pc:sldChg>
      <pc:sldChg chg="addSp modSp mod">
        <pc:chgData name="Kathy Moczerniak" userId="482eff44a8730993" providerId="LiveId" clId="{D650E3D4-2A8C-4C72-84BD-12FFF55D6413}" dt="2020-06-28T20:21:27.120" v="278" actId="9405"/>
        <pc:sldMkLst>
          <pc:docMk/>
          <pc:sldMk cId="3904167916" sldId="320"/>
        </pc:sldMkLst>
        <pc:spChg chg="mod">
          <ac:chgData name="Kathy Moczerniak" userId="482eff44a8730993" providerId="LiveId" clId="{D650E3D4-2A8C-4C72-84BD-12FFF55D6413}" dt="2020-06-21T05:57:34.518" v="15"/>
          <ac:spMkLst>
            <pc:docMk/>
            <pc:sldMk cId="3904167916" sldId="320"/>
            <ac:spMk id="2" creationId="{8E6C71C7-89F5-49A7-B961-627FA1E0D82D}"/>
          </ac:spMkLst>
        </pc:spChg>
        <pc:spChg chg="mod">
          <ac:chgData name="Kathy Moczerniak" userId="482eff44a8730993" providerId="LiveId" clId="{D650E3D4-2A8C-4C72-84BD-12FFF55D6413}" dt="2020-06-28T20:21:03.977" v="242"/>
          <ac:spMkLst>
            <pc:docMk/>
            <pc:sldMk cId="3904167916" sldId="320"/>
            <ac:spMk id="3" creationId="{0CCA2CF1-D10B-4138-84E6-7E4420C854E9}"/>
          </ac:spMkLst>
        </pc:spChg>
        <pc:inkChg chg="add">
          <ac:chgData name="Kathy Moczerniak" userId="482eff44a8730993" providerId="LiveId" clId="{D650E3D4-2A8C-4C72-84BD-12FFF55D6413}" dt="2020-06-28T20:21:12.730" v="243" actId="9405"/>
          <ac:inkMkLst>
            <pc:docMk/>
            <pc:sldMk cId="3904167916" sldId="320"/>
            <ac:inkMk id="4" creationId="{3164AC1C-E9DA-4C80-AB71-7EABD8E8C137}"/>
          </ac:inkMkLst>
        </pc:inkChg>
        <pc:inkChg chg="add">
          <ac:chgData name="Kathy Moczerniak" userId="482eff44a8730993" providerId="LiveId" clId="{D650E3D4-2A8C-4C72-84BD-12FFF55D6413}" dt="2020-06-28T20:21:13.062" v="244" actId="9405"/>
          <ac:inkMkLst>
            <pc:docMk/>
            <pc:sldMk cId="3904167916" sldId="320"/>
            <ac:inkMk id="7" creationId="{307EB9BA-AAA1-4127-811D-B92966FAAAEB}"/>
          </ac:inkMkLst>
        </pc:inkChg>
        <pc:inkChg chg="add">
          <ac:chgData name="Kathy Moczerniak" userId="482eff44a8730993" providerId="LiveId" clId="{D650E3D4-2A8C-4C72-84BD-12FFF55D6413}" dt="2020-06-28T20:21:13.845" v="245" actId="9405"/>
          <ac:inkMkLst>
            <pc:docMk/>
            <pc:sldMk cId="3904167916" sldId="320"/>
            <ac:inkMk id="8" creationId="{18A1C52E-D26F-4F68-A464-85C2F2BBDED1}"/>
          </ac:inkMkLst>
        </pc:inkChg>
        <pc:inkChg chg="add">
          <ac:chgData name="Kathy Moczerniak" userId="482eff44a8730993" providerId="LiveId" clId="{D650E3D4-2A8C-4C72-84BD-12FFF55D6413}" dt="2020-06-28T20:21:14.224" v="246" actId="9405"/>
          <ac:inkMkLst>
            <pc:docMk/>
            <pc:sldMk cId="3904167916" sldId="320"/>
            <ac:inkMk id="9" creationId="{1D602846-6D71-4638-8528-21B9CA54CA00}"/>
          </ac:inkMkLst>
        </pc:inkChg>
        <pc:inkChg chg="add">
          <ac:chgData name="Kathy Moczerniak" userId="482eff44a8730993" providerId="LiveId" clId="{D650E3D4-2A8C-4C72-84BD-12FFF55D6413}" dt="2020-06-28T20:21:14.679" v="247" actId="9405"/>
          <ac:inkMkLst>
            <pc:docMk/>
            <pc:sldMk cId="3904167916" sldId="320"/>
            <ac:inkMk id="10" creationId="{3622BF98-00CB-427D-88C2-34EC3309D573}"/>
          </ac:inkMkLst>
        </pc:inkChg>
        <pc:inkChg chg="add">
          <ac:chgData name="Kathy Moczerniak" userId="482eff44a8730993" providerId="LiveId" clId="{D650E3D4-2A8C-4C72-84BD-12FFF55D6413}" dt="2020-06-28T20:21:15.029" v="248" actId="9405"/>
          <ac:inkMkLst>
            <pc:docMk/>
            <pc:sldMk cId="3904167916" sldId="320"/>
            <ac:inkMk id="11" creationId="{2D2B22FD-3A33-4397-9F9E-85842300E09F}"/>
          </ac:inkMkLst>
        </pc:inkChg>
        <pc:inkChg chg="add">
          <ac:chgData name="Kathy Moczerniak" userId="482eff44a8730993" providerId="LiveId" clId="{D650E3D4-2A8C-4C72-84BD-12FFF55D6413}" dt="2020-06-28T20:21:15.356" v="249" actId="9405"/>
          <ac:inkMkLst>
            <pc:docMk/>
            <pc:sldMk cId="3904167916" sldId="320"/>
            <ac:inkMk id="12" creationId="{D4084F35-8505-4AAA-B2EF-AA20C2BE7F5D}"/>
          </ac:inkMkLst>
        </pc:inkChg>
        <pc:inkChg chg="add">
          <ac:chgData name="Kathy Moczerniak" userId="482eff44a8730993" providerId="LiveId" clId="{D650E3D4-2A8C-4C72-84BD-12FFF55D6413}" dt="2020-06-28T20:21:15.944" v="250" actId="9405"/>
          <ac:inkMkLst>
            <pc:docMk/>
            <pc:sldMk cId="3904167916" sldId="320"/>
            <ac:inkMk id="13" creationId="{29F5478E-F2D1-4E8C-8FE5-62CD48A06063}"/>
          </ac:inkMkLst>
        </pc:inkChg>
        <pc:inkChg chg="add">
          <ac:chgData name="Kathy Moczerniak" userId="482eff44a8730993" providerId="LiveId" clId="{D650E3D4-2A8C-4C72-84BD-12FFF55D6413}" dt="2020-06-28T20:21:16.844" v="251" actId="9405"/>
          <ac:inkMkLst>
            <pc:docMk/>
            <pc:sldMk cId="3904167916" sldId="320"/>
            <ac:inkMk id="14" creationId="{986ED07D-C169-4E45-A1CF-1CFFEF9B28BE}"/>
          </ac:inkMkLst>
        </pc:inkChg>
        <pc:inkChg chg="add">
          <ac:chgData name="Kathy Moczerniak" userId="482eff44a8730993" providerId="LiveId" clId="{D650E3D4-2A8C-4C72-84BD-12FFF55D6413}" dt="2020-06-28T20:21:17.158" v="252" actId="9405"/>
          <ac:inkMkLst>
            <pc:docMk/>
            <pc:sldMk cId="3904167916" sldId="320"/>
            <ac:inkMk id="15" creationId="{E4B9091B-A819-41FF-A0A0-7A24D7C8D26B}"/>
          </ac:inkMkLst>
        </pc:inkChg>
        <pc:inkChg chg="add">
          <ac:chgData name="Kathy Moczerniak" userId="482eff44a8730993" providerId="LiveId" clId="{D650E3D4-2A8C-4C72-84BD-12FFF55D6413}" dt="2020-06-28T20:21:17.526" v="253" actId="9405"/>
          <ac:inkMkLst>
            <pc:docMk/>
            <pc:sldMk cId="3904167916" sldId="320"/>
            <ac:inkMk id="16" creationId="{365AF2BA-0D6E-4399-9E4C-406F2CB0079B}"/>
          </ac:inkMkLst>
        </pc:inkChg>
        <pc:inkChg chg="add">
          <ac:chgData name="Kathy Moczerniak" userId="482eff44a8730993" providerId="LiveId" clId="{D650E3D4-2A8C-4C72-84BD-12FFF55D6413}" dt="2020-06-28T20:21:17.862" v="254" actId="9405"/>
          <ac:inkMkLst>
            <pc:docMk/>
            <pc:sldMk cId="3904167916" sldId="320"/>
            <ac:inkMk id="17" creationId="{95EF8FF4-E497-4E5C-80BD-5E822B473D7C}"/>
          </ac:inkMkLst>
        </pc:inkChg>
        <pc:inkChg chg="add">
          <ac:chgData name="Kathy Moczerniak" userId="482eff44a8730993" providerId="LiveId" clId="{D650E3D4-2A8C-4C72-84BD-12FFF55D6413}" dt="2020-06-28T20:21:18.345" v="255" actId="9405"/>
          <ac:inkMkLst>
            <pc:docMk/>
            <pc:sldMk cId="3904167916" sldId="320"/>
            <ac:inkMk id="18" creationId="{0DFAEEAF-3B59-4064-9EA1-CDAD1392892B}"/>
          </ac:inkMkLst>
        </pc:inkChg>
        <pc:inkChg chg="add">
          <ac:chgData name="Kathy Moczerniak" userId="482eff44a8730993" providerId="LiveId" clId="{D650E3D4-2A8C-4C72-84BD-12FFF55D6413}" dt="2020-06-28T20:21:18.793" v="256" actId="9405"/>
          <ac:inkMkLst>
            <pc:docMk/>
            <pc:sldMk cId="3904167916" sldId="320"/>
            <ac:inkMk id="19" creationId="{7B75E468-A486-43DB-825C-41BE62D16FCC}"/>
          </ac:inkMkLst>
        </pc:inkChg>
        <pc:inkChg chg="add">
          <ac:chgData name="Kathy Moczerniak" userId="482eff44a8730993" providerId="LiveId" clId="{D650E3D4-2A8C-4C72-84BD-12FFF55D6413}" dt="2020-06-28T20:21:19.130" v="257" actId="9405"/>
          <ac:inkMkLst>
            <pc:docMk/>
            <pc:sldMk cId="3904167916" sldId="320"/>
            <ac:inkMk id="20" creationId="{4CF88604-FCF9-4AFC-814C-1715A5B461C8}"/>
          </ac:inkMkLst>
        </pc:inkChg>
        <pc:inkChg chg="add">
          <ac:chgData name="Kathy Moczerniak" userId="482eff44a8730993" providerId="LiveId" clId="{D650E3D4-2A8C-4C72-84BD-12FFF55D6413}" dt="2020-06-28T20:21:19.461" v="258" actId="9405"/>
          <ac:inkMkLst>
            <pc:docMk/>
            <pc:sldMk cId="3904167916" sldId="320"/>
            <ac:inkMk id="21" creationId="{82343BB8-839C-47DC-A3DA-BC872DDC1272}"/>
          </ac:inkMkLst>
        </pc:inkChg>
        <pc:inkChg chg="add">
          <ac:chgData name="Kathy Moczerniak" userId="482eff44a8730993" providerId="LiveId" clId="{D650E3D4-2A8C-4C72-84BD-12FFF55D6413}" dt="2020-06-28T20:21:19.792" v="259" actId="9405"/>
          <ac:inkMkLst>
            <pc:docMk/>
            <pc:sldMk cId="3904167916" sldId="320"/>
            <ac:inkMk id="22" creationId="{8E7DA078-1C08-4B34-BBB4-FFA14A2BBF51}"/>
          </ac:inkMkLst>
        </pc:inkChg>
        <pc:inkChg chg="add">
          <ac:chgData name="Kathy Moczerniak" userId="482eff44a8730993" providerId="LiveId" clId="{D650E3D4-2A8C-4C72-84BD-12FFF55D6413}" dt="2020-06-28T20:21:20.142" v="260" actId="9405"/>
          <ac:inkMkLst>
            <pc:docMk/>
            <pc:sldMk cId="3904167916" sldId="320"/>
            <ac:inkMk id="23" creationId="{63E7A877-57FB-4F9E-AAE6-D21DAEC52EBA}"/>
          </ac:inkMkLst>
        </pc:inkChg>
        <pc:inkChg chg="add">
          <ac:chgData name="Kathy Moczerniak" userId="482eff44a8730993" providerId="LiveId" clId="{D650E3D4-2A8C-4C72-84BD-12FFF55D6413}" dt="2020-06-28T20:21:20.675" v="261" actId="9405"/>
          <ac:inkMkLst>
            <pc:docMk/>
            <pc:sldMk cId="3904167916" sldId="320"/>
            <ac:inkMk id="24" creationId="{C3A1C0FC-B5BF-4895-92E9-992CBCE9754F}"/>
          </ac:inkMkLst>
        </pc:inkChg>
        <pc:inkChg chg="add">
          <ac:chgData name="Kathy Moczerniak" userId="482eff44a8730993" providerId="LiveId" clId="{D650E3D4-2A8C-4C72-84BD-12FFF55D6413}" dt="2020-06-28T20:21:21.007" v="262" actId="9405"/>
          <ac:inkMkLst>
            <pc:docMk/>
            <pc:sldMk cId="3904167916" sldId="320"/>
            <ac:inkMk id="25" creationId="{668E64C5-3CC0-410C-AA1A-2AE48E70F802}"/>
          </ac:inkMkLst>
        </pc:inkChg>
        <pc:inkChg chg="add">
          <ac:chgData name="Kathy Moczerniak" userId="482eff44a8730993" providerId="LiveId" clId="{D650E3D4-2A8C-4C72-84BD-12FFF55D6413}" dt="2020-06-28T20:21:21.351" v="263" actId="9405"/>
          <ac:inkMkLst>
            <pc:docMk/>
            <pc:sldMk cId="3904167916" sldId="320"/>
            <ac:inkMk id="26" creationId="{0C0111D1-027F-47AD-9F2B-18C7AA48BCB3}"/>
          </ac:inkMkLst>
        </pc:inkChg>
        <pc:inkChg chg="add">
          <ac:chgData name="Kathy Moczerniak" userId="482eff44a8730993" providerId="LiveId" clId="{D650E3D4-2A8C-4C72-84BD-12FFF55D6413}" dt="2020-06-28T20:21:21.688" v="264" actId="9405"/>
          <ac:inkMkLst>
            <pc:docMk/>
            <pc:sldMk cId="3904167916" sldId="320"/>
            <ac:inkMk id="27" creationId="{0D7B1935-D764-4EF5-9F4D-6D17DEAA6000}"/>
          </ac:inkMkLst>
        </pc:inkChg>
        <pc:inkChg chg="add">
          <ac:chgData name="Kathy Moczerniak" userId="482eff44a8730993" providerId="LiveId" clId="{D650E3D4-2A8C-4C72-84BD-12FFF55D6413}" dt="2020-06-28T20:21:22.024" v="265" actId="9405"/>
          <ac:inkMkLst>
            <pc:docMk/>
            <pc:sldMk cId="3904167916" sldId="320"/>
            <ac:inkMk id="28" creationId="{D84570E3-8A3A-45A4-92E2-BE13CBE41CE9}"/>
          </ac:inkMkLst>
        </pc:inkChg>
        <pc:inkChg chg="add">
          <ac:chgData name="Kathy Moczerniak" userId="482eff44a8730993" providerId="LiveId" clId="{D650E3D4-2A8C-4C72-84BD-12FFF55D6413}" dt="2020-06-28T20:21:22.474" v="266" actId="9405"/>
          <ac:inkMkLst>
            <pc:docMk/>
            <pc:sldMk cId="3904167916" sldId="320"/>
            <ac:inkMk id="29" creationId="{2EB387F1-AF07-4DAE-9539-E062407C9ED5}"/>
          </ac:inkMkLst>
        </pc:inkChg>
        <pc:inkChg chg="add">
          <ac:chgData name="Kathy Moczerniak" userId="482eff44a8730993" providerId="LiveId" clId="{D650E3D4-2A8C-4C72-84BD-12FFF55D6413}" dt="2020-06-28T20:21:22.839" v="267" actId="9405"/>
          <ac:inkMkLst>
            <pc:docMk/>
            <pc:sldMk cId="3904167916" sldId="320"/>
            <ac:inkMk id="30" creationId="{6CC8E998-655D-46B8-A6F7-1253079F235D}"/>
          </ac:inkMkLst>
        </pc:inkChg>
        <pc:inkChg chg="add">
          <ac:chgData name="Kathy Moczerniak" userId="482eff44a8730993" providerId="LiveId" clId="{D650E3D4-2A8C-4C72-84BD-12FFF55D6413}" dt="2020-06-28T20:21:23.290" v="268" actId="9405"/>
          <ac:inkMkLst>
            <pc:docMk/>
            <pc:sldMk cId="3904167916" sldId="320"/>
            <ac:inkMk id="31" creationId="{0FFE87F8-3AEC-4284-A6FE-A99D5B23E72A}"/>
          </ac:inkMkLst>
        </pc:inkChg>
        <pc:inkChg chg="add">
          <ac:chgData name="Kathy Moczerniak" userId="482eff44a8730993" providerId="LiveId" clId="{D650E3D4-2A8C-4C72-84BD-12FFF55D6413}" dt="2020-06-28T20:21:23.622" v="269" actId="9405"/>
          <ac:inkMkLst>
            <pc:docMk/>
            <pc:sldMk cId="3904167916" sldId="320"/>
            <ac:inkMk id="32" creationId="{207A7C6A-9D9E-4624-B57C-6EBD718460E0}"/>
          </ac:inkMkLst>
        </pc:inkChg>
        <pc:inkChg chg="add">
          <ac:chgData name="Kathy Moczerniak" userId="482eff44a8730993" providerId="LiveId" clId="{D650E3D4-2A8C-4C72-84BD-12FFF55D6413}" dt="2020-06-28T20:21:23.944" v="270" actId="9405"/>
          <ac:inkMkLst>
            <pc:docMk/>
            <pc:sldMk cId="3904167916" sldId="320"/>
            <ac:inkMk id="33" creationId="{F6A7512E-1ED4-4252-AA85-E81C0F1EA145}"/>
          </ac:inkMkLst>
        </pc:inkChg>
        <pc:inkChg chg="add">
          <ac:chgData name="Kathy Moczerniak" userId="482eff44a8730993" providerId="LiveId" clId="{D650E3D4-2A8C-4C72-84BD-12FFF55D6413}" dt="2020-06-28T20:21:24.273" v="271" actId="9405"/>
          <ac:inkMkLst>
            <pc:docMk/>
            <pc:sldMk cId="3904167916" sldId="320"/>
            <ac:inkMk id="34" creationId="{16A563B6-56C5-49E9-BEC1-7252B7834B02}"/>
          </ac:inkMkLst>
        </pc:inkChg>
        <pc:inkChg chg="add">
          <ac:chgData name="Kathy Moczerniak" userId="482eff44a8730993" providerId="LiveId" clId="{D650E3D4-2A8C-4C72-84BD-12FFF55D6413}" dt="2020-06-28T20:21:24.639" v="272" actId="9405"/>
          <ac:inkMkLst>
            <pc:docMk/>
            <pc:sldMk cId="3904167916" sldId="320"/>
            <ac:inkMk id="35" creationId="{D9DFB589-2917-4D67-8B72-1F43C4D07E03}"/>
          </ac:inkMkLst>
        </pc:inkChg>
        <pc:inkChg chg="add">
          <ac:chgData name="Kathy Moczerniak" userId="482eff44a8730993" providerId="LiveId" clId="{D650E3D4-2A8C-4C72-84BD-12FFF55D6413}" dt="2020-06-28T20:21:25.173" v="273" actId="9405"/>
          <ac:inkMkLst>
            <pc:docMk/>
            <pc:sldMk cId="3904167916" sldId="320"/>
            <ac:inkMk id="36" creationId="{73D2B74A-AFD2-4B61-A5DE-BC2043E2C067}"/>
          </ac:inkMkLst>
        </pc:inkChg>
        <pc:inkChg chg="add">
          <ac:chgData name="Kathy Moczerniak" userId="482eff44a8730993" providerId="LiveId" clId="{D650E3D4-2A8C-4C72-84BD-12FFF55D6413}" dt="2020-06-28T20:21:25.622" v="274" actId="9405"/>
          <ac:inkMkLst>
            <pc:docMk/>
            <pc:sldMk cId="3904167916" sldId="320"/>
            <ac:inkMk id="37" creationId="{F199F74C-C7DA-4EAC-AFDC-ECA57BE18C6B}"/>
          </ac:inkMkLst>
        </pc:inkChg>
        <pc:inkChg chg="add">
          <ac:chgData name="Kathy Moczerniak" userId="482eff44a8730993" providerId="LiveId" clId="{D650E3D4-2A8C-4C72-84BD-12FFF55D6413}" dt="2020-06-28T20:21:25.961" v="275" actId="9405"/>
          <ac:inkMkLst>
            <pc:docMk/>
            <pc:sldMk cId="3904167916" sldId="320"/>
            <ac:inkMk id="38" creationId="{CFE0AAFC-557A-41ED-821E-ADE90B009B10}"/>
          </ac:inkMkLst>
        </pc:inkChg>
        <pc:inkChg chg="add">
          <ac:chgData name="Kathy Moczerniak" userId="482eff44a8730993" providerId="LiveId" clId="{D650E3D4-2A8C-4C72-84BD-12FFF55D6413}" dt="2020-06-28T20:21:26.292" v="276" actId="9405"/>
          <ac:inkMkLst>
            <pc:docMk/>
            <pc:sldMk cId="3904167916" sldId="320"/>
            <ac:inkMk id="39" creationId="{BB2EE0BC-E589-49DF-B09D-C20447D34E30}"/>
          </ac:inkMkLst>
        </pc:inkChg>
        <pc:inkChg chg="add">
          <ac:chgData name="Kathy Moczerniak" userId="482eff44a8730993" providerId="LiveId" clId="{D650E3D4-2A8C-4C72-84BD-12FFF55D6413}" dt="2020-06-28T20:21:26.738" v="277" actId="9405"/>
          <ac:inkMkLst>
            <pc:docMk/>
            <pc:sldMk cId="3904167916" sldId="320"/>
            <ac:inkMk id="40" creationId="{F217C674-EE54-479C-9769-6CF7269F349B}"/>
          </ac:inkMkLst>
        </pc:inkChg>
        <pc:inkChg chg="add">
          <ac:chgData name="Kathy Moczerniak" userId="482eff44a8730993" providerId="LiveId" clId="{D650E3D4-2A8C-4C72-84BD-12FFF55D6413}" dt="2020-06-28T20:21:27.120" v="278" actId="9405"/>
          <ac:inkMkLst>
            <pc:docMk/>
            <pc:sldMk cId="3904167916" sldId="320"/>
            <ac:inkMk id="41" creationId="{FAA4F3CB-C802-4F3A-AA54-01A9B4EF42F8}"/>
          </ac:inkMkLst>
        </pc:inkChg>
      </pc:sldChg>
      <pc:sldChg chg="addSp modSp mod">
        <pc:chgData name="Kathy Moczerniak" userId="482eff44a8730993" providerId="LiveId" clId="{D650E3D4-2A8C-4C72-84BD-12FFF55D6413}" dt="2020-06-28T20:22:52.606" v="356" actId="20577"/>
        <pc:sldMkLst>
          <pc:docMk/>
          <pc:sldMk cId="3595629323" sldId="321"/>
        </pc:sldMkLst>
        <pc:spChg chg="mod">
          <ac:chgData name="Kathy Moczerniak" userId="482eff44a8730993" providerId="LiveId" clId="{D650E3D4-2A8C-4C72-84BD-12FFF55D6413}" dt="2020-06-21T05:57:34.518" v="15"/>
          <ac:spMkLst>
            <pc:docMk/>
            <pc:sldMk cId="3595629323" sldId="321"/>
            <ac:spMk id="2" creationId="{F34A318D-EA89-47D8-AFF3-4CBB082C2D05}"/>
          </ac:spMkLst>
        </pc:spChg>
        <pc:spChg chg="mod">
          <ac:chgData name="Kathy Moczerniak" userId="482eff44a8730993" providerId="LiveId" clId="{D650E3D4-2A8C-4C72-84BD-12FFF55D6413}" dt="2020-06-28T20:22:52.606" v="356" actId="20577"/>
          <ac:spMkLst>
            <pc:docMk/>
            <pc:sldMk cId="3595629323" sldId="321"/>
            <ac:spMk id="3" creationId="{79D2C853-BF91-4F07-BCF2-55D20410E996}"/>
          </ac:spMkLst>
        </pc:spChg>
        <pc:inkChg chg="add">
          <ac:chgData name="Kathy Moczerniak" userId="482eff44a8730993" providerId="LiveId" clId="{D650E3D4-2A8C-4C72-84BD-12FFF55D6413}" dt="2020-06-28T20:22:38.027" v="336" actId="9405"/>
          <ac:inkMkLst>
            <pc:docMk/>
            <pc:sldMk cId="3595629323" sldId="321"/>
            <ac:inkMk id="4" creationId="{BBE0C17E-35F7-4106-A106-06B3F5F7BD19}"/>
          </ac:inkMkLst>
        </pc:inkChg>
        <pc:inkChg chg="add">
          <ac:chgData name="Kathy Moczerniak" userId="482eff44a8730993" providerId="LiveId" clId="{D650E3D4-2A8C-4C72-84BD-12FFF55D6413}" dt="2020-06-28T20:22:38.393" v="337" actId="9405"/>
          <ac:inkMkLst>
            <pc:docMk/>
            <pc:sldMk cId="3595629323" sldId="321"/>
            <ac:inkMk id="7" creationId="{F33FA5A7-0FBB-4B9C-8B64-568D8348FD4E}"/>
          </ac:inkMkLst>
        </pc:inkChg>
        <pc:inkChg chg="add">
          <ac:chgData name="Kathy Moczerniak" userId="482eff44a8730993" providerId="LiveId" clId="{D650E3D4-2A8C-4C72-84BD-12FFF55D6413}" dt="2020-06-28T20:22:38.842" v="338" actId="9405"/>
          <ac:inkMkLst>
            <pc:docMk/>
            <pc:sldMk cId="3595629323" sldId="321"/>
            <ac:inkMk id="8" creationId="{27F4C936-2B9D-4A28-BD42-90BAB9FC3F3B}"/>
          </ac:inkMkLst>
        </pc:inkChg>
        <pc:inkChg chg="add">
          <ac:chgData name="Kathy Moczerniak" userId="482eff44a8730993" providerId="LiveId" clId="{D650E3D4-2A8C-4C72-84BD-12FFF55D6413}" dt="2020-06-28T20:22:39.179" v="339" actId="9405"/>
          <ac:inkMkLst>
            <pc:docMk/>
            <pc:sldMk cId="3595629323" sldId="321"/>
            <ac:inkMk id="9" creationId="{BCC36FD7-B571-4556-84A1-C14A0D2BBBAB}"/>
          </ac:inkMkLst>
        </pc:inkChg>
        <pc:inkChg chg="add">
          <ac:chgData name="Kathy Moczerniak" userId="482eff44a8730993" providerId="LiveId" clId="{D650E3D4-2A8C-4C72-84BD-12FFF55D6413}" dt="2020-06-28T20:22:39.524" v="340" actId="9405"/>
          <ac:inkMkLst>
            <pc:docMk/>
            <pc:sldMk cId="3595629323" sldId="321"/>
            <ac:inkMk id="10" creationId="{3EA77386-CAD8-48DD-B900-93E6714E7869}"/>
          </ac:inkMkLst>
        </pc:inkChg>
        <pc:inkChg chg="add">
          <ac:chgData name="Kathy Moczerniak" userId="482eff44a8730993" providerId="LiveId" clId="{D650E3D4-2A8C-4C72-84BD-12FFF55D6413}" dt="2020-06-28T20:22:40.423" v="341" actId="9405"/>
          <ac:inkMkLst>
            <pc:docMk/>
            <pc:sldMk cId="3595629323" sldId="321"/>
            <ac:inkMk id="11" creationId="{4437A38E-2867-4CAB-9329-4FAF5E0B3975}"/>
          </ac:inkMkLst>
        </pc:inkChg>
        <pc:inkChg chg="add">
          <ac:chgData name="Kathy Moczerniak" userId="482eff44a8730993" providerId="LiveId" clId="{D650E3D4-2A8C-4C72-84BD-12FFF55D6413}" dt="2020-06-28T20:22:40.789" v="342" actId="9405"/>
          <ac:inkMkLst>
            <pc:docMk/>
            <pc:sldMk cId="3595629323" sldId="321"/>
            <ac:inkMk id="12" creationId="{F5062D59-13B4-4089-877E-51F6C09CFF3D}"/>
          </ac:inkMkLst>
        </pc:inkChg>
        <pc:inkChg chg="add">
          <ac:chgData name="Kathy Moczerniak" userId="482eff44a8730993" providerId="LiveId" clId="{D650E3D4-2A8C-4C72-84BD-12FFF55D6413}" dt="2020-06-28T20:22:41.238" v="343" actId="9405"/>
          <ac:inkMkLst>
            <pc:docMk/>
            <pc:sldMk cId="3595629323" sldId="321"/>
            <ac:inkMk id="13" creationId="{24837BE0-8DE2-4588-9320-E9112D093E5D}"/>
          </ac:inkMkLst>
        </pc:inkChg>
        <pc:inkChg chg="add">
          <ac:chgData name="Kathy Moczerniak" userId="482eff44a8730993" providerId="LiveId" clId="{D650E3D4-2A8C-4C72-84BD-12FFF55D6413}" dt="2020-06-28T20:22:41.593" v="344" actId="9405"/>
          <ac:inkMkLst>
            <pc:docMk/>
            <pc:sldMk cId="3595629323" sldId="321"/>
            <ac:inkMk id="14" creationId="{9025CBF8-BD2F-4C2D-B400-9B5FD922690A}"/>
          </ac:inkMkLst>
        </pc:inkChg>
        <pc:inkChg chg="add">
          <ac:chgData name="Kathy Moczerniak" userId="482eff44a8730993" providerId="LiveId" clId="{D650E3D4-2A8C-4C72-84BD-12FFF55D6413}" dt="2020-06-28T20:22:41.929" v="345" actId="9405"/>
          <ac:inkMkLst>
            <pc:docMk/>
            <pc:sldMk cId="3595629323" sldId="321"/>
            <ac:inkMk id="15" creationId="{DB6EFDFE-9DF3-445A-94BB-18149B21C318}"/>
          </ac:inkMkLst>
        </pc:inkChg>
        <pc:inkChg chg="add">
          <ac:chgData name="Kathy Moczerniak" userId="482eff44a8730993" providerId="LiveId" clId="{D650E3D4-2A8C-4C72-84BD-12FFF55D6413}" dt="2020-06-28T20:22:42.257" v="346" actId="9405"/>
          <ac:inkMkLst>
            <pc:docMk/>
            <pc:sldMk cId="3595629323" sldId="321"/>
            <ac:inkMk id="16" creationId="{BD3C3AEE-137A-45D5-8953-B0CD4FC37916}"/>
          </ac:inkMkLst>
        </pc:inkChg>
        <pc:inkChg chg="add">
          <ac:chgData name="Kathy Moczerniak" userId="482eff44a8730993" providerId="LiveId" clId="{D650E3D4-2A8C-4C72-84BD-12FFF55D6413}" dt="2020-06-28T20:22:46.137" v="348" actId="9405"/>
          <ac:inkMkLst>
            <pc:docMk/>
            <pc:sldMk cId="3595629323" sldId="321"/>
            <ac:inkMk id="17" creationId="{80192C00-E6DD-495B-A135-88D78E4D58E0}"/>
          </ac:inkMkLst>
        </pc:inkChg>
        <pc:inkChg chg="add">
          <ac:chgData name="Kathy Moczerniak" userId="482eff44a8730993" providerId="LiveId" clId="{D650E3D4-2A8C-4C72-84BD-12FFF55D6413}" dt="2020-06-28T20:22:46.820" v="349" actId="9405"/>
          <ac:inkMkLst>
            <pc:docMk/>
            <pc:sldMk cId="3595629323" sldId="321"/>
            <ac:inkMk id="18" creationId="{4B0EFFA2-C2CD-46C9-996E-3E4A00E0D22C}"/>
          </ac:inkMkLst>
        </pc:inkChg>
        <pc:inkChg chg="add">
          <ac:chgData name="Kathy Moczerniak" userId="482eff44a8730993" providerId="LiveId" clId="{D650E3D4-2A8C-4C72-84BD-12FFF55D6413}" dt="2020-06-28T20:22:47.186" v="350" actId="9405"/>
          <ac:inkMkLst>
            <pc:docMk/>
            <pc:sldMk cId="3595629323" sldId="321"/>
            <ac:inkMk id="19" creationId="{5480E254-FAFF-4B97-ADB7-8A6325A0F570}"/>
          </ac:inkMkLst>
        </pc:inkChg>
        <pc:inkChg chg="add">
          <ac:chgData name="Kathy Moczerniak" userId="482eff44a8730993" providerId="LiveId" clId="{D650E3D4-2A8C-4C72-84BD-12FFF55D6413}" dt="2020-06-28T20:22:47.704" v="351" actId="9405"/>
          <ac:inkMkLst>
            <pc:docMk/>
            <pc:sldMk cId="3595629323" sldId="321"/>
            <ac:inkMk id="20" creationId="{26B85EA0-60C9-40C8-BD6F-1ACD8BA82D52}"/>
          </ac:inkMkLst>
        </pc:inkChg>
        <pc:inkChg chg="add">
          <ac:chgData name="Kathy Moczerniak" userId="482eff44a8730993" providerId="LiveId" clId="{D650E3D4-2A8C-4C72-84BD-12FFF55D6413}" dt="2020-06-28T20:22:48.152" v="352" actId="9405"/>
          <ac:inkMkLst>
            <pc:docMk/>
            <pc:sldMk cId="3595629323" sldId="321"/>
            <ac:inkMk id="21" creationId="{6E6E7055-0991-4D81-8720-53ACBA57A92A}"/>
          </ac:inkMkLst>
        </pc:inkChg>
        <pc:inkChg chg="add">
          <ac:chgData name="Kathy Moczerniak" userId="482eff44a8730993" providerId="LiveId" clId="{D650E3D4-2A8C-4C72-84BD-12FFF55D6413}" dt="2020-06-28T20:22:48.483" v="353" actId="9405"/>
          <ac:inkMkLst>
            <pc:docMk/>
            <pc:sldMk cId="3595629323" sldId="321"/>
            <ac:inkMk id="22" creationId="{EB7843AB-15B2-4431-B5A8-12929E8D5401}"/>
          </ac:inkMkLst>
        </pc:inkChg>
        <pc:inkChg chg="add">
          <ac:chgData name="Kathy Moczerniak" userId="482eff44a8730993" providerId="LiveId" clId="{D650E3D4-2A8C-4C72-84BD-12FFF55D6413}" dt="2020-06-28T20:22:48.832" v="354" actId="9405"/>
          <ac:inkMkLst>
            <pc:docMk/>
            <pc:sldMk cId="3595629323" sldId="321"/>
            <ac:inkMk id="23" creationId="{58D8C1E0-5AA8-4FB4-B278-207EDB2260C8}"/>
          </ac:inkMkLst>
        </pc:inkChg>
        <pc:inkChg chg="add">
          <ac:chgData name="Kathy Moczerniak" userId="482eff44a8730993" providerId="LiveId" clId="{D650E3D4-2A8C-4C72-84BD-12FFF55D6413}" dt="2020-06-28T20:22:49.183" v="355" actId="9405"/>
          <ac:inkMkLst>
            <pc:docMk/>
            <pc:sldMk cId="3595629323" sldId="321"/>
            <ac:inkMk id="24" creationId="{27EBB0D6-8E7B-4A74-9A78-30CC1F9D5DAF}"/>
          </ac:inkMkLst>
        </pc:inkChg>
      </pc:sldChg>
      <pc:sldChg chg="modSp">
        <pc:chgData name="Kathy Moczerniak" userId="482eff44a8730993" providerId="LiveId" clId="{D650E3D4-2A8C-4C72-84BD-12FFF55D6413}" dt="2020-06-21T05:57:34.518" v="15"/>
        <pc:sldMkLst>
          <pc:docMk/>
          <pc:sldMk cId="550713561" sldId="322"/>
        </pc:sldMkLst>
        <pc:spChg chg="mod">
          <ac:chgData name="Kathy Moczerniak" userId="482eff44a8730993" providerId="LiveId" clId="{D650E3D4-2A8C-4C72-84BD-12FFF55D6413}" dt="2020-06-21T05:57:34.518" v="15"/>
          <ac:spMkLst>
            <pc:docMk/>
            <pc:sldMk cId="550713561" sldId="322"/>
            <ac:spMk id="2" creationId="{00000000-0000-0000-0000-000000000000}"/>
          </ac:spMkLst>
        </pc:spChg>
      </pc:sldChg>
      <pc:sldChg chg="addSp modSp mod">
        <pc:chgData name="Kathy Moczerniak" userId="482eff44a8730993" providerId="LiveId" clId="{D650E3D4-2A8C-4C72-84BD-12FFF55D6413}" dt="2020-06-28T20:25:29.179" v="530"/>
        <pc:sldMkLst>
          <pc:docMk/>
          <pc:sldMk cId="3414955339" sldId="323"/>
        </pc:sldMkLst>
        <pc:spChg chg="mod">
          <ac:chgData name="Kathy Moczerniak" userId="482eff44a8730993" providerId="LiveId" clId="{D650E3D4-2A8C-4C72-84BD-12FFF55D6413}" dt="2020-06-21T05:57:34.518" v="15"/>
          <ac:spMkLst>
            <pc:docMk/>
            <pc:sldMk cId="3414955339" sldId="323"/>
            <ac:spMk id="2" creationId="{22B823F7-08F9-4AA8-A482-BBC5F3A86228}"/>
          </ac:spMkLst>
        </pc:spChg>
        <pc:spChg chg="mod">
          <ac:chgData name="Kathy Moczerniak" userId="482eff44a8730993" providerId="LiveId" clId="{D650E3D4-2A8C-4C72-84BD-12FFF55D6413}" dt="2020-06-28T20:25:24.296" v="520" actId="20577"/>
          <ac:spMkLst>
            <pc:docMk/>
            <pc:sldMk cId="3414955339" sldId="323"/>
            <ac:spMk id="3" creationId="{FEAC8A6A-B299-4C50-9187-40CA15E4E051}"/>
          </ac:spMkLst>
        </pc:spChg>
        <pc:grpChg chg="mod">
          <ac:chgData name="Kathy Moczerniak" userId="482eff44a8730993" providerId="LiveId" clId="{D650E3D4-2A8C-4C72-84BD-12FFF55D6413}" dt="2020-06-28T20:25:00.316" v="478"/>
          <ac:grpSpMkLst>
            <pc:docMk/>
            <pc:sldMk cId="3414955339" sldId="323"/>
            <ac:grpSpMk id="45" creationId="{4EF0CF52-6E9D-4A28-8F12-E49CBA75403A}"/>
          </ac:grpSpMkLst>
        </pc:grpChg>
        <pc:grpChg chg="mod">
          <ac:chgData name="Kathy Moczerniak" userId="482eff44a8730993" providerId="LiveId" clId="{D650E3D4-2A8C-4C72-84BD-12FFF55D6413}" dt="2020-06-28T20:25:29.179" v="530"/>
          <ac:grpSpMkLst>
            <pc:docMk/>
            <pc:sldMk cId="3414955339" sldId="323"/>
            <ac:grpSpMk id="93" creationId="{EF0BB8B2-074B-496F-B172-5456878AAD3B}"/>
          </ac:grpSpMkLst>
        </pc:grpChg>
        <pc:inkChg chg="add">
          <ac:chgData name="Kathy Moczerniak" userId="482eff44a8730993" providerId="LiveId" clId="{D650E3D4-2A8C-4C72-84BD-12FFF55D6413}" dt="2020-06-28T20:24:29.397" v="435" actId="9405"/>
          <ac:inkMkLst>
            <pc:docMk/>
            <pc:sldMk cId="3414955339" sldId="323"/>
            <ac:inkMk id="6" creationId="{F95D8E8A-23D3-43BA-8E91-327F4EC783AD}"/>
          </ac:inkMkLst>
        </pc:inkChg>
        <pc:inkChg chg="add">
          <ac:chgData name="Kathy Moczerniak" userId="482eff44a8730993" providerId="LiveId" clId="{D650E3D4-2A8C-4C72-84BD-12FFF55D6413}" dt="2020-06-28T20:24:29.729" v="436" actId="9405"/>
          <ac:inkMkLst>
            <pc:docMk/>
            <pc:sldMk cId="3414955339" sldId="323"/>
            <ac:inkMk id="7" creationId="{83533D71-0405-48EE-BFA1-D415FDC2F2B8}"/>
          </ac:inkMkLst>
        </pc:inkChg>
        <pc:inkChg chg="add">
          <ac:chgData name="Kathy Moczerniak" userId="482eff44a8730993" providerId="LiveId" clId="{D650E3D4-2A8C-4C72-84BD-12FFF55D6413}" dt="2020-06-28T20:24:30.060" v="437" actId="9405"/>
          <ac:inkMkLst>
            <pc:docMk/>
            <pc:sldMk cId="3414955339" sldId="323"/>
            <ac:inkMk id="8" creationId="{CEEADA44-AFD2-43B6-BC03-DC8537E516DA}"/>
          </ac:inkMkLst>
        </pc:inkChg>
        <pc:inkChg chg="add">
          <ac:chgData name="Kathy Moczerniak" userId="482eff44a8730993" providerId="LiveId" clId="{D650E3D4-2A8C-4C72-84BD-12FFF55D6413}" dt="2020-06-28T20:24:30.407" v="438" actId="9405"/>
          <ac:inkMkLst>
            <pc:docMk/>
            <pc:sldMk cId="3414955339" sldId="323"/>
            <ac:inkMk id="9" creationId="{59F3FB9B-9923-4009-BD7A-291DC5AB8233}"/>
          </ac:inkMkLst>
        </pc:inkChg>
        <pc:inkChg chg="add">
          <ac:chgData name="Kathy Moczerniak" userId="482eff44a8730993" providerId="LiveId" clId="{D650E3D4-2A8C-4C72-84BD-12FFF55D6413}" dt="2020-06-28T20:24:30.750" v="439" actId="9405"/>
          <ac:inkMkLst>
            <pc:docMk/>
            <pc:sldMk cId="3414955339" sldId="323"/>
            <ac:inkMk id="10" creationId="{4E5725F2-5478-457B-BCDC-88DAB0221470}"/>
          </ac:inkMkLst>
        </pc:inkChg>
        <pc:inkChg chg="add">
          <ac:chgData name="Kathy Moczerniak" userId="482eff44a8730993" providerId="LiveId" clId="{D650E3D4-2A8C-4C72-84BD-12FFF55D6413}" dt="2020-06-28T20:24:37.748" v="441" actId="9405"/>
          <ac:inkMkLst>
            <pc:docMk/>
            <pc:sldMk cId="3414955339" sldId="323"/>
            <ac:inkMk id="11" creationId="{5C2F4097-7DDB-4EFC-9B4B-EB121A016AB5}"/>
          </ac:inkMkLst>
        </pc:inkChg>
        <pc:inkChg chg="add">
          <ac:chgData name="Kathy Moczerniak" userId="482eff44a8730993" providerId="LiveId" clId="{D650E3D4-2A8C-4C72-84BD-12FFF55D6413}" dt="2020-06-28T20:24:38.107" v="442" actId="9405"/>
          <ac:inkMkLst>
            <pc:docMk/>
            <pc:sldMk cId="3414955339" sldId="323"/>
            <ac:inkMk id="12" creationId="{57E09A2C-DFC5-40C6-8666-3595C36B9B24}"/>
          </ac:inkMkLst>
        </pc:inkChg>
        <pc:inkChg chg="add">
          <ac:chgData name="Kathy Moczerniak" userId="482eff44a8730993" providerId="LiveId" clId="{D650E3D4-2A8C-4C72-84BD-12FFF55D6413}" dt="2020-06-28T20:24:38.493" v="443" actId="9405"/>
          <ac:inkMkLst>
            <pc:docMk/>
            <pc:sldMk cId="3414955339" sldId="323"/>
            <ac:inkMk id="13" creationId="{22704686-6638-40C6-BAC9-141B892D066D}"/>
          </ac:inkMkLst>
        </pc:inkChg>
        <pc:inkChg chg="add">
          <ac:chgData name="Kathy Moczerniak" userId="482eff44a8730993" providerId="LiveId" clId="{D650E3D4-2A8C-4C72-84BD-12FFF55D6413}" dt="2020-06-28T20:24:38.941" v="444" actId="9405"/>
          <ac:inkMkLst>
            <pc:docMk/>
            <pc:sldMk cId="3414955339" sldId="323"/>
            <ac:inkMk id="14" creationId="{EFC40537-7E0C-4174-A5DD-58A40E0B6EBB}"/>
          </ac:inkMkLst>
        </pc:inkChg>
        <pc:inkChg chg="add">
          <ac:chgData name="Kathy Moczerniak" userId="482eff44a8730993" providerId="LiveId" clId="{D650E3D4-2A8C-4C72-84BD-12FFF55D6413}" dt="2020-06-28T20:24:39.276" v="445" actId="9405"/>
          <ac:inkMkLst>
            <pc:docMk/>
            <pc:sldMk cId="3414955339" sldId="323"/>
            <ac:inkMk id="15" creationId="{F257FEBF-38C4-4B5F-8073-00CE65C710BE}"/>
          </ac:inkMkLst>
        </pc:inkChg>
        <pc:inkChg chg="add">
          <ac:chgData name="Kathy Moczerniak" userId="482eff44a8730993" providerId="LiveId" clId="{D650E3D4-2A8C-4C72-84BD-12FFF55D6413}" dt="2020-06-28T20:24:39.632" v="446" actId="9405"/>
          <ac:inkMkLst>
            <pc:docMk/>
            <pc:sldMk cId="3414955339" sldId="323"/>
            <ac:inkMk id="16" creationId="{EF5036F2-CFCD-4F2C-B147-8970BBF0FED7}"/>
          </ac:inkMkLst>
        </pc:inkChg>
        <pc:inkChg chg="add">
          <ac:chgData name="Kathy Moczerniak" userId="482eff44a8730993" providerId="LiveId" clId="{D650E3D4-2A8C-4C72-84BD-12FFF55D6413}" dt="2020-06-28T20:24:49.338" v="450" actId="9405"/>
          <ac:inkMkLst>
            <pc:docMk/>
            <pc:sldMk cId="3414955339" sldId="323"/>
            <ac:inkMk id="17" creationId="{F4F6CAB2-AD60-42BE-8A80-2C09160B72AF}"/>
          </ac:inkMkLst>
        </pc:inkChg>
        <pc:inkChg chg="add">
          <ac:chgData name="Kathy Moczerniak" userId="482eff44a8730993" providerId="LiveId" clId="{D650E3D4-2A8C-4C72-84BD-12FFF55D6413}" dt="2020-06-28T20:24:49.833" v="451" actId="9405"/>
          <ac:inkMkLst>
            <pc:docMk/>
            <pc:sldMk cId="3414955339" sldId="323"/>
            <ac:inkMk id="18" creationId="{B0F958C4-85C3-4D74-8909-778463ACCA77}"/>
          </ac:inkMkLst>
        </pc:inkChg>
        <pc:inkChg chg="add">
          <ac:chgData name="Kathy Moczerniak" userId="482eff44a8730993" providerId="LiveId" clId="{D650E3D4-2A8C-4C72-84BD-12FFF55D6413}" dt="2020-06-28T20:24:50.198" v="452" actId="9405"/>
          <ac:inkMkLst>
            <pc:docMk/>
            <pc:sldMk cId="3414955339" sldId="323"/>
            <ac:inkMk id="19" creationId="{D6B21F80-11B0-4A63-AEF7-08DF81778763}"/>
          </ac:inkMkLst>
        </pc:inkChg>
        <pc:inkChg chg="add">
          <ac:chgData name="Kathy Moczerniak" userId="482eff44a8730993" providerId="LiveId" clId="{D650E3D4-2A8C-4C72-84BD-12FFF55D6413}" dt="2020-06-28T20:24:50.649" v="453" actId="9405"/>
          <ac:inkMkLst>
            <pc:docMk/>
            <pc:sldMk cId="3414955339" sldId="323"/>
            <ac:inkMk id="20" creationId="{18D458F3-C44E-4DEB-8AD6-24FA9ED4B2CE}"/>
          </ac:inkMkLst>
        </pc:inkChg>
        <pc:inkChg chg="add">
          <ac:chgData name="Kathy Moczerniak" userId="482eff44a8730993" providerId="LiveId" clId="{D650E3D4-2A8C-4C72-84BD-12FFF55D6413}" dt="2020-06-28T20:24:51.182" v="454" actId="9405"/>
          <ac:inkMkLst>
            <pc:docMk/>
            <pc:sldMk cId="3414955339" sldId="323"/>
            <ac:inkMk id="21" creationId="{B4BE1378-82C8-4875-9E13-A598AF029E16}"/>
          </ac:inkMkLst>
        </pc:inkChg>
        <pc:inkChg chg="add mod">
          <ac:chgData name="Kathy Moczerniak" userId="482eff44a8730993" providerId="LiveId" clId="{D650E3D4-2A8C-4C72-84BD-12FFF55D6413}" dt="2020-06-28T20:25:00.316" v="478"/>
          <ac:inkMkLst>
            <pc:docMk/>
            <pc:sldMk cId="3414955339" sldId="323"/>
            <ac:inkMk id="22" creationId="{7FD29D73-0B4F-4FEB-AF5C-AFC4E2E0C6D7}"/>
          </ac:inkMkLst>
        </pc:inkChg>
        <pc:inkChg chg="add">
          <ac:chgData name="Kathy Moczerniak" userId="482eff44a8730993" providerId="LiveId" clId="{D650E3D4-2A8C-4C72-84BD-12FFF55D6413}" dt="2020-06-28T20:24:51.844" v="456" actId="9405"/>
          <ac:inkMkLst>
            <pc:docMk/>
            <pc:sldMk cId="3414955339" sldId="323"/>
            <ac:inkMk id="23" creationId="{CC49A93B-1C66-4E41-B6F1-F4E9AA6ECA99}"/>
          </ac:inkMkLst>
        </pc:inkChg>
        <pc:inkChg chg="add">
          <ac:chgData name="Kathy Moczerniak" userId="482eff44a8730993" providerId="LiveId" clId="{D650E3D4-2A8C-4C72-84BD-12FFF55D6413}" dt="2020-06-28T20:24:52.231" v="457" actId="9405"/>
          <ac:inkMkLst>
            <pc:docMk/>
            <pc:sldMk cId="3414955339" sldId="323"/>
            <ac:inkMk id="24" creationId="{65CDD469-BBD8-4627-9276-20D17EC2E7BB}"/>
          </ac:inkMkLst>
        </pc:inkChg>
        <pc:inkChg chg="add">
          <ac:chgData name="Kathy Moczerniak" userId="482eff44a8730993" providerId="LiveId" clId="{D650E3D4-2A8C-4C72-84BD-12FFF55D6413}" dt="2020-06-28T20:24:52.600" v="458" actId="9405"/>
          <ac:inkMkLst>
            <pc:docMk/>
            <pc:sldMk cId="3414955339" sldId="323"/>
            <ac:inkMk id="25" creationId="{E349FD81-7644-4AB6-9B6A-AC991813030A}"/>
          </ac:inkMkLst>
        </pc:inkChg>
        <pc:inkChg chg="add">
          <ac:chgData name="Kathy Moczerniak" userId="482eff44a8730993" providerId="LiveId" clId="{D650E3D4-2A8C-4C72-84BD-12FFF55D6413}" dt="2020-06-28T20:24:53.048" v="459" actId="9405"/>
          <ac:inkMkLst>
            <pc:docMk/>
            <pc:sldMk cId="3414955339" sldId="323"/>
            <ac:inkMk id="26" creationId="{35A11611-5BB9-4DAD-9EA8-57A33475C575}"/>
          </ac:inkMkLst>
        </pc:inkChg>
        <pc:inkChg chg="add">
          <ac:chgData name="Kathy Moczerniak" userId="482eff44a8730993" providerId="LiveId" clId="{D650E3D4-2A8C-4C72-84BD-12FFF55D6413}" dt="2020-06-28T20:24:53.362" v="460" actId="9405"/>
          <ac:inkMkLst>
            <pc:docMk/>
            <pc:sldMk cId="3414955339" sldId="323"/>
            <ac:inkMk id="27" creationId="{3C1860D1-0F9A-4DBA-B142-9D475F2E426D}"/>
          </ac:inkMkLst>
        </pc:inkChg>
        <pc:inkChg chg="add">
          <ac:chgData name="Kathy Moczerniak" userId="482eff44a8730993" providerId="LiveId" clId="{D650E3D4-2A8C-4C72-84BD-12FFF55D6413}" dt="2020-06-28T20:24:53.700" v="461" actId="9405"/>
          <ac:inkMkLst>
            <pc:docMk/>
            <pc:sldMk cId="3414955339" sldId="323"/>
            <ac:inkMk id="28" creationId="{05943586-AB59-4BEF-A903-36095263B3F1}"/>
          </ac:inkMkLst>
        </pc:inkChg>
        <pc:inkChg chg="add">
          <ac:chgData name="Kathy Moczerniak" userId="482eff44a8730993" providerId="LiveId" clId="{D650E3D4-2A8C-4C72-84BD-12FFF55D6413}" dt="2020-06-28T20:24:54.029" v="462" actId="9405"/>
          <ac:inkMkLst>
            <pc:docMk/>
            <pc:sldMk cId="3414955339" sldId="323"/>
            <ac:inkMk id="29" creationId="{8AEC1F9F-7B2D-442E-972C-65A76D00555B}"/>
          </ac:inkMkLst>
        </pc:inkChg>
        <pc:inkChg chg="add mod">
          <ac:chgData name="Kathy Moczerniak" userId="482eff44a8730993" providerId="LiveId" clId="{D650E3D4-2A8C-4C72-84BD-12FFF55D6413}" dt="2020-06-28T20:25:00.316" v="478"/>
          <ac:inkMkLst>
            <pc:docMk/>
            <pc:sldMk cId="3414955339" sldId="323"/>
            <ac:inkMk id="30" creationId="{AA6A8BBF-B28F-48D9-A349-4F89173650AE}"/>
          </ac:inkMkLst>
        </pc:inkChg>
        <pc:inkChg chg="add mod">
          <ac:chgData name="Kathy Moczerniak" userId="482eff44a8730993" providerId="LiveId" clId="{D650E3D4-2A8C-4C72-84BD-12FFF55D6413}" dt="2020-06-28T20:25:00.316" v="478"/>
          <ac:inkMkLst>
            <pc:docMk/>
            <pc:sldMk cId="3414955339" sldId="323"/>
            <ac:inkMk id="31" creationId="{0A36E725-D7FC-43F0-B954-142C01406A8A}"/>
          </ac:inkMkLst>
        </pc:inkChg>
        <pc:inkChg chg="add">
          <ac:chgData name="Kathy Moczerniak" userId="482eff44a8730993" providerId="LiveId" clId="{D650E3D4-2A8C-4C72-84BD-12FFF55D6413}" dt="2020-06-28T20:24:55.147" v="465" actId="9405"/>
          <ac:inkMkLst>
            <pc:docMk/>
            <pc:sldMk cId="3414955339" sldId="323"/>
            <ac:inkMk id="32" creationId="{18C5B376-5583-49EC-9450-4A78604B6A66}"/>
          </ac:inkMkLst>
        </pc:inkChg>
        <pc:inkChg chg="add">
          <ac:chgData name="Kathy Moczerniak" userId="482eff44a8730993" providerId="LiveId" clId="{D650E3D4-2A8C-4C72-84BD-12FFF55D6413}" dt="2020-06-28T20:24:55.568" v="466" actId="9405"/>
          <ac:inkMkLst>
            <pc:docMk/>
            <pc:sldMk cId="3414955339" sldId="323"/>
            <ac:inkMk id="33" creationId="{A5F79EF5-2054-4740-B56F-ED1DF5E9DB7A}"/>
          </ac:inkMkLst>
        </pc:inkChg>
        <pc:inkChg chg="add mod">
          <ac:chgData name="Kathy Moczerniak" userId="482eff44a8730993" providerId="LiveId" clId="{D650E3D4-2A8C-4C72-84BD-12FFF55D6413}" dt="2020-06-28T20:25:00.316" v="478"/>
          <ac:inkMkLst>
            <pc:docMk/>
            <pc:sldMk cId="3414955339" sldId="323"/>
            <ac:inkMk id="34" creationId="{834CDA41-68F3-429B-95D1-7C3CFBD9C58C}"/>
          </ac:inkMkLst>
        </pc:inkChg>
        <pc:inkChg chg="add">
          <ac:chgData name="Kathy Moczerniak" userId="482eff44a8730993" providerId="LiveId" clId="{D650E3D4-2A8C-4C72-84BD-12FFF55D6413}" dt="2020-06-28T20:24:56.232" v="468" actId="9405"/>
          <ac:inkMkLst>
            <pc:docMk/>
            <pc:sldMk cId="3414955339" sldId="323"/>
            <ac:inkMk id="35" creationId="{2D0D222D-B6A6-4B0E-85DA-EB64BE37BD4C}"/>
          </ac:inkMkLst>
        </pc:inkChg>
        <pc:inkChg chg="add">
          <ac:chgData name="Kathy Moczerniak" userId="482eff44a8730993" providerId="LiveId" clId="{D650E3D4-2A8C-4C72-84BD-12FFF55D6413}" dt="2020-06-28T20:24:56.551" v="469" actId="9405"/>
          <ac:inkMkLst>
            <pc:docMk/>
            <pc:sldMk cId="3414955339" sldId="323"/>
            <ac:inkMk id="36" creationId="{893909C1-19A9-490E-A45C-1EDF29E45EA8}"/>
          </ac:inkMkLst>
        </pc:inkChg>
        <pc:inkChg chg="add">
          <ac:chgData name="Kathy Moczerniak" userId="482eff44a8730993" providerId="LiveId" clId="{D650E3D4-2A8C-4C72-84BD-12FFF55D6413}" dt="2020-06-28T20:24:56.884" v="470" actId="9405"/>
          <ac:inkMkLst>
            <pc:docMk/>
            <pc:sldMk cId="3414955339" sldId="323"/>
            <ac:inkMk id="37" creationId="{A1A6FB6C-C758-478E-B14F-7EB0330E1D73}"/>
          </ac:inkMkLst>
        </pc:inkChg>
        <pc:inkChg chg="add">
          <ac:chgData name="Kathy Moczerniak" userId="482eff44a8730993" providerId="LiveId" clId="{D650E3D4-2A8C-4C72-84BD-12FFF55D6413}" dt="2020-06-28T20:24:57.395" v="471" actId="9405"/>
          <ac:inkMkLst>
            <pc:docMk/>
            <pc:sldMk cId="3414955339" sldId="323"/>
            <ac:inkMk id="38" creationId="{387CEBCD-B7C6-4D76-A8EE-A55B197FEAAC}"/>
          </ac:inkMkLst>
        </pc:inkChg>
        <pc:inkChg chg="add">
          <ac:chgData name="Kathy Moczerniak" userId="482eff44a8730993" providerId="LiveId" clId="{D650E3D4-2A8C-4C72-84BD-12FFF55D6413}" dt="2020-06-28T20:24:57.845" v="472" actId="9405"/>
          <ac:inkMkLst>
            <pc:docMk/>
            <pc:sldMk cId="3414955339" sldId="323"/>
            <ac:inkMk id="39" creationId="{2C30AB0C-6CFB-49DF-8AFE-87ADC4E6C0C7}"/>
          </ac:inkMkLst>
        </pc:inkChg>
        <pc:inkChg chg="add">
          <ac:chgData name="Kathy Moczerniak" userId="482eff44a8730993" providerId="LiveId" clId="{D650E3D4-2A8C-4C72-84BD-12FFF55D6413}" dt="2020-06-28T20:24:58.167" v="473" actId="9405"/>
          <ac:inkMkLst>
            <pc:docMk/>
            <pc:sldMk cId="3414955339" sldId="323"/>
            <ac:inkMk id="40" creationId="{038DF9BC-8F46-47EF-9858-0A5C6D8A70E9}"/>
          </ac:inkMkLst>
        </pc:inkChg>
        <pc:inkChg chg="add">
          <ac:chgData name="Kathy Moczerniak" userId="482eff44a8730993" providerId="LiveId" clId="{D650E3D4-2A8C-4C72-84BD-12FFF55D6413}" dt="2020-06-28T20:24:58.495" v="474" actId="9405"/>
          <ac:inkMkLst>
            <pc:docMk/>
            <pc:sldMk cId="3414955339" sldId="323"/>
            <ac:inkMk id="41" creationId="{8A73729C-45A7-4A1B-91B4-77EB0ABC3312}"/>
          </ac:inkMkLst>
        </pc:inkChg>
        <pc:inkChg chg="add">
          <ac:chgData name="Kathy Moczerniak" userId="482eff44a8730993" providerId="LiveId" clId="{D650E3D4-2A8C-4C72-84BD-12FFF55D6413}" dt="2020-06-28T20:24:58.847" v="475" actId="9405"/>
          <ac:inkMkLst>
            <pc:docMk/>
            <pc:sldMk cId="3414955339" sldId="323"/>
            <ac:inkMk id="42" creationId="{8A9F9AAD-0DBA-404C-BF90-F501170DA1A4}"/>
          </ac:inkMkLst>
        </pc:inkChg>
        <pc:inkChg chg="add">
          <ac:chgData name="Kathy Moczerniak" userId="482eff44a8730993" providerId="LiveId" clId="{D650E3D4-2A8C-4C72-84BD-12FFF55D6413}" dt="2020-06-28T20:24:59.250" v="476" actId="9405"/>
          <ac:inkMkLst>
            <pc:docMk/>
            <pc:sldMk cId="3414955339" sldId="323"/>
            <ac:inkMk id="43" creationId="{D6BAD655-D4C9-4847-9E5F-F34F3827A416}"/>
          </ac:inkMkLst>
        </pc:inkChg>
        <pc:inkChg chg="add">
          <ac:chgData name="Kathy Moczerniak" userId="482eff44a8730993" providerId="LiveId" clId="{D650E3D4-2A8C-4C72-84BD-12FFF55D6413}" dt="2020-06-28T20:24:59.643" v="477" actId="9405"/>
          <ac:inkMkLst>
            <pc:docMk/>
            <pc:sldMk cId="3414955339" sldId="323"/>
            <ac:inkMk id="44" creationId="{F830A4D3-F9EB-45AF-B4FC-24AADB9FD6ED}"/>
          </ac:inkMkLst>
        </pc:inkChg>
        <pc:inkChg chg="add">
          <ac:chgData name="Kathy Moczerniak" userId="482eff44a8730993" providerId="LiveId" clId="{D650E3D4-2A8C-4C72-84BD-12FFF55D6413}" dt="2020-06-28T20:25:04.090" v="481" actId="9405"/>
          <ac:inkMkLst>
            <pc:docMk/>
            <pc:sldMk cId="3414955339" sldId="323"/>
            <ac:inkMk id="46" creationId="{010AE824-8CA7-4504-89A5-3D07CC6EE4E5}"/>
          </ac:inkMkLst>
        </pc:inkChg>
        <pc:inkChg chg="add">
          <ac:chgData name="Kathy Moczerniak" userId="482eff44a8730993" providerId="LiveId" clId="{D650E3D4-2A8C-4C72-84BD-12FFF55D6413}" dt="2020-06-28T20:25:04.524" v="482" actId="9405"/>
          <ac:inkMkLst>
            <pc:docMk/>
            <pc:sldMk cId="3414955339" sldId="323"/>
            <ac:inkMk id="47" creationId="{9979DE49-0B69-40FE-935E-1A9BF98FC01B}"/>
          </ac:inkMkLst>
        </pc:inkChg>
        <pc:inkChg chg="add">
          <ac:chgData name="Kathy Moczerniak" userId="482eff44a8730993" providerId="LiveId" clId="{D650E3D4-2A8C-4C72-84BD-12FFF55D6413}" dt="2020-06-28T20:25:04.854" v="483" actId="9405"/>
          <ac:inkMkLst>
            <pc:docMk/>
            <pc:sldMk cId="3414955339" sldId="323"/>
            <ac:inkMk id="48" creationId="{30618333-DE46-49CB-8B24-D322038EA84A}"/>
          </ac:inkMkLst>
        </pc:inkChg>
        <pc:inkChg chg="add">
          <ac:chgData name="Kathy Moczerniak" userId="482eff44a8730993" providerId="LiveId" clId="{D650E3D4-2A8C-4C72-84BD-12FFF55D6413}" dt="2020-06-28T20:25:05.191" v="484" actId="9405"/>
          <ac:inkMkLst>
            <pc:docMk/>
            <pc:sldMk cId="3414955339" sldId="323"/>
            <ac:inkMk id="49" creationId="{E63C2B34-EA02-4F6C-8EB4-ACAFE2835F92}"/>
          </ac:inkMkLst>
        </pc:inkChg>
        <pc:inkChg chg="add">
          <ac:chgData name="Kathy Moczerniak" userId="482eff44a8730993" providerId="LiveId" clId="{D650E3D4-2A8C-4C72-84BD-12FFF55D6413}" dt="2020-06-28T20:25:05.529" v="485" actId="9405"/>
          <ac:inkMkLst>
            <pc:docMk/>
            <pc:sldMk cId="3414955339" sldId="323"/>
            <ac:inkMk id="50" creationId="{9912E67A-692E-4700-89EF-F744BD1EE9BF}"/>
          </ac:inkMkLst>
        </pc:inkChg>
        <pc:inkChg chg="add">
          <ac:chgData name="Kathy Moczerniak" userId="482eff44a8730993" providerId="LiveId" clId="{D650E3D4-2A8C-4C72-84BD-12FFF55D6413}" dt="2020-06-28T20:25:05.873" v="486" actId="9405"/>
          <ac:inkMkLst>
            <pc:docMk/>
            <pc:sldMk cId="3414955339" sldId="323"/>
            <ac:inkMk id="51" creationId="{5A92C083-7843-43CB-B149-19E1D80AFDFD}"/>
          </ac:inkMkLst>
        </pc:inkChg>
        <pc:inkChg chg="add">
          <ac:chgData name="Kathy Moczerniak" userId="482eff44a8730993" providerId="LiveId" clId="{D650E3D4-2A8C-4C72-84BD-12FFF55D6413}" dt="2020-06-28T20:25:06.328" v="487" actId="9405"/>
          <ac:inkMkLst>
            <pc:docMk/>
            <pc:sldMk cId="3414955339" sldId="323"/>
            <ac:inkMk id="52" creationId="{01E4235F-4A5A-4FC4-991C-717132058A80}"/>
          </ac:inkMkLst>
        </pc:inkChg>
        <pc:inkChg chg="add">
          <ac:chgData name="Kathy Moczerniak" userId="482eff44a8730993" providerId="LiveId" clId="{D650E3D4-2A8C-4C72-84BD-12FFF55D6413}" dt="2020-06-28T20:25:06.654" v="488" actId="9405"/>
          <ac:inkMkLst>
            <pc:docMk/>
            <pc:sldMk cId="3414955339" sldId="323"/>
            <ac:inkMk id="53" creationId="{37C0F29E-D159-4CE0-90F6-DF87E5F4222C}"/>
          </ac:inkMkLst>
        </pc:inkChg>
        <pc:inkChg chg="add">
          <ac:chgData name="Kathy Moczerniak" userId="482eff44a8730993" providerId="LiveId" clId="{D650E3D4-2A8C-4C72-84BD-12FFF55D6413}" dt="2020-06-28T20:25:06.988" v="489" actId="9405"/>
          <ac:inkMkLst>
            <pc:docMk/>
            <pc:sldMk cId="3414955339" sldId="323"/>
            <ac:inkMk id="54" creationId="{93233A1A-73CA-4E4A-9A74-07217F65D44C}"/>
          </ac:inkMkLst>
        </pc:inkChg>
        <pc:inkChg chg="add">
          <ac:chgData name="Kathy Moczerniak" userId="482eff44a8730993" providerId="LiveId" clId="{D650E3D4-2A8C-4C72-84BD-12FFF55D6413}" dt="2020-06-28T20:25:07.327" v="490" actId="9405"/>
          <ac:inkMkLst>
            <pc:docMk/>
            <pc:sldMk cId="3414955339" sldId="323"/>
            <ac:inkMk id="55" creationId="{08F89CDB-3694-4197-9EF3-814C54B5F165}"/>
          </ac:inkMkLst>
        </pc:inkChg>
        <pc:inkChg chg="add">
          <ac:chgData name="Kathy Moczerniak" userId="482eff44a8730993" providerId="LiveId" clId="{D650E3D4-2A8C-4C72-84BD-12FFF55D6413}" dt="2020-06-28T20:25:07.673" v="491" actId="9405"/>
          <ac:inkMkLst>
            <pc:docMk/>
            <pc:sldMk cId="3414955339" sldId="323"/>
            <ac:inkMk id="56" creationId="{3B273F2B-D2E5-4DE3-8BBB-EABA23000906}"/>
          </ac:inkMkLst>
        </pc:inkChg>
        <pc:inkChg chg="add">
          <ac:chgData name="Kathy Moczerniak" userId="482eff44a8730993" providerId="LiveId" clId="{D650E3D4-2A8C-4C72-84BD-12FFF55D6413}" dt="2020-06-28T20:25:08.189" v="492" actId="9405"/>
          <ac:inkMkLst>
            <pc:docMk/>
            <pc:sldMk cId="3414955339" sldId="323"/>
            <ac:inkMk id="57" creationId="{3C6CAB62-E4A4-423F-9D78-80846D1F1E8F}"/>
          </ac:inkMkLst>
        </pc:inkChg>
        <pc:inkChg chg="add">
          <ac:chgData name="Kathy Moczerniak" userId="482eff44a8730993" providerId="LiveId" clId="{D650E3D4-2A8C-4C72-84BD-12FFF55D6413}" dt="2020-06-28T20:25:08.571" v="493" actId="9405"/>
          <ac:inkMkLst>
            <pc:docMk/>
            <pc:sldMk cId="3414955339" sldId="323"/>
            <ac:inkMk id="58" creationId="{1909017C-BB07-4C5E-9245-1CBDB2FA873D}"/>
          </ac:inkMkLst>
        </pc:inkChg>
        <pc:inkChg chg="add">
          <ac:chgData name="Kathy Moczerniak" userId="482eff44a8730993" providerId="LiveId" clId="{D650E3D4-2A8C-4C72-84BD-12FFF55D6413}" dt="2020-06-28T20:25:09.022" v="494" actId="9405"/>
          <ac:inkMkLst>
            <pc:docMk/>
            <pc:sldMk cId="3414955339" sldId="323"/>
            <ac:inkMk id="59" creationId="{095DEA86-CF44-44D4-8873-55F873DA1B90}"/>
          </ac:inkMkLst>
        </pc:inkChg>
        <pc:inkChg chg="add">
          <ac:chgData name="Kathy Moczerniak" userId="482eff44a8730993" providerId="LiveId" clId="{D650E3D4-2A8C-4C72-84BD-12FFF55D6413}" dt="2020-06-28T20:25:09.353" v="495" actId="9405"/>
          <ac:inkMkLst>
            <pc:docMk/>
            <pc:sldMk cId="3414955339" sldId="323"/>
            <ac:inkMk id="60" creationId="{150E90B4-4ED3-4EA4-83CC-3F4AFD07CF1A}"/>
          </ac:inkMkLst>
        </pc:inkChg>
        <pc:inkChg chg="add">
          <ac:chgData name="Kathy Moczerniak" userId="482eff44a8730993" providerId="LiveId" clId="{D650E3D4-2A8C-4C72-84BD-12FFF55D6413}" dt="2020-06-28T20:25:09.692" v="496" actId="9405"/>
          <ac:inkMkLst>
            <pc:docMk/>
            <pc:sldMk cId="3414955339" sldId="323"/>
            <ac:inkMk id="61" creationId="{88059424-CB03-4C20-A6FE-0307A6172F54}"/>
          </ac:inkMkLst>
        </pc:inkChg>
        <pc:inkChg chg="add">
          <ac:chgData name="Kathy Moczerniak" userId="482eff44a8730993" providerId="LiveId" clId="{D650E3D4-2A8C-4C72-84BD-12FFF55D6413}" dt="2020-06-28T20:25:10.044" v="497" actId="9405"/>
          <ac:inkMkLst>
            <pc:docMk/>
            <pc:sldMk cId="3414955339" sldId="323"/>
            <ac:inkMk id="62" creationId="{98F9DC95-1BD5-45A4-9087-26C173C26A85}"/>
          </ac:inkMkLst>
        </pc:inkChg>
        <pc:inkChg chg="add">
          <ac:chgData name="Kathy Moczerniak" userId="482eff44a8730993" providerId="LiveId" clId="{D650E3D4-2A8C-4C72-84BD-12FFF55D6413}" dt="2020-06-28T20:25:12.302" v="498" actId="9405"/>
          <ac:inkMkLst>
            <pc:docMk/>
            <pc:sldMk cId="3414955339" sldId="323"/>
            <ac:inkMk id="63" creationId="{CA9D718A-9B6D-411D-BC5E-A06055275A73}"/>
          </ac:inkMkLst>
        </pc:inkChg>
        <pc:inkChg chg="add">
          <ac:chgData name="Kathy Moczerniak" userId="482eff44a8730993" providerId="LiveId" clId="{D650E3D4-2A8C-4C72-84BD-12FFF55D6413}" dt="2020-06-28T20:25:12.753" v="499" actId="9405"/>
          <ac:inkMkLst>
            <pc:docMk/>
            <pc:sldMk cId="3414955339" sldId="323"/>
            <ac:inkMk id="64" creationId="{B26AF6B3-FCCB-4148-87D5-691BEDCD1895}"/>
          </ac:inkMkLst>
        </pc:inkChg>
        <pc:inkChg chg="add">
          <ac:chgData name="Kathy Moczerniak" userId="482eff44a8730993" providerId="LiveId" clId="{D650E3D4-2A8C-4C72-84BD-12FFF55D6413}" dt="2020-06-28T20:25:13.081" v="500" actId="9405"/>
          <ac:inkMkLst>
            <pc:docMk/>
            <pc:sldMk cId="3414955339" sldId="323"/>
            <ac:inkMk id="65" creationId="{865EC7EA-4FA5-4AB4-8316-51A374BAF409}"/>
          </ac:inkMkLst>
        </pc:inkChg>
        <pc:inkChg chg="add">
          <ac:chgData name="Kathy Moczerniak" userId="482eff44a8730993" providerId="LiveId" clId="{D650E3D4-2A8C-4C72-84BD-12FFF55D6413}" dt="2020-06-28T20:25:13.432" v="501" actId="9405"/>
          <ac:inkMkLst>
            <pc:docMk/>
            <pc:sldMk cId="3414955339" sldId="323"/>
            <ac:inkMk id="66" creationId="{2A0D0CED-262A-4326-BDF9-A5A8CD55FF54}"/>
          </ac:inkMkLst>
        </pc:inkChg>
        <pc:inkChg chg="add">
          <ac:chgData name="Kathy Moczerniak" userId="482eff44a8730993" providerId="LiveId" clId="{D650E3D4-2A8C-4C72-84BD-12FFF55D6413}" dt="2020-06-28T20:25:13.768" v="502" actId="9405"/>
          <ac:inkMkLst>
            <pc:docMk/>
            <pc:sldMk cId="3414955339" sldId="323"/>
            <ac:inkMk id="67" creationId="{BA7B80FA-3896-478C-BB03-98793D2AADA5}"/>
          </ac:inkMkLst>
        </pc:inkChg>
        <pc:inkChg chg="add">
          <ac:chgData name="Kathy Moczerniak" userId="482eff44a8730993" providerId="LiveId" clId="{D650E3D4-2A8C-4C72-84BD-12FFF55D6413}" dt="2020-06-28T20:25:14.117" v="503" actId="9405"/>
          <ac:inkMkLst>
            <pc:docMk/>
            <pc:sldMk cId="3414955339" sldId="323"/>
            <ac:inkMk id="68" creationId="{27C4CE64-A142-4EBF-AD6B-9B5DCA2BC686}"/>
          </ac:inkMkLst>
        </pc:inkChg>
        <pc:inkChg chg="add">
          <ac:chgData name="Kathy Moczerniak" userId="482eff44a8730993" providerId="LiveId" clId="{D650E3D4-2A8C-4C72-84BD-12FFF55D6413}" dt="2020-06-28T20:25:14.618" v="504" actId="9405"/>
          <ac:inkMkLst>
            <pc:docMk/>
            <pc:sldMk cId="3414955339" sldId="323"/>
            <ac:inkMk id="69" creationId="{9ECB2B67-F207-45EA-8A2B-F6F3F76B6215}"/>
          </ac:inkMkLst>
        </pc:inkChg>
        <pc:inkChg chg="add">
          <ac:chgData name="Kathy Moczerniak" userId="482eff44a8730993" providerId="LiveId" clId="{D650E3D4-2A8C-4C72-84BD-12FFF55D6413}" dt="2020-06-28T20:25:15.068" v="505" actId="9405"/>
          <ac:inkMkLst>
            <pc:docMk/>
            <pc:sldMk cId="3414955339" sldId="323"/>
            <ac:inkMk id="70" creationId="{93C62AB6-3516-4800-88AF-6F2DAF9E5F94}"/>
          </ac:inkMkLst>
        </pc:inkChg>
        <pc:inkChg chg="add">
          <ac:chgData name="Kathy Moczerniak" userId="482eff44a8730993" providerId="LiveId" clId="{D650E3D4-2A8C-4C72-84BD-12FFF55D6413}" dt="2020-06-28T20:25:16.118" v="506" actId="9405"/>
          <ac:inkMkLst>
            <pc:docMk/>
            <pc:sldMk cId="3414955339" sldId="323"/>
            <ac:inkMk id="71" creationId="{C127F27F-7A41-46FE-A694-53E537936C8C}"/>
          </ac:inkMkLst>
        </pc:inkChg>
        <pc:inkChg chg="add">
          <ac:chgData name="Kathy Moczerniak" userId="482eff44a8730993" providerId="LiveId" clId="{D650E3D4-2A8C-4C72-84BD-12FFF55D6413}" dt="2020-06-28T20:25:16.501" v="507" actId="9405"/>
          <ac:inkMkLst>
            <pc:docMk/>
            <pc:sldMk cId="3414955339" sldId="323"/>
            <ac:inkMk id="72" creationId="{6C92BF4D-86D1-4827-859F-36AA21204849}"/>
          </ac:inkMkLst>
        </pc:inkChg>
        <pc:inkChg chg="add">
          <ac:chgData name="Kathy Moczerniak" userId="482eff44a8730993" providerId="LiveId" clId="{D650E3D4-2A8C-4C72-84BD-12FFF55D6413}" dt="2020-06-28T20:25:17.018" v="508" actId="9405"/>
          <ac:inkMkLst>
            <pc:docMk/>
            <pc:sldMk cId="3414955339" sldId="323"/>
            <ac:inkMk id="73" creationId="{1C156D5D-9715-4D30-A421-F69A5708BCE9}"/>
          </ac:inkMkLst>
        </pc:inkChg>
        <pc:inkChg chg="add">
          <ac:chgData name="Kathy Moczerniak" userId="482eff44a8730993" providerId="LiveId" clId="{D650E3D4-2A8C-4C72-84BD-12FFF55D6413}" dt="2020-06-28T20:25:17.400" v="509" actId="9405"/>
          <ac:inkMkLst>
            <pc:docMk/>
            <pc:sldMk cId="3414955339" sldId="323"/>
            <ac:inkMk id="74" creationId="{3B8B54C8-4CA6-4F7E-AE46-0A35A5B492F8}"/>
          </ac:inkMkLst>
        </pc:inkChg>
        <pc:inkChg chg="add">
          <ac:chgData name="Kathy Moczerniak" userId="482eff44a8730993" providerId="LiveId" clId="{D650E3D4-2A8C-4C72-84BD-12FFF55D6413}" dt="2020-06-28T20:25:17.764" v="510" actId="9405"/>
          <ac:inkMkLst>
            <pc:docMk/>
            <pc:sldMk cId="3414955339" sldId="323"/>
            <ac:inkMk id="75" creationId="{0358274C-8B7E-40B1-A94E-398AF07977B1}"/>
          </ac:inkMkLst>
        </pc:inkChg>
        <pc:inkChg chg="add">
          <ac:chgData name="Kathy Moczerniak" userId="482eff44a8730993" providerId="LiveId" clId="{D650E3D4-2A8C-4C72-84BD-12FFF55D6413}" dt="2020-06-28T20:25:18.119" v="511" actId="9405"/>
          <ac:inkMkLst>
            <pc:docMk/>
            <pc:sldMk cId="3414955339" sldId="323"/>
            <ac:inkMk id="76" creationId="{A64ADA0A-F1D5-46CC-A29E-C970F8DB7CE9}"/>
          </ac:inkMkLst>
        </pc:inkChg>
        <pc:inkChg chg="add">
          <ac:chgData name="Kathy Moczerniak" userId="482eff44a8730993" providerId="LiveId" clId="{D650E3D4-2A8C-4C72-84BD-12FFF55D6413}" dt="2020-06-28T20:25:18.599" v="512" actId="9405"/>
          <ac:inkMkLst>
            <pc:docMk/>
            <pc:sldMk cId="3414955339" sldId="323"/>
            <ac:inkMk id="77" creationId="{FE993D7A-013B-405A-A788-BA13B1D94498}"/>
          </ac:inkMkLst>
        </pc:inkChg>
        <pc:inkChg chg="add">
          <ac:chgData name="Kathy Moczerniak" userId="482eff44a8730993" providerId="LiveId" clId="{D650E3D4-2A8C-4C72-84BD-12FFF55D6413}" dt="2020-06-28T20:25:19.414" v="513" actId="9405"/>
          <ac:inkMkLst>
            <pc:docMk/>
            <pc:sldMk cId="3414955339" sldId="323"/>
            <ac:inkMk id="78" creationId="{DB6B5A60-D303-43D5-A8A0-B2071E379D3C}"/>
          </ac:inkMkLst>
        </pc:inkChg>
        <pc:inkChg chg="add">
          <ac:chgData name="Kathy Moczerniak" userId="482eff44a8730993" providerId="LiveId" clId="{D650E3D4-2A8C-4C72-84BD-12FFF55D6413}" dt="2020-06-28T20:25:19.751" v="514" actId="9405"/>
          <ac:inkMkLst>
            <pc:docMk/>
            <pc:sldMk cId="3414955339" sldId="323"/>
            <ac:inkMk id="79" creationId="{6DBD488E-2BFB-4450-8106-990E63C334ED}"/>
          </ac:inkMkLst>
        </pc:inkChg>
        <pc:inkChg chg="add">
          <ac:chgData name="Kathy Moczerniak" userId="482eff44a8730993" providerId="LiveId" clId="{D650E3D4-2A8C-4C72-84BD-12FFF55D6413}" dt="2020-06-28T20:25:20.131" v="515" actId="9405"/>
          <ac:inkMkLst>
            <pc:docMk/>
            <pc:sldMk cId="3414955339" sldId="323"/>
            <ac:inkMk id="80" creationId="{E3486982-6C8D-4550-8EDC-156701080411}"/>
          </ac:inkMkLst>
        </pc:inkChg>
        <pc:inkChg chg="add">
          <ac:chgData name="Kathy Moczerniak" userId="482eff44a8730993" providerId="LiveId" clId="{D650E3D4-2A8C-4C72-84BD-12FFF55D6413}" dt="2020-06-28T20:25:20.473" v="516" actId="9405"/>
          <ac:inkMkLst>
            <pc:docMk/>
            <pc:sldMk cId="3414955339" sldId="323"/>
            <ac:inkMk id="81" creationId="{049A41C2-B500-4877-B492-7FC69FB315DE}"/>
          </ac:inkMkLst>
        </pc:inkChg>
        <pc:inkChg chg="add">
          <ac:chgData name="Kathy Moczerniak" userId="482eff44a8730993" providerId="LiveId" clId="{D650E3D4-2A8C-4C72-84BD-12FFF55D6413}" dt="2020-06-28T20:25:20.849" v="517" actId="9405"/>
          <ac:inkMkLst>
            <pc:docMk/>
            <pc:sldMk cId="3414955339" sldId="323"/>
            <ac:inkMk id="82" creationId="{D922B307-0422-49B9-9264-574BA529AE95}"/>
          </ac:inkMkLst>
        </pc:inkChg>
        <pc:inkChg chg="add">
          <ac:chgData name="Kathy Moczerniak" userId="482eff44a8730993" providerId="LiveId" clId="{D650E3D4-2A8C-4C72-84BD-12FFF55D6413}" dt="2020-06-28T20:25:21.299" v="518" actId="9405"/>
          <ac:inkMkLst>
            <pc:docMk/>
            <pc:sldMk cId="3414955339" sldId="323"/>
            <ac:inkMk id="83" creationId="{70C7D799-DAF8-4721-A00B-512C97C10149}"/>
          </ac:inkMkLst>
        </pc:inkChg>
        <pc:inkChg chg="add">
          <ac:chgData name="Kathy Moczerniak" userId="482eff44a8730993" providerId="LiveId" clId="{D650E3D4-2A8C-4C72-84BD-12FFF55D6413}" dt="2020-06-28T20:25:25.236" v="521" actId="9405"/>
          <ac:inkMkLst>
            <pc:docMk/>
            <pc:sldMk cId="3414955339" sldId="323"/>
            <ac:inkMk id="84" creationId="{1F7B7E0A-A9AE-4A51-B325-2AA6892C0CB2}"/>
          </ac:inkMkLst>
        </pc:inkChg>
        <pc:inkChg chg="add">
          <ac:chgData name="Kathy Moczerniak" userId="482eff44a8730993" providerId="LiveId" clId="{D650E3D4-2A8C-4C72-84BD-12FFF55D6413}" dt="2020-06-28T20:25:25.603" v="522" actId="9405"/>
          <ac:inkMkLst>
            <pc:docMk/>
            <pc:sldMk cId="3414955339" sldId="323"/>
            <ac:inkMk id="85" creationId="{873053DB-A05A-48DE-9FB7-6FB24B375694}"/>
          </ac:inkMkLst>
        </pc:inkChg>
        <pc:inkChg chg="add">
          <ac:chgData name="Kathy Moczerniak" userId="482eff44a8730993" providerId="LiveId" clId="{D650E3D4-2A8C-4C72-84BD-12FFF55D6413}" dt="2020-06-28T20:25:26.136" v="523" actId="9405"/>
          <ac:inkMkLst>
            <pc:docMk/>
            <pc:sldMk cId="3414955339" sldId="323"/>
            <ac:inkMk id="86" creationId="{D530D3D5-8649-45B6-BCAB-640ABCF4B24A}"/>
          </ac:inkMkLst>
        </pc:inkChg>
        <pc:inkChg chg="add mod">
          <ac:chgData name="Kathy Moczerniak" userId="482eff44a8730993" providerId="LiveId" clId="{D650E3D4-2A8C-4C72-84BD-12FFF55D6413}" dt="2020-06-28T20:25:29.179" v="530"/>
          <ac:inkMkLst>
            <pc:docMk/>
            <pc:sldMk cId="3414955339" sldId="323"/>
            <ac:inkMk id="87" creationId="{7A984DA8-5DB9-4827-900B-1D15252004B1}"/>
          </ac:inkMkLst>
        </pc:inkChg>
        <pc:inkChg chg="add">
          <ac:chgData name="Kathy Moczerniak" userId="482eff44a8730993" providerId="LiveId" clId="{D650E3D4-2A8C-4C72-84BD-12FFF55D6413}" dt="2020-06-28T20:25:27.036" v="525" actId="9405"/>
          <ac:inkMkLst>
            <pc:docMk/>
            <pc:sldMk cId="3414955339" sldId="323"/>
            <ac:inkMk id="88" creationId="{4CA610F5-EBF7-4BAA-B9A8-72139FFCBE34}"/>
          </ac:inkMkLst>
        </pc:inkChg>
        <pc:inkChg chg="add">
          <ac:chgData name="Kathy Moczerniak" userId="482eff44a8730993" providerId="LiveId" clId="{D650E3D4-2A8C-4C72-84BD-12FFF55D6413}" dt="2020-06-28T20:25:27.485" v="526" actId="9405"/>
          <ac:inkMkLst>
            <pc:docMk/>
            <pc:sldMk cId="3414955339" sldId="323"/>
            <ac:inkMk id="89" creationId="{1463271E-28A0-4E30-8C95-47A64D00FA2B}"/>
          </ac:inkMkLst>
        </pc:inkChg>
        <pc:inkChg chg="add mod">
          <ac:chgData name="Kathy Moczerniak" userId="482eff44a8730993" providerId="LiveId" clId="{D650E3D4-2A8C-4C72-84BD-12FFF55D6413}" dt="2020-06-28T20:25:29.179" v="530"/>
          <ac:inkMkLst>
            <pc:docMk/>
            <pc:sldMk cId="3414955339" sldId="323"/>
            <ac:inkMk id="90" creationId="{4B0F93FB-69F6-4309-8103-8B40D11DDEB5}"/>
          </ac:inkMkLst>
        </pc:inkChg>
        <pc:inkChg chg="add">
          <ac:chgData name="Kathy Moczerniak" userId="482eff44a8730993" providerId="LiveId" clId="{D650E3D4-2A8C-4C72-84BD-12FFF55D6413}" dt="2020-06-28T20:25:28.138" v="528" actId="9405"/>
          <ac:inkMkLst>
            <pc:docMk/>
            <pc:sldMk cId="3414955339" sldId="323"/>
            <ac:inkMk id="91" creationId="{01396D3E-818C-4154-AA62-7B2F50CA2BF0}"/>
          </ac:inkMkLst>
        </pc:inkChg>
        <pc:inkChg chg="add">
          <ac:chgData name="Kathy Moczerniak" userId="482eff44a8730993" providerId="LiveId" clId="{D650E3D4-2A8C-4C72-84BD-12FFF55D6413}" dt="2020-06-28T20:25:28.467" v="529" actId="9405"/>
          <ac:inkMkLst>
            <pc:docMk/>
            <pc:sldMk cId="3414955339" sldId="323"/>
            <ac:inkMk id="92" creationId="{2D267CEA-7A69-4643-A8CB-99FC43C1CD8E}"/>
          </ac:inkMkLst>
        </pc:inkChg>
      </pc:sldChg>
      <pc:sldChg chg="modSp">
        <pc:chgData name="Kathy Moczerniak" userId="482eff44a8730993" providerId="LiveId" clId="{D650E3D4-2A8C-4C72-84BD-12FFF55D6413}" dt="2020-06-21T05:57:34.518" v="15"/>
        <pc:sldMkLst>
          <pc:docMk/>
          <pc:sldMk cId="1438509015" sldId="325"/>
        </pc:sldMkLst>
        <pc:spChg chg="mod">
          <ac:chgData name="Kathy Moczerniak" userId="482eff44a8730993" providerId="LiveId" clId="{D650E3D4-2A8C-4C72-84BD-12FFF55D6413}" dt="2020-06-21T05:57:34.518" v="15"/>
          <ac:spMkLst>
            <pc:docMk/>
            <pc:sldMk cId="1438509015" sldId="325"/>
            <ac:spMk id="2" creationId="{00000000-0000-0000-0000-000000000000}"/>
          </ac:spMkLst>
        </pc:spChg>
        <pc:spChg chg="mod">
          <ac:chgData name="Kathy Moczerniak" userId="482eff44a8730993" providerId="LiveId" clId="{D650E3D4-2A8C-4C72-84BD-12FFF55D6413}" dt="2020-06-21T05:57:34.518" v="15"/>
          <ac:spMkLst>
            <pc:docMk/>
            <pc:sldMk cId="1438509015" sldId="325"/>
            <ac:spMk id="3" creationId="{00000000-0000-0000-0000-000000000000}"/>
          </ac:spMkLst>
        </pc:spChg>
      </pc:sldChg>
      <pc:sldChg chg="modSp mod">
        <pc:chgData name="Kathy Moczerniak" userId="482eff44a8730993" providerId="LiveId" clId="{D650E3D4-2A8C-4C72-84BD-12FFF55D6413}" dt="2020-06-28T21:35:57.409" v="571" actId="20577"/>
        <pc:sldMkLst>
          <pc:docMk/>
          <pc:sldMk cId="2910488980" sldId="326"/>
        </pc:sldMkLst>
        <pc:spChg chg="mod">
          <ac:chgData name="Kathy Moczerniak" userId="482eff44a8730993" providerId="LiveId" clId="{D650E3D4-2A8C-4C72-84BD-12FFF55D6413}" dt="2020-06-21T05:57:34.518" v="15"/>
          <ac:spMkLst>
            <pc:docMk/>
            <pc:sldMk cId="2910488980" sldId="326"/>
            <ac:spMk id="2" creationId="{207820D2-C359-4B65-9A84-6AF2B8777C2F}"/>
          </ac:spMkLst>
        </pc:spChg>
        <pc:spChg chg="mod">
          <ac:chgData name="Kathy Moczerniak" userId="482eff44a8730993" providerId="LiveId" clId="{D650E3D4-2A8C-4C72-84BD-12FFF55D6413}" dt="2020-06-28T21:35:57.409" v="571" actId="20577"/>
          <ac:spMkLst>
            <pc:docMk/>
            <pc:sldMk cId="2910488980" sldId="326"/>
            <ac:spMk id="3" creationId="{7AB3B1F7-5B5D-43EB-A870-3B07A0967BCE}"/>
          </ac:spMkLst>
        </pc:spChg>
      </pc:sldChg>
      <pc:sldChg chg="modSp mod">
        <pc:chgData name="Kathy Moczerniak" userId="482eff44a8730993" providerId="LiveId" clId="{D650E3D4-2A8C-4C72-84BD-12FFF55D6413}" dt="2020-06-28T21:39:38.813" v="630" actId="6549"/>
        <pc:sldMkLst>
          <pc:docMk/>
          <pc:sldMk cId="4032646136" sldId="327"/>
        </pc:sldMkLst>
        <pc:spChg chg="mod">
          <ac:chgData name="Kathy Moczerniak" userId="482eff44a8730993" providerId="LiveId" clId="{D650E3D4-2A8C-4C72-84BD-12FFF55D6413}" dt="2020-06-21T05:57:34.518" v="15"/>
          <ac:spMkLst>
            <pc:docMk/>
            <pc:sldMk cId="4032646136" sldId="327"/>
            <ac:spMk id="2" creationId="{55376555-EFCE-4FEF-BDEF-567AA3C51DBA}"/>
          </ac:spMkLst>
        </pc:spChg>
        <pc:spChg chg="mod">
          <ac:chgData name="Kathy Moczerniak" userId="482eff44a8730993" providerId="LiveId" clId="{D650E3D4-2A8C-4C72-84BD-12FFF55D6413}" dt="2020-06-28T21:39:38.813" v="630" actId="6549"/>
          <ac:spMkLst>
            <pc:docMk/>
            <pc:sldMk cId="4032646136" sldId="327"/>
            <ac:spMk id="3" creationId="{5F3B5599-7692-4330-92CF-A79DFA8B422D}"/>
          </ac:spMkLst>
        </pc:spChg>
      </pc:sldChg>
      <pc:sldChg chg="addSp modSp mod">
        <pc:chgData name="Kathy Moczerniak" userId="482eff44a8730993" providerId="LiveId" clId="{D650E3D4-2A8C-4C72-84BD-12FFF55D6413}" dt="2020-06-28T21:45:58.279" v="701" actId="6549"/>
        <pc:sldMkLst>
          <pc:docMk/>
          <pc:sldMk cId="2294519225" sldId="328"/>
        </pc:sldMkLst>
        <pc:spChg chg="mod">
          <ac:chgData name="Kathy Moczerniak" userId="482eff44a8730993" providerId="LiveId" clId="{D650E3D4-2A8C-4C72-84BD-12FFF55D6413}" dt="2020-06-21T05:57:34.518" v="15"/>
          <ac:spMkLst>
            <pc:docMk/>
            <pc:sldMk cId="2294519225" sldId="328"/>
            <ac:spMk id="2" creationId="{D23B8F5C-9797-4A89-89C0-54D9DF9013E6}"/>
          </ac:spMkLst>
        </pc:spChg>
        <pc:spChg chg="mod">
          <ac:chgData name="Kathy Moczerniak" userId="482eff44a8730993" providerId="LiveId" clId="{D650E3D4-2A8C-4C72-84BD-12FFF55D6413}" dt="2020-06-28T21:45:58.279" v="701" actId="6549"/>
          <ac:spMkLst>
            <pc:docMk/>
            <pc:sldMk cId="2294519225" sldId="328"/>
            <ac:spMk id="3" creationId="{1C284BBC-D44E-4F68-9A08-94712DBCA1A3}"/>
          </ac:spMkLst>
        </pc:spChg>
        <pc:inkChg chg="add">
          <ac:chgData name="Kathy Moczerniak" userId="482eff44a8730993" providerId="LiveId" clId="{D650E3D4-2A8C-4C72-84BD-12FFF55D6413}" dt="2020-06-28T21:45:52.622" v="697" actId="9405"/>
          <ac:inkMkLst>
            <pc:docMk/>
            <pc:sldMk cId="2294519225" sldId="328"/>
            <ac:inkMk id="4" creationId="{7562DF74-E741-4F14-B007-47B34131C6A8}"/>
          </ac:inkMkLst>
        </pc:inkChg>
        <pc:inkChg chg="add">
          <ac:chgData name="Kathy Moczerniak" userId="482eff44a8730993" providerId="LiveId" clId="{D650E3D4-2A8C-4C72-84BD-12FFF55D6413}" dt="2020-06-28T21:45:53.140" v="698" actId="9405"/>
          <ac:inkMkLst>
            <pc:docMk/>
            <pc:sldMk cId="2294519225" sldId="328"/>
            <ac:inkMk id="7" creationId="{8D7AFC9A-3268-4A37-BF43-1D76E880C7AE}"/>
          </ac:inkMkLst>
        </pc:inkChg>
        <pc:inkChg chg="add">
          <ac:chgData name="Kathy Moczerniak" userId="482eff44a8730993" providerId="LiveId" clId="{D650E3D4-2A8C-4C72-84BD-12FFF55D6413}" dt="2020-06-28T21:45:54.340" v="699" actId="9405"/>
          <ac:inkMkLst>
            <pc:docMk/>
            <pc:sldMk cId="2294519225" sldId="328"/>
            <ac:inkMk id="9" creationId="{BD96707F-EDCF-49D2-BD4E-494331266BC6}"/>
          </ac:inkMkLst>
        </pc:inkChg>
        <pc:inkChg chg="add">
          <ac:chgData name="Kathy Moczerniak" userId="482eff44a8730993" providerId="LiveId" clId="{D650E3D4-2A8C-4C72-84BD-12FFF55D6413}" dt="2020-06-28T21:45:54.729" v="700" actId="9405"/>
          <ac:inkMkLst>
            <pc:docMk/>
            <pc:sldMk cId="2294519225" sldId="328"/>
            <ac:inkMk id="10" creationId="{D7688680-4D0A-48CB-ADA8-FE7B62427369}"/>
          </ac:inkMkLst>
        </pc:inkChg>
      </pc:sldChg>
      <pc:sldChg chg="del">
        <pc:chgData name="Kathy Moczerniak" userId="482eff44a8730993" providerId="LiveId" clId="{D650E3D4-2A8C-4C72-84BD-12FFF55D6413}" dt="2020-06-21T05:49:39.078" v="0" actId="47"/>
        <pc:sldMkLst>
          <pc:docMk/>
          <pc:sldMk cId="1695529020" sldId="330"/>
        </pc:sldMkLst>
      </pc:sldChg>
      <pc:sldChg chg="addSp modSp mod">
        <pc:chgData name="Kathy Moczerniak" userId="482eff44a8730993" providerId="LiveId" clId="{D650E3D4-2A8C-4C72-84BD-12FFF55D6413}" dt="2020-06-28T22:08:32.257" v="963" actId="6549"/>
        <pc:sldMkLst>
          <pc:docMk/>
          <pc:sldMk cId="333129375" sldId="331"/>
        </pc:sldMkLst>
        <pc:spChg chg="mod">
          <ac:chgData name="Kathy Moczerniak" userId="482eff44a8730993" providerId="LiveId" clId="{D650E3D4-2A8C-4C72-84BD-12FFF55D6413}" dt="2020-06-21T05:57:34.518" v="15"/>
          <ac:spMkLst>
            <pc:docMk/>
            <pc:sldMk cId="333129375" sldId="331"/>
            <ac:spMk id="2" creationId="{3C543F39-8F09-4AFA-8CCC-4619E3159704}"/>
          </ac:spMkLst>
        </pc:spChg>
        <pc:spChg chg="mod">
          <ac:chgData name="Kathy Moczerniak" userId="482eff44a8730993" providerId="LiveId" clId="{D650E3D4-2A8C-4C72-84BD-12FFF55D6413}" dt="2020-06-28T22:08:32.257" v="963" actId="6549"/>
          <ac:spMkLst>
            <pc:docMk/>
            <pc:sldMk cId="333129375" sldId="331"/>
            <ac:spMk id="3" creationId="{CB13387C-BFB3-4EE1-A0EE-A132495D8C5D}"/>
          </ac:spMkLst>
        </pc:spChg>
        <pc:grpChg chg="mod">
          <ac:chgData name="Kathy Moczerniak" userId="482eff44a8730993" providerId="LiveId" clId="{D650E3D4-2A8C-4C72-84BD-12FFF55D6413}" dt="2020-06-28T22:08:14.062" v="960"/>
          <ac:grpSpMkLst>
            <pc:docMk/>
            <pc:sldMk cId="333129375" sldId="331"/>
            <ac:grpSpMk id="11" creationId="{82D13D8C-FF86-408B-831F-450A5775C91A}"/>
          </ac:grpSpMkLst>
        </pc:grpChg>
        <pc:inkChg chg="add">
          <ac:chgData name="Kathy Moczerniak" userId="482eff44a8730993" providerId="LiveId" clId="{D650E3D4-2A8C-4C72-84BD-12FFF55D6413}" dt="2020-06-28T22:08:12.565" v="956" actId="9405"/>
          <ac:inkMkLst>
            <pc:docMk/>
            <pc:sldMk cId="333129375" sldId="331"/>
            <ac:inkMk id="7" creationId="{54566D34-7C2A-4938-A1D5-D9D521B29716}"/>
          </ac:inkMkLst>
        </pc:inkChg>
        <pc:inkChg chg="add mod">
          <ac:chgData name="Kathy Moczerniak" userId="482eff44a8730993" providerId="LiveId" clId="{D650E3D4-2A8C-4C72-84BD-12FFF55D6413}" dt="2020-06-28T22:08:14.062" v="960"/>
          <ac:inkMkLst>
            <pc:docMk/>
            <pc:sldMk cId="333129375" sldId="331"/>
            <ac:inkMk id="8" creationId="{ED8616F1-6833-4E25-AE5D-567CB022901D}"/>
          </ac:inkMkLst>
        </pc:inkChg>
        <pc:inkChg chg="add mod">
          <ac:chgData name="Kathy Moczerniak" userId="482eff44a8730993" providerId="LiveId" clId="{D650E3D4-2A8C-4C72-84BD-12FFF55D6413}" dt="2020-06-28T22:08:14.062" v="960"/>
          <ac:inkMkLst>
            <pc:docMk/>
            <pc:sldMk cId="333129375" sldId="331"/>
            <ac:inkMk id="9" creationId="{6D0161B5-9A2F-4E52-9C11-983EE3D6526E}"/>
          </ac:inkMkLst>
        </pc:inkChg>
        <pc:inkChg chg="add">
          <ac:chgData name="Kathy Moczerniak" userId="482eff44a8730993" providerId="LiveId" clId="{D650E3D4-2A8C-4C72-84BD-12FFF55D6413}" dt="2020-06-28T22:08:13.555" v="959" actId="9405"/>
          <ac:inkMkLst>
            <pc:docMk/>
            <pc:sldMk cId="333129375" sldId="331"/>
            <ac:inkMk id="10" creationId="{3FFFF62A-D277-472C-888A-B2BA69CD53B4}"/>
          </ac:inkMkLst>
        </pc:inkChg>
      </pc:sldChg>
      <pc:sldChg chg="modSp add mod">
        <pc:chgData name="Kathy Moczerniak" userId="482eff44a8730993" providerId="LiveId" clId="{D650E3D4-2A8C-4C72-84BD-12FFF55D6413}" dt="2020-06-21T05:50:10.944" v="6" actId="20578"/>
        <pc:sldMkLst>
          <pc:docMk/>
          <pc:sldMk cId="2074452707" sldId="343"/>
        </pc:sldMkLst>
        <pc:spChg chg="mod">
          <ac:chgData name="Kathy Moczerniak" userId="482eff44a8730993" providerId="LiveId" clId="{D650E3D4-2A8C-4C72-84BD-12FFF55D6413}" dt="2020-06-21T05:50:07.397" v="5" actId="113"/>
          <ac:spMkLst>
            <pc:docMk/>
            <pc:sldMk cId="2074452707" sldId="343"/>
            <ac:spMk id="2" creationId="{6F9615A1-0703-4F5B-BB5A-87AF6BD37F8C}"/>
          </ac:spMkLst>
        </pc:spChg>
        <pc:spChg chg="mod">
          <ac:chgData name="Kathy Moczerniak" userId="482eff44a8730993" providerId="LiveId" clId="{D650E3D4-2A8C-4C72-84BD-12FFF55D6413}" dt="2020-06-21T05:50:10.944" v="6" actId="20578"/>
          <ac:spMkLst>
            <pc:docMk/>
            <pc:sldMk cId="2074452707" sldId="343"/>
            <ac:spMk id="8" creationId="{826B16D6-9451-4BCF-8BFC-28700DC1C697}"/>
          </ac:spMkLst>
        </pc:spChg>
      </pc:sldChg>
      <pc:sldChg chg="modSp add mod">
        <pc:chgData name="Kathy Moczerniak" userId="482eff44a8730993" providerId="LiveId" clId="{D650E3D4-2A8C-4C72-84BD-12FFF55D6413}" dt="2020-06-21T05:50:18.347" v="8" actId="20578"/>
        <pc:sldMkLst>
          <pc:docMk/>
          <pc:sldMk cId="1182311093" sldId="344"/>
        </pc:sldMkLst>
        <pc:spChg chg="mod">
          <ac:chgData name="Kathy Moczerniak" userId="482eff44a8730993" providerId="LiveId" clId="{D650E3D4-2A8C-4C72-84BD-12FFF55D6413}" dt="2020-06-21T05:50:14.876" v="7" actId="113"/>
          <ac:spMkLst>
            <pc:docMk/>
            <pc:sldMk cId="1182311093" sldId="344"/>
            <ac:spMk id="2" creationId="{9EE051A4-D592-4ADC-8C09-35107C5B921F}"/>
          </ac:spMkLst>
        </pc:spChg>
        <pc:spChg chg="mod">
          <ac:chgData name="Kathy Moczerniak" userId="482eff44a8730993" providerId="LiveId" clId="{D650E3D4-2A8C-4C72-84BD-12FFF55D6413}" dt="2020-06-21T05:50:18.347" v="8" actId="20578"/>
          <ac:spMkLst>
            <pc:docMk/>
            <pc:sldMk cId="1182311093" sldId="344"/>
            <ac:spMk id="8" creationId="{90A7ABD0-5A44-429A-B5F2-E11B4E7DB2F0}"/>
          </ac:spMkLst>
        </pc:spChg>
      </pc:sldChg>
      <pc:sldChg chg="modSp add mod">
        <pc:chgData name="Kathy Moczerniak" userId="482eff44a8730993" providerId="LiveId" clId="{D650E3D4-2A8C-4C72-84BD-12FFF55D6413}" dt="2020-06-21T05:50:24.452" v="10" actId="20578"/>
        <pc:sldMkLst>
          <pc:docMk/>
          <pc:sldMk cId="4253551276" sldId="345"/>
        </pc:sldMkLst>
        <pc:spChg chg="mod">
          <ac:chgData name="Kathy Moczerniak" userId="482eff44a8730993" providerId="LiveId" clId="{D650E3D4-2A8C-4C72-84BD-12FFF55D6413}" dt="2020-06-21T05:50:21.486" v="9" actId="113"/>
          <ac:spMkLst>
            <pc:docMk/>
            <pc:sldMk cId="4253551276" sldId="345"/>
            <ac:spMk id="2" creationId="{44637661-0604-4533-8858-3EE3B63A75BA}"/>
          </ac:spMkLst>
        </pc:spChg>
        <pc:spChg chg="mod">
          <ac:chgData name="Kathy Moczerniak" userId="482eff44a8730993" providerId="LiveId" clId="{D650E3D4-2A8C-4C72-84BD-12FFF55D6413}" dt="2020-06-21T05:50:24.452" v="10" actId="20578"/>
          <ac:spMkLst>
            <pc:docMk/>
            <pc:sldMk cId="4253551276" sldId="345"/>
            <ac:spMk id="8" creationId="{F799FDFE-D686-499A-827D-D945DFB50CA8}"/>
          </ac:spMkLst>
        </pc:spChg>
      </pc:sldChg>
      <pc:sldChg chg="modSp add mod">
        <pc:chgData name="Kathy Moczerniak" userId="482eff44a8730993" providerId="LiveId" clId="{D650E3D4-2A8C-4C72-84BD-12FFF55D6413}" dt="2020-06-28T22:28:22.893" v="1128" actId="20577"/>
        <pc:sldMkLst>
          <pc:docMk/>
          <pc:sldMk cId="400245367" sldId="346"/>
        </pc:sldMkLst>
        <pc:spChg chg="mod">
          <ac:chgData name="Kathy Moczerniak" userId="482eff44a8730993" providerId="LiveId" clId="{D650E3D4-2A8C-4C72-84BD-12FFF55D6413}" dt="2020-06-21T05:50:28.631" v="11" actId="113"/>
          <ac:spMkLst>
            <pc:docMk/>
            <pc:sldMk cId="400245367" sldId="346"/>
            <ac:spMk id="2" creationId="{808B260C-B321-4AE2-90F6-925591B26A57}"/>
          </ac:spMkLst>
        </pc:spChg>
        <pc:spChg chg="mod">
          <ac:chgData name="Kathy Moczerniak" userId="482eff44a8730993" providerId="LiveId" clId="{D650E3D4-2A8C-4C72-84BD-12FFF55D6413}" dt="2020-06-28T22:28:22.893" v="1128" actId="20577"/>
          <ac:spMkLst>
            <pc:docMk/>
            <pc:sldMk cId="400245367" sldId="346"/>
            <ac:spMk id="3" creationId="{81603981-24DA-4B6C-8824-832B061B3A5F}"/>
          </ac:spMkLst>
        </pc:spChg>
        <pc:spChg chg="mod">
          <ac:chgData name="Kathy Moczerniak" userId="482eff44a8730993" providerId="LiveId" clId="{D650E3D4-2A8C-4C72-84BD-12FFF55D6413}" dt="2020-06-21T05:50:31.684" v="12" actId="20578"/>
          <ac:spMkLst>
            <pc:docMk/>
            <pc:sldMk cId="400245367" sldId="346"/>
            <ac:spMk id="8" creationId="{97780879-FD71-4E52-8601-904B83FE8687}"/>
          </ac:spMkLst>
        </pc:spChg>
      </pc:sldChg>
      <pc:sldChg chg="modSp add mod">
        <pc:chgData name="Kathy Moczerniak" userId="482eff44a8730993" providerId="LiveId" clId="{D650E3D4-2A8C-4C72-84BD-12FFF55D6413}" dt="2020-06-21T05:50:38.252" v="14" actId="20578"/>
        <pc:sldMkLst>
          <pc:docMk/>
          <pc:sldMk cId="1014879638" sldId="347"/>
        </pc:sldMkLst>
        <pc:spChg chg="mod">
          <ac:chgData name="Kathy Moczerniak" userId="482eff44a8730993" providerId="LiveId" clId="{D650E3D4-2A8C-4C72-84BD-12FFF55D6413}" dt="2020-06-21T05:50:35.276" v="13" actId="113"/>
          <ac:spMkLst>
            <pc:docMk/>
            <pc:sldMk cId="1014879638" sldId="347"/>
            <ac:spMk id="2" creationId="{9B9997DC-38A4-4E8F-BA4C-4A680212C803}"/>
          </ac:spMkLst>
        </pc:spChg>
        <pc:spChg chg="mod">
          <ac:chgData name="Kathy Moczerniak" userId="482eff44a8730993" providerId="LiveId" clId="{D650E3D4-2A8C-4C72-84BD-12FFF55D6413}" dt="2020-06-21T05:50:38.252" v="14" actId="20578"/>
          <ac:spMkLst>
            <pc:docMk/>
            <pc:sldMk cId="1014879638" sldId="347"/>
            <ac:spMk id="8" creationId="{19A1B6E6-AFBF-4BB6-8555-E425A4715CB6}"/>
          </ac:spMkLst>
        </pc:spChg>
      </pc:sldChg>
      <pc:sldChg chg="add">
        <pc:chgData name="Kathy Moczerniak" userId="482eff44a8730993" providerId="LiveId" clId="{D650E3D4-2A8C-4C72-84BD-12FFF55D6413}" dt="2020-06-21T05:49:44.446" v="1"/>
        <pc:sldMkLst>
          <pc:docMk/>
          <pc:sldMk cId="1356087120" sldId="5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1:24.808"/>
    </inkml:context>
    <inkml:brush xml:id="br0">
      <inkml:brushProperty name="width" value="0.05" units="cm"/>
      <inkml:brushProperty name="height" value="0.05" units="cm"/>
    </inkml:brush>
  </inkml:definitions>
  <inkml:trace contextRef="#ctx0" brushRef="#br0">0 1 728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3.872"/>
    </inkml:context>
    <inkml:brush xml:id="br0">
      <inkml:brushProperty name="width" value="0.025" units="cm"/>
      <inkml:brushProperty name="height" value="0.025" units="cm"/>
    </inkml:brush>
  </inkml:definitions>
  <inkml:trace contextRef="#ctx0" brushRef="#br0">1 0 8792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8:27.865"/>
    </inkml:context>
    <inkml:brush xml:id="br0">
      <inkml:brushProperty name="width" value="0.025" units="cm"/>
      <inkml:brushProperty name="height" value="0.025" units="cm"/>
    </inkml:brush>
  </inkml:definitions>
  <inkml:trace contextRef="#ctx0" brushRef="#br0">1 0 9776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8:28.203"/>
    </inkml:context>
    <inkml:brush xml:id="br0">
      <inkml:brushProperty name="width" value="0.025" units="cm"/>
      <inkml:brushProperty name="height" value="0.025" units="cm"/>
    </inkml:brush>
  </inkml:definitions>
  <inkml:trace contextRef="#ctx0" brushRef="#br0">1 0 6816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8:28.537"/>
    </inkml:context>
    <inkml:brush xml:id="br0">
      <inkml:brushProperty name="width" value="0.025" units="cm"/>
      <inkml:brushProperty name="height" value="0.025" units="cm"/>
    </inkml:brush>
  </inkml:definitions>
  <inkml:trace contextRef="#ctx0" brushRef="#br0">1 0 9240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8:28.882"/>
    </inkml:context>
    <inkml:brush xml:id="br0">
      <inkml:brushProperty name="width" value="0.025" units="cm"/>
      <inkml:brushProperty name="height" value="0.025" units="cm"/>
    </inkml:brush>
  </inkml:definitions>
  <inkml:trace contextRef="#ctx0" brushRef="#br0">0 1 2872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19.349"/>
    </inkml:context>
    <inkml:brush xml:id="br0">
      <inkml:brushProperty name="width" value="0.025" units="cm"/>
      <inkml:brushProperty name="height" value="0.025" units="cm"/>
    </inkml:brush>
  </inkml:definitions>
  <inkml:trace contextRef="#ctx0" brushRef="#br0">0 1 728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19.675"/>
    </inkml:context>
    <inkml:brush xml:id="br0">
      <inkml:brushProperty name="width" value="0.025" units="cm"/>
      <inkml:brushProperty name="height" value="0.025" units="cm"/>
    </inkml:brush>
  </inkml:definitions>
  <inkml:trace contextRef="#ctx0" brushRef="#br0">0 0 9144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0.025"/>
    </inkml:context>
    <inkml:brush xml:id="br0">
      <inkml:brushProperty name="width" value="0.025" units="cm"/>
      <inkml:brushProperty name="height" value="0.025" units="cm"/>
    </inkml:brush>
  </inkml:definitions>
  <inkml:trace contextRef="#ctx0" brushRef="#br0">0 0 8696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0.356"/>
    </inkml:context>
    <inkml:brush xml:id="br0">
      <inkml:brushProperty name="width" value="0.025" units="cm"/>
      <inkml:brushProperty name="height" value="0.025" units="cm"/>
    </inkml:brush>
  </inkml:definitions>
  <inkml:trace contextRef="#ctx0" brushRef="#br0">0 0 8432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1.225"/>
    </inkml:context>
    <inkml:brush xml:id="br0">
      <inkml:brushProperty name="width" value="0.025" units="cm"/>
      <inkml:brushProperty name="height" value="0.025" units="cm"/>
    </inkml:brush>
  </inkml:definitions>
  <inkml:trace contextRef="#ctx0" brushRef="#br0">0 1 10400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1.673"/>
    </inkml:context>
    <inkml:brush xml:id="br0">
      <inkml:brushProperty name="width" value="0.025" units="cm"/>
      <inkml:brushProperty name="height" value="0.025" units="cm"/>
    </inkml:brush>
  </inkml:definitions>
  <inkml:trace contextRef="#ctx0" brushRef="#br0">1 1 728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4.210"/>
    </inkml:context>
    <inkml:brush xml:id="br0">
      <inkml:brushProperty name="width" value="0.025" units="cm"/>
      <inkml:brushProperty name="height" value="0.025" units="cm"/>
    </inkml:brush>
  </inkml:definitions>
  <inkml:trace contextRef="#ctx0" brushRef="#br0">0 10 728</inkml:trace>
  <inkml:trace contextRef="#ctx0" brushRef="#br0" timeOffset="1">515 0 11480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2.080"/>
    </inkml:context>
    <inkml:brush xml:id="br0">
      <inkml:brushProperty name="width" value="0.025" units="cm"/>
      <inkml:brushProperty name="height" value="0.025" units="cm"/>
    </inkml:brush>
  </inkml:definitions>
  <inkml:trace contextRef="#ctx0" brushRef="#br0">1 0 12376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2.408"/>
    </inkml:context>
    <inkml:brush xml:id="br0">
      <inkml:brushProperty name="width" value="0.025" units="cm"/>
      <inkml:brushProperty name="height" value="0.025" units="cm"/>
    </inkml:brush>
  </inkml:definitions>
  <inkml:trace contextRef="#ctx0" brushRef="#br0">1 1 9144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2.779"/>
    </inkml:context>
    <inkml:brush xml:id="br0">
      <inkml:brushProperty name="width" value="0.025" units="cm"/>
      <inkml:brushProperty name="height" value="0.025" units="cm"/>
    </inkml:brush>
  </inkml:definitions>
  <inkml:trace contextRef="#ctx0" brushRef="#br0">0 1 8608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3.094"/>
    </inkml:context>
    <inkml:brush xml:id="br0">
      <inkml:brushProperty name="width" value="0.025" units="cm"/>
      <inkml:brushProperty name="height" value="0.025" units="cm"/>
    </inkml:brush>
  </inkml:definitions>
  <inkml:trace contextRef="#ctx0" brushRef="#br0">0 0 6552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3.480"/>
    </inkml:context>
    <inkml:brush xml:id="br0">
      <inkml:brushProperty name="width" value="0.025" units="cm"/>
      <inkml:brushProperty name="height" value="0.025" units="cm"/>
    </inkml:brush>
  </inkml:definitions>
  <inkml:trace contextRef="#ctx0" brushRef="#br0">0 0 728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3.863"/>
    </inkml:context>
    <inkml:brush xml:id="br0">
      <inkml:brushProperty name="width" value="0.025" units="cm"/>
      <inkml:brushProperty name="height" value="0.025" units="cm"/>
    </inkml:brush>
  </inkml:definitions>
  <inkml:trace contextRef="#ctx0" brushRef="#br0">1 0 5832</inkml:trace>
  <inkml:trace contextRef="#ctx0" brushRef="#br0" timeOffset="1">2471 185 728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4.223"/>
    </inkml:context>
    <inkml:brush xml:id="br0">
      <inkml:brushProperty name="width" value="0.025" units="cm"/>
      <inkml:brushProperty name="height" value="0.025" units="cm"/>
    </inkml:brush>
  </inkml:definitions>
  <inkml:trace contextRef="#ctx0" brushRef="#br0">0 1 7176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4.561"/>
    </inkml:context>
    <inkml:brush xml:id="br0">
      <inkml:brushProperty name="width" value="0.025" units="cm"/>
      <inkml:brushProperty name="height" value="0.025" units="cm"/>
    </inkml:brush>
  </inkml:definitions>
  <inkml:trace contextRef="#ctx0" brushRef="#br0">1 0 3144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4.892"/>
    </inkml:context>
    <inkml:brush xml:id="br0">
      <inkml:brushProperty name="width" value="0.025" units="cm"/>
      <inkml:brushProperty name="height" value="0.025" units="cm"/>
    </inkml:brush>
  </inkml:definitions>
  <inkml:trace contextRef="#ctx0" brushRef="#br0">0 1 9056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5.213"/>
    </inkml:context>
    <inkml:brush xml:id="br0">
      <inkml:brushProperty name="width" value="0.025" units="cm"/>
      <inkml:brushProperty name="height" value="0.025" units="cm"/>
    </inkml:brush>
  </inkml:definitions>
  <inkml:trace contextRef="#ctx0" brushRef="#br0">1 1 728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4.863"/>
    </inkml:context>
    <inkml:brush xml:id="br0">
      <inkml:brushProperty name="width" value="0.025" units="cm"/>
      <inkml:brushProperty name="height" value="0.025" units="cm"/>
    </inkml:brush>
  </inkml:definitions>
  <inkml:trace contextRef="#ctx0" brushRef="#br0">1 1 8792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5.541"/>
    </inkml:context>
    <inkml:brush xml:id="br0">
      <inkml:brushProperty name="width" value="0.025" units="cm"/>
      <inkml:brushProperty name="height" value="0.025" units="cm"/>
    </inkml:brush>
  </inkml:definitions>
  <inkml:trace contextRef="#ctx0" brushRef="#br0">0 1 11928</inkml:trace>
  <inkml:trace contextRef="#ctx0" brushRef="#br0" timeOffset="1">2524 82 728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5.946"/>
    </inkml:context>
    <inkml:brush xml:id="br0">
      <inkml:brushProperty name="width" value="0.025" units="cm"/>
      <inkml:brushProperty name="height" value="0.025" units="cm"/>
    </inkml:brush>
  </inkml:definitions>
  <inkml:trace contextRef="#ctx0" brushRef="#br0">0 0 728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6.274"/>
    </inkml:context>
    <inkml:brush xml:id="br0">
      <inkml:brushProperty name="width" value="0.025" units="cm"/>
      <inkml:brushProperty name="height" value="0.025" units="cm"/>
    </inkml:brush>
  </inkml:definitions>
  <inkml:trace contextRef="#ctx0" brushRef="#br0">0 0 11928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6.612"/>
    </inkml:context>
    <inkml:brush xml:id="br0">
      <inkml:brushProperty name="width" value="0.025" units="cm"/>
      <inkml:brushProperty name="height" value="0.025" units="cm"/>
    </inkml:brush>
  </inkml:definitions>
  <inkml:trace contextRef="#ctx0" brushRef="#br0">1 0 6552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6.980"/>
    </inkml:context>
    <inkml:brush xml:id="br0">
      <inkml:brushProperty name="width" value="0.025" units="cm"/>
      <inkml:brushProperty name="height" value="0.025" units="cm"/>
    </inkml:brush>
  </inkml:definitions>
  <inkml:trace contextRef="#ctx0" brushRef="#br0">1 1 5024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7.313"/>
    </inkml:context>
    <inkml:brush xml:id="br0">
      <inkml:brushProperty name="width" value="0.025" units="cm"/>
      <inkml:brushProperty name="height" value="0.025" units="cm"/>
    </inkml:brush>
  </inkml:definitions>
  <inkml:trace contextRef="#ctx0" brushRef="#br0">0 0 5832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7.837"/>
    </inkml:context>
    <inkml:brush xml:id="br0">
      <inkml:brushProperty name="width" value="0.025" units="cm"/>
      <inkml:brushProperty name="height" value="0.025" units="cm"/>
    </inkml:brush>
  </inkml:definitions>
  <inkml:trace contextRef="#ctx0" brushRef="#br0">0 0 12728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8.195"/>
    </inkml:context>
    <inkml:brush xml:id="br0">
      <inkml:brushProperty name="width" value="0.025" units="cm"/>
      <inkml:brushProperty name="height" value="0.025" units="cm"/>
    </inkml:brush>
  </inkml:definitions>
  <inkml:trace contextRef="#ctx0" brushRef="#br0">1 0 9504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8.645"/>
    </inkml:context>
    <inkml:brush xml:id="br0">
      <inkml:brushProperty name="width" value="0.025" units="cm"/>
      <inkml:brushProperty name="height" value="0.025" units="cm"/>
    </inkml:brush>
  </inkml:definitions>
  <inkml:trace contextRef="#ctx0" brushRef="#br0">0 0 728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9.094"/>
    </inkml:context>
    <inkml:brush xml:id="br0">
      <inkml:brushProperty name="width" value="0.025" units="cm"/>
      <inkml:brushProperty name="height" value="0.025" units="cm"/>
    </inkml:brush>
  </inkml:definitions>
  <inkml:trace contextRef="#ctx0" brushRef="#br0">0 1 5024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5.206"/>
    </inkml:context>
    <inkml:brush xml:id="br0">
      <inkml:brushProperty name="width" value="0.025" units="cm"/>
      <inkml:brushProperty name="height" value="0.025" units="cm"/>
    </inkml:brush>
  </inkml:definitions>
  <inkml:trace contextRef="#ctx0" brushRef="#br0">1 0 7264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9.610"/>
    </inkml:context>
    <inkml:brush xml:id="br0">
      <inkml:brushProperty name="width" value="0.025" units="cm"/>
      <inkml:brushProperty name="height" value="0.025" units="cm"/>
    </inkml:brush>
  </inkml:definitions>
  <inkml:trace contextRef="#ctx0" brushRef="#br0">1 0 11032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29.993"/>
    </inkml:context>
    <inkml:brush xml:id="br0">
      <inkml:brushProperty name="width" value="0.025" units="cm"/>
      <inkml:brushProperty name="height" value="0.025" units="cm"/>
    </inkml:brush>
  </inkml:definitions>
  <inkml:trace contextRef="#ctx0" brushRef="#br0">1 1 6816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1.276"/>
    </inkml:context>
    <inkml:brush xml:id="br0">
      <inkml:brushProperty name="width" value="0.025" units="cm"/>
      <inkml:brushProperty name="height" value="0.025" units="cm"/>
    </inkml:brush>
  </inkml:definitions>
  <inkml:trace contextRef="#ctx0" brushRef="#br0">1 1 728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1.809"/>
    </inkml:context>
    <inkml:brush xml:id="br0">
      <inkml:brushProperty name="width" value="0.025" units="cm"/>
      <inkml:brushProperty name="height" value="0.025" units="cm"/>
    </inkml:brush>
  </inkml:definitions>
  <inkml:trace contextRef="#ctx0" brushRef="#br0">1 1 1800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2.327"/>
    </inkml:context>
    <inkml:brush xml:id="br0">
      <inkml:brushProperty name="width" value="0.025" units="cm"/>
      <inkml:brushProperty name="height" value="0.025" units="cm"/>
    </inkml:brush>
  </inkml:definitions>
  <inkml:trace contextRef="#ctx0" brushRef="#br0">0 0 6192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2.709"/>
    </inkml:context>
    <inkml:brush xml:id="br0">
      <inkml:brushProperty name="width" value="0.025" units="cm"/>
      <inkml:brushProperty name="height" value="0.025" units="cm"/>
    </inkml:brush>
  </inkml:definitions>
  <inkml:trace contextRef="#ctx0" brushRef="#br0">0 1 728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3.160"/>
    </inkml:context>
    <inkml:brush xml:id="br0">
      <inkml:brushProperty name="width" value="0.025" units="cm"/>
      <inkml:brushProperty name="height" value="0.025" units="cm"/>
    </inkml:brush>
  </inkml:definitions>
  <inkml:trace contextRef="#ctx0" brushRef="#br0">0 0 728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3.609"/>
    </inkml:context>
    <inkml:brush xml:id="br0">
      <inkml:brushProperty name="width" value="0.025" units="cm"/>
      <inkml:brushProperty name="height" value="0.025" units="cm"/>
    </inkml:brush>
  </inkml:definitions>
  <inkml:trace contextRef="#ctx0" brushRef="#br0">1 1 728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4.126"/>
    </inkml:context>
    <inkml:brush xml:id="br0">
      <inkml:brushProperty name="width" value="0.025" units="cm"/>
      <inkml:brushProperty name="height" value="0.025" units="cm"/>
    </inkml:brush>
  </inkml:definitions>
  <inkml:trace contextRef="#ctx0" brushRef="#br0">1 1 7088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4.508"/>
    </inkml:context>
    <inkml:brush xml:id="br0">
      <inkml:brushProperty name="width" value="0.025" units="cm"/>
      <inkml:brushProperty name="height" value="0.025" units="cm"/>
    </inkml:brush>
  </inkml:definitions>
  <inkml:trace contextRef="#ctx0" brushRef="#br0">1 0 6104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5.680"/>
    </inkml:context>
    <inkml:brush xml:id="br0">
      <inkml:brushProperty name="width" value="0.025" units="cm"/>
      <inkml:brushProperty name="height" value="0.025" units="cm"/>
    </inkml:brush>
  </inkml:definitions>
  <inkml:trace contextRef="#ctx0" brushRef="#br0">0 0 8432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5.023"/>
    </inkml:context>
    <inkml:brush xml:id="br0">
      <inkml:brushProperty name="width" value="0.025" units="cm"/>
      <inkml:brushProperty name="height" value="0.025" units="cm"/>
    </inkml:brush>
  </inkml:definitions>
  <inkml:trace contextRef="#ctx0" brushRef="#br0">1 1 5560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5.473"/>
    </inkml:context>
    <inkml:brush xml:id="br0">
      <inkml:brushProperty name="width" value="0.025" units="cm"/>
      <inkml:brushProperty name="height" value="0.025" units="cm"/>
    </inkml:brush>
  </inkml:definitions>
  <inkml:trace contextRef="#ctx0" brushRef="#br0">1 0 728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5.811"/>
    </inkml:context>
    <inkml:brush xml:id="br0">
      <inkml:brushProperty name="width" value="0.025" units="cm"/>
      <inkml:brushProperty name="height" value="0.025" units="cm"/>
    </inkml:brush>
  </inkml:definitions>
  <inkml:trace contextRef="#ctx0" brushRef="#br0">1 1 10672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6.141"/>
    </inkml:context>
    <inkml:brush xml:id="br0">
      <inkml:brushProperty name="width" value="0.025" units="cm"/>
      <inkml:brushProperty name="height" value="0.025" units="cm"/>
    </inkml:brush>
  </inkml:definitions>
  <inkml:trace contextRef="#ctx0" brushRef="#br0">0 1 11032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6.457"/>
    </inkml:context>
    <inkml:brush xml:id="br0">
      <inkml:brushProperty name="width" value="0.025" units="cm"/>
      <inkml:brushProperty name="height" value="0.025" units="cm"/>
    </inkml:brush>
  </inkml:definitions>
  <inkml:trace contextRef="#ctx0" brushRef="#br0">1 1 3592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6.823"/>
    </inkml:context>
    <inkml:brush xml:id="br0">
      <inkml:brushProperty name="width" value="0.025" units="cm"/>
      <inkml:brushProperty name="height" value="0.025" units="cm"/>
    </inkml:brush>
  </inkml:definitions>
  <inkml:trace contextRef="#ctx0" brushRef="#br0">1 0 7712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7.205"/>
    </inkml:context>
    <inkml:brush xml:id="br0">
      <inkml:brushProperty name="width" value="0.025" units="cm"/>
      <inkml:brushProperty name="height" value="0.025" units="cm"/>
    </inkml:brush>
  </inkml:definitions>
  <inkml:trace contextRef="#ctx0" brushRef="#br0">1 1 4760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7.721"/>
    </inkml:context>
    <inkml:brush xml:id="br0">
      <inkml:brushProperty name="width" value="0.025" units="cm"/>
      <inkml:brushProperty name="height" value="0.025" units="cm"/>
    </inkml:brush>
  </inkml:definitions>
  <inkml:trace contextRef="#ctx0" brushRef="#br0">1 1 9328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9:38.105"/>
    </inkml:context>
    <inkml:brush xml:id="br0">
      <inkml:brushProperty name="width" value="0.025" units="cm"/>
      <inkml:brushProperty name="height" value="0.025" units="cm"/>
    </inkml:brush>
  </inkml:definitions>
  <inkml:trace contextRef="#ctx0" brushRef="#br0">0 1 728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3.580"/>
    </inkml:context>
    <inkml:brush xml:id="br0">
      <inkml:brushProperty name="width" value="0.025" units="cm"/>
      <inkml:brushProperty name="height" value="0.025" units="cm"/>
    </inkml:brush>
  </inkml:definitions>
  <inkml:trace contextRef="#ctx0" brushRef="#br0">1 0 728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6.012"/>
    </inkml:context>
    <inkml:brush xml:id="br0">
      <inkml:brushProperty name="width" value="0.025" units="cm"/>
      <inkml:brushProperty name="height" value="0.025" units="cm"/>
    </inkml:brush>
  </inkml:definitions>
  <inkml:trace contextRef="#ctx0" brushRef="#br0">0 0 13088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4.330"/>
    </inkml:context>
    <inkml:brush xml:id="br0">
      <inkml:brushProperty name="width" value="0.025" units="cm"/>
      <inkml:brushProperty name="height" value="0.025" units="cm"/>
    </inkml:brush>
  </inkml:definitions>
  <inkml:trace contextRef="#ctx0" brushRef="#br0">1 1 7800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4.864"/>
    </inkml:context>
    <inkml:brush xml:id="br0">
      <inkml:brushProperty name="width" value="0.025" units="cm"/>
      <inkml:brushProperty name="height" value="0.025" units="cm"/>
    </inkml:brush>
  </inkml:definitions>
  <inkml:trace contextRef="#ctx0" brushRef="#br0">0 0 4576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5.379"/>
    </inkml:context>
    <inkml:brush xml:id="br0">
      <inkml:brushProperty name="width" value="0.025" units="cm"/>
      <inkml:brushProperty name="height" value="0.025" units="cm"/>
    </inkml:brush>
  </inkml:definitions>
  <inkml:trace contextRef="#ctx0" brushRef="#br0">0 1 8248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5.763"/>
    </inkml:context>
    <inkml:brush xml:id="br0">
      <inkml:brushProperty name="width" value="0.025" units="cm"/>
      <inkml:brushProperty name="height" value="0.025" units="cm"/>
    </inkml:brush>
  </inkml:definitions>
  <inkml:trace contextRef="#ctx0" brushRef="#br0">1 1 728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6.213"/>
    </inkml:context>
    <inkml:brush xml:id="br0">
      <inkml:brushProperty name="width" value="0.025" units="cm"/>
      <inkml:brushProperty name="height" value="0.025" units="cm"/>
    </inkml:brush>
  </inkml:definitions>
  <inkml:trace contextRef="#ctx0" brushRef="#br0">1 0 728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6.543"/>
    </inkml:context>
    <inkml:brush xml:id="br0">
      <inkml:brushProperty name="width" value="0.025" units="cm"/>
      <inkml:brushProperty name="height" value="0.025" units="cm"/>
    </inkml:brush>
  </inkml:definitions>
  <inkml:trace contextRef="#ctx0" brushRef="#br0">0 0 10760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6.881"/>
    </inkml:context>
    <inkml:brush xml:id="br0">
      <inkml:brushProperty name="width" value="0.025" units="cm"/>
      <inkml:brushProperty name="height" value="0.025" units="cm"/>
    </inkml:brush>
  </inkml:definitions>
  <inkml:trace contextRef="#ctx0" brushRef="#br0">92 1 4128</inkml:trace>
  <inkml:trace contextRef="#ctx0" brushRef="#br0" timeOffset="1">1 164 10584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7.216"/>
    </inkml:context>
    <inkml:brush xml:id="br0">
      <inkml:brushProperty name="width" value="0.025" units="cm"/>
      <inkml:brushProperty name="height" value="0.025" units="cm"/>
    </inkml:brush>
  </inkml:definitions>
  <inkml:trace contextRef="#ctx0" brushRef="#br0">0 0 8520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7.561"/>
    </inkml:context>
    <inkml:brush xml:id="br0">
      <inkml:brushProperty name="width" value="0.025" units="cm"/>
      <inkml:brushProperty name="height" value="0.025" units="cm"/>
    </inkml:brush>
  </inkml:definitions>
  <inkml:trace contextRef="#ctx0" brushRef="#br0">1 0 3416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8.079"/>
    </inkml:context>
    <inkml:brush xml:id="br0">
      <inkml:brushProperty name="width" value="0.025" units="cm"/>
      <inkml:brushProperty name="height" value="0.025" units="cm"/>
    </inkml:brush>
  </inkml:definitions>
  <inkml:trace contextRef="#ctx0" brushRef="#br0">0 0 2784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6.344"/>
    </inkml:context>
    <inkml:brush xml:id="br0">
      <inkml:brushProperty name="width" value="0.025" units="cm"/>
      <inkml:brushProperty name="height" value="0.025" units="cm"/>
    </inkml:brush>
  </inkml:definitions>
  <inkml:trace contextRef="#ctx0" brushRef="#br0">0 1 3232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8.610"/>
    </inkml:context>
    <inkml:brush xml:id="br0">
      <inkml:brushProperty name="width" value="0.025" units="cm"/>
      <inkml:brushProperty name="height" value="0.025" units="cm"/>
    </inkml:brush>
  </inkml:definitions>
  <inkml:trace contextRef="#ctx0" brushRef="#br0">0 0 12728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8.986"/>
    </inkml:context>
    <inkml:brush xml:id="br0">
      <inkml:brushProperty name="width" value="0.025" units="cm"/>
      <inkml:brushProperty name="height" value="0.025" units="cm"/>
    </inkml:brush>
  </inkml:definitions>
  <inkml:trace contextRef="#ctx0" brushRef="#br0">0 1 5744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9.353"/>
    </inkml:context>
    <inkml:brush xml:id="br0">
      <inkml:brushProperty name="width" value="0.025" units="cm"/>
      <inkml:brushProperty name="height" value="0.025" units="cm"/>
    </inkml:brush>
  </inkml:definitions>
  <inkml:trace contextRef="#ctx0" brushRef="#br0">0 0 728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09.885"/>
    </inkml:context>
    <inkml:brush xml:id="br0">
      <inkml:brushProperty name="width" value="0.025" units="cm"/>
      <inkml:brushProperty name="height" value="0.025" units="cm"/>
    </inkml:brush>
  </inkml:definitions>
  <inkml:trace contextRef="#ctx0" brushRef="#br0">0 1 5832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10.400"/>
    </inkml:context>
    <inkml:brush xml:id="br0">
      <inkml:brushProperty name="width" value="0.025" units="cm"/>
      <inkml:brushProperty name="height" value="0.025" units="cm"/>
    </inkml:brush>
  </inkml:definitions>
  <inkml:trace contextRef="#ctx0" brushRef="#br0">0 0 9864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10.822"/>
    </inkml:context>
    <inkml:brush xml:id="br0">
      <inkml:brushProperty name="width" value="0.025" units="cm"/>
      <inkml:brushProperty name="height" value="0.025" units="cm"/>
    </inkml:brush>
  </inkml:definitions>
  <inkml:trace contextRef="#ctx0" brushRef="#br0">0 1 10848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11.234"/>
    </inkml:context>
    <inkml:brush xml:id="br0">
      <inkml:brushProperty name="width" value="0.025" units="cm"/>
      <inkml:brushProperty name="height" value="0.025" units="cm"/>
    </inkml:brush>
  </inkml:definitions>
  <inkml:trace contextRef="#ctx0" brushRef="#br0">0 0 728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11.580"/>
    </inkml:context>
    <inkml:brush xml:id="br0">
      <inkml:brushProperty name="width" value="0.025" units="cm"/>
      <inkml:brushProperty name="height" value="0.025" units="cm"/>
    </inkml:brush>
  </inkml:definitions>
  <inkml:trace contextRef="#ctx0" brushRef="#br0">1 0 7712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11.916"/>
    </inkml:context>
    <inkml:brush xml:id="br0">
      <inkml:brushProperty name="width" value="0.025" units="cm"/>
      <inkml:brushProperty name="height" value="0.025" units="cm"/>
    </inkml:brush>
  </inkml:definitions>
  <inkml:trace contextRef="#ctx0" brushRef="#br0">1 0 7000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12.254"/>
    </inkml:context>
    <inkml:brush xml:id="br0">
      <inkml:brushProperty name="width" value="0.025" units="cm"/>
      <inkml:brushProperty name="height" value="0.025" units="cm"/>
    </inkml:brush>
  </inkml:definitions>
  <inkml:trace contextRef="#ctx0" brushRef="#br0">1 1 728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6.674"/>
    </inkml:context>
    <inkml:brush xml:id="br0">
      <inkml:brushProperty name="width" value="0.025" units="cm"/>
      <inkml:brushProperty name="height" value="0.025" units="cm"/>
    </inkml:brush>
  </inkml:definitions>
  <inkml:trace contextRef="#ctx0" brushRef="#br0">1 1 4040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12.583"/>
    </inkml:context>
    <inkml:brush xml:id="br0">
      <inkml:brushProperty name="width" value="0.025" units="cm"/>
      <inkml:brushProperty name="height" value="0.025" units="cm"/>
    </inkml:brush>
  </inkml:definitions>
  <inkml:trace contextRef="#ctx0" brushRef="#br0">0 1 5296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3.793"/>
    </inkml:context>
    <inkml:brush xml:id="br0">
      <inkml:brushProperty name="width" value="0.025" units="cm"/>
      <inkml:brushProperty name="height" value="0.025" units="cm"/>
    </inkml:brush>
  </inkml:definitions>
  <inkml:trace contextRef="#ctx0" brushRef="#br0">1 1 12552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4.247"/>
    </inkml:context>
    <inkml:brush xml:id="br0">
      <inkml:brushProperty name="width" value="0.025" units="cm"/>
      <inkml:brushProperty name="height" value="0.025" units="cm"/>
    </inkml:brush>
  </inkml:definitions>
  <inkml:trace contextRef="#ctx0" brushRef="#br0">1 1 728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4.575"/>
    </inkml:context>
    <inkml:brush xml:id="br0">
      <inkml:brushProperty name="width" value="0.025" units="cm"/>
      <inkml:brushProperty name="height" value="0.025" units="cm"/>
    </inkml:brush>
  </inkml:definitions>
  <inkml:trace contextRef="#ctx0" brushRef="#br0">1 0 5560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4.907"/>
    </inkml:context>
    <inkml:brush xml:id="br0">
      <inkml:brushProperty name="width" value="0.025" units="cm"/>
      <inkml:brushProperty name="height" value="0.025" units="cm"/>
    </inkml:brush>
  </inkml:definitions>
  <inkml:trace contextRef="#ctx0" brushRef="#br0">1 1 7800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5.243"/>
    </inkml:context>
    <inkml:brush xml:id="br0">
      <inkml:brushProperty name="width" value="0.025" units="cm"/>
      <inkml:brushProperty name="height" value="0.025" units="cm"/>
    </inkml:brush>
  </inkml:definitions>
  <inkml:trace contextRef="#ctx0" brushRef="#br0">0 0 728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5.575"/>
    </inkml:context>
    <inkml:brush xml:id="br0">
      <inkml:brushProperty name="width" value="0.025" units="cm"/>
      <inkml:brushProperty name="height" value="0.025" units="cm"/>
    </inkml:brush>
  </inkml:definitions>
  <inkml:trace contextRef="#ctx0" brushRef="#br0">1 1 2784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5.904"/>
    </inkml:context>
    <inkml:brush xml:id="br0">
      <inkml:brushProperty name="width" value="0.025" units="cm"/>
      <inkml:brushProperty name="height" value="0.025" units="cm"/>
    </inkml:brush>
  </inkml:definitions>
  <inkml:trace contextRef="#ctx0" brushRef="#br0">0 0 728</inkml:trace>
  <inkml:trace contextRef="#ctx0" brushRef="#br0" timeOffset="1">615 31 12016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6.345"/>
    </inkml:context>
    <inkml:brush xml:id="br0">
      <inkml:brushProperty name="width" value="0.025" units="cm"/>
      <inkml:brushProperty name="height" value="0.025" units="cm"/>
    </inkml:brush>
  </inkml:definitions>
  <inkml:trace contextRef="#ctx0" brushRef="#br0">1 0 4400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26.689"/>
    </inkml:context>
    <inkml:brush xml:id="br0">
      <inkml:brushProperty name="width" value="0.025" units="cm"/>
      <inkml:brushProperty name="height" value="0.025" units="cm"/>
    </inkml:brush>
  </inkml:definitions>
  <inkml:trace contextRef="#ctx0" brushRef="#br0">3788 130 10488</inkml:trace>
  <inkml:trace contextRef="#ctx0" brushRef="#br0" timeOffset="1">0 1 728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7.008"/>
    </inkml:context>
    <inkml:brush xml:id="br0">
      <inkml:brushProperty name="width" value="0.025" units="cm"/>
      <inkml:brushProperty name="height" value="0.025" units="cm"/>
    </inkml:brush>
  </inkml:definitions>
  <inkml:trace contextRef="#ctx0" brushRef="#br0">1 0 7984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43.171"/>
    </inkml:context>
    <inkml:brush xml:id="br0">
      <inkml:brushProperty name="width" value="0.025" units="cm"/>
      <inkml:brushProperty name="height" value="0.025" units="cm"/>
    </inkml:brush>
  </inkml:definitions>
  <inkml:trace contextRef="#ctx0" brushRef="#br0">0 1 4576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43.670"/>
    </inkml:context>
    <inkml:brush xml:id="br0">
      <inkml:brushProperty name="width" value="0.025" units="cm"/>
      <inkml:brushProperty name="height" value="0.025" units="cm"/>
    </inkml:brush>
  </inkml:definitions>
  <inkml:trace contextRef="#ctx0" brushRef="#br0">1 1 8880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44.055"/>
    </inkml:context>
    <inkml:brush xml:id="br0">
      <inkml:brushProperty name="width" value="0.025" units="cm"/>
      <inkml:brushProperty name="height" value="0.025" units="cm"/>
    </inkml:brush>
  </inkml:definitions>
  <inkml:trace contextRef="#ctx0" brushRef="#br0">1 1 728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44.505"/>
    </inkml:context>
    <inkml:brush xml:id="br0">
      <inkml:brushProperty name="width" value="0.025" units="cm"/>
      <inkml:brushProperty name="height" value="0.025" units="cm"/>
    </inkml:brush>
  </inkml:definitions>
  <inkml:trace contextRef="#ctx0" brushRef="#br0">0 1 728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44.954"/>
    </inkml:context>
    <inkml:brush xml:id="br0">
      <inkml:brushProperty name="width" value="0.025" units="cm"/>
      <inkml:brushProperty name="height" value="0.025" units="cm"/>
    </inkml:brush>
  </inkml:definitions>
  <inkml:trace contextRef="#ctx0" brushRef="#br0">1 0 728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49.086"/>
    </inkml:context>
    <inkml:brush xml:id="br0">
      <inkml:brushProperty name="width" value="0.025" units="cm"/>
      <inkml:brushProperty name="height" value="0.025" units="cm"/>
    </inkml:brush>
  </inkml:definitions>
  <inkml:trace contextRef="#ctx0" brushRef="#br0">1 1 13000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49.749"/>
    </inkml:context>
    <inkml:brush xml:id="br0">
      <inkml:brushProperty name="width" value="0.025" units="cm"/>
      <inkml:brushProperty name="height" value="0.025" units="cm"/>
    </inkml:brush>
  </inkml:definitions>
  <inkml:trace contextRef="#ctx0" brushRef="#br0">1 1 728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50.286"/>
    </inkml:context>
    <inkml:brush xml:id="br0">
      <inkml:brushProperty name="width" value="0.025" units="cm"/>
      <inkml:brushProperty name="height" value="0.025" units="cm"/>
    </inkml:brush>
  </inkml:definitions>
  <inkml:trace contextRef="#ctx0" brushRef="#br0">1 0 8608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0:50.650"/>
    </inkml:context>
    <inkml:brush xml:id="br0">
      <inkml:brushProperty name="width" value="0.025" units="cm"/>
      <inkml:brushProperty name="height" value="0.025" units="cm"/>
    </inkml:brush>
  </inkml:definitions>
  <inkml:trace contextRef="#ctx0" brushRef="#br0">0 0 5112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2.729"/>
    </inkml:context>
    <inkml:brush xml:id="br0">
      <inkml:brushProperty name="width" value="0.025" units="cm"/>
      <inkml:brushProperty name="height" value="0.025" units="cm"/>
    </inkml:brush>
  </inkml:definitions>
  <inkml:trace contextRef="#ctx0" brushRef="#br0">1 1 8880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7.844"/>
    </inkml:context>
    <inkml:brush xml:id="br0">
      <inkml:brushProperty name="width" value="0.025" units="cm"/>
      <inkml:brushProperty name="height" value="0.025" units="cm"/>
    </inkml:brush>
  </inkml:definitions>
  <inkml:trace contextRef="#ctx0" brushRef="#br0">0 0 2520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3.061"/>
    </inkml:context>
    <inkml:brush xml:id="br0">
      <inkml:brushProperty name="width" value="0.025" units="cm"/>
      <inkml:brushProperty name="height" value="0.025" units="cm"/>
    </inkml:brush>
  </inkml:definitions>
  <inkml:trace contextRef="#ctx0" brushRef="#br0">1 0 8608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3.843"/>
    </inkml:context>
    <inkml:brush xml:id="br0">
      <inkml:brushProperty name="width" value="0.025" units="cm"/>
      <inkml:brushProperty name="height" value="0.025" units="cm"/>
    </inkml:brush>
  </inkml:definitions>
  <inkml:trace contextRef="#ctx0" brushRef="#br0">0 0 6368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4.223"/>
    </inkml:context>
    <inkml:brush xml:id="br0">
      <inkml:brushProperty name="width" value="0.025" units="cm"/>
      <inkml:brushProperty name="height" value="0.025" units="cm"/>
    </inkml:brush>
  </inkml:definitions>
  <inkml:trace contextRef="#ctx0" brushRef="#br0">0 0 9240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4.678"/>
    </inkml:context>
    <inkml:brush xml:id="br0">
      <inkml:brushProperty name="width" value="0.025" units="cm"/>
      <inkml:brushProperty name="height" value="0.025" units="cm"/>
    </inkml:brush>
  </inkml:definitions>
  <inkml:trace contextRef="#ctx0" brushRef="#br0">1 1 728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5.028"/>
    </inkml:context>
    <inkml:brush xml:id="br0">
      <inkml:brushProperty name="width" value="0.025" units="cm"/>
      <inkml:brushProperty name="height" value="0.025" units="cm"/>
    </inkml:brush>
  </inkml:definitions>
  <inkml:trace contextRef="#ctx0" brushRef="#br0">1 1 9592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5.355"/>
    </inkml:context>
    <inkml:brush xml:id="br0">
      <inkml:brushProperty name="width" value="0.025" units="cm"/>
      <inkml:brushProperty name="height" value="0.025" units="cm"/>
    </inkml:brush>
  </inkml:definitions>
  <inkml:trace contextRef="#ctx0" brushRef="#br0">0 105 8696</inkml:trace>
  <inkml:trace contextRef="#ctx0" brushRef="#br0" timeOffset="1">3169 0 9776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5.943"/>
    </inkml:context>
    <inkml:brush xml:id="br0">
      <inkml:brushProperty name="width" value="0.025" units="cm"/>
      <inkml:brushProperty name="height" value="0.025" units="cm"/>
    </inkml:brush>
  </inkml:definitions>
  <inkml:trace contextRef="#ctx0" brushRef="#br0">1 0 6728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6.843"/>
    </inkml:context>
    <inkml:brush xml:id="br0">
      <inkml:brushProperty name="width" value="0.025" units="cm"/>
      <inkml:brushProperty name="height" value="0.025" units="cm"/>
    </inkml:brush>
  </inkml:definitions>
  <inkml:trace contextRef="#ctx0" brushRef="#br0">1 1 5296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7.157"/>
    </inkml:context>
    <inkml:brush xml:id="br0">
      <inkml:brushProperty name="width" value="0.025" units="cm"/>
      <inkml:brushProperty name="height" value="0.025" units="cm"/>
    </inkml:brush>
  </inkml:definitions>
  <inkml:trace contextRef="#ctx0" brushRef="#br0">1 32 728</inkml:trace>
  <inkml:trace contextRef="#ctx0" brushRef="#br0" timeOffset="1">904 1 7000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7.525"/>
    </inkml:context>
    <inkml:brush xml:id="br0">
      <inkml:brushProperty name="width" value="0.025" units="cm"/>
      <inkml:brushProperty name="height" value="0.025" units="cm"/>
    </inkml:brush>
  </inkml:definitions>
  <inkml:trace contextRef="#ctx0" brushRef="#br0">0 1 728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1:25.137"/>
    </inkml:context>
    <inkml:brush xml:id="br0">
      <inkml:brushProperty name="width" value="0.05" units="cm"/>
      <inkml:brushProperty name="height" value="0.05" units="cm"/>
    </inkml:brush>
  </inkml:definitions>
  <inkml:trace contextRef="#ctx0" brushRef="#br0">0 0 7264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8.157"/>
    </inkml:context>
    <inkml:brush xml:id="br0">
      <inkml:brushProperty name="width" value="0.025" units="cm"/>
      <inkml:brushProperty name="height" value="0.025" units="cm"/>
    </inkml:brush>
  </inkml:definitions>
  <inkml:trace contextRef="#ctx0" brushRef="#br0">0 0 728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7.861"/>
    </inkml:context>
    <inkml:brush xml:id="br0">
      <inkml:brushProperty name="width" value="0.025" units="cm"/>
      <inkml:brushProperty name="height" value="0.025" units="cm"/>
    </inkml:brush>
  </inkml:definitions>
  <inkml:trace contextRef="#ctx0" brushRef="#br0">0 0 5560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8.344"/>
    </inkml:context>
    <inkml:brush xml:id="br0">
      <inkml:brushProperty name="width" value="0.025" units="cm"/>
      <inkml:brushProperty name="height" value="0.025" units="cm"/>
    </inkml:brush>
  </inkml:definitions>
  <inkml:trace contextRef="#ctx0" brushRef="#br0">0 0 10040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8.792"/>
    </inkml:context>
    <inkml:brush xml:id="br0">
      <inkml:brushProperty name="width" value="0.025" units="cm"/>
      <inkml:brushProperty name="height" value="0.025" units="cm"/>
    </inkml:brush>
  </inkml:definitions>
  <inkml:trace contextRef="#ctx0" brushRef="#br0">1 1 728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9.129"/>
    </inkml:context>
    <inkml:brush xml:id="br0">
      <inkml:brushProperty name="width" value="0.025" units="cm"/>
      <inkml:brushProperty name="height" value="0.025" units="cm"/>
    </inkml:brush>
  </inkml:definitions>
  <inkml:trace contextRef="#ctx0" brushRef="#br0">0 1 13448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9.460"/>
    </inkml:context>
    <inkml:brush xml:id="br0">
      <inkml:brushProperty name="width" value="0.025" units="cm"/>
      <inkml:brushProperty name="height" value="0.025" units="cm"/>
    </inkml:brush>
  </inkml:definitions>
  <inkml:trace contextRef="#ctx0" brushRef="#br0">0 1 11032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19.791"/>
    </inkml:context>
    <inkml:brush xml:id="br0">
      <inkml:brushProperty name="width" value="0.025" units="cm"/>
      <inkml:brushProperty name="height" value="0.025" units="cm"/>
    </inkml:brush>
  </inkml:definitions>
  <inkml:trace contextRef="#ctx0" brushRef="#br0">1 0 5024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0.140"/>
    </inkml:context>
    <inkml:brush xml:id="br0">
      <inkml:brushProperty name="width" value="0.025" units="cm"/>
      <inkml:brushProperty name="height" value="0.025" units="cm"/>
    </inkml:brush>
  </inkml:definitions>
  <inkml:trace contextRef="#ctx0" brushRef="#br0">0 1 9144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0.674"/>
    </inkml:context>
    <inkml:brush xml:id="br0">
      <inkml:brushProperty name="width" value="0.025" units="cm"/>
      <inkml:brushProperty name="height" value="0.025" units="cm"/>
    </inkml:brush>
  </inkml:definitions>
  <inkml:trace contextRef="#ctx0" brushRef="#br0">0 0 6192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1.006"/>
    </inkml:context>
    <inkml:brush xml:id="br0">
      <inkml:brushProperty name="width" value="0.025" units="cm"/>
      <inkml:brushProperty name="height" value="0.025" units="cm"/>
    </inkml:brush>
  </inkml:definitions>
  <inkml:trace contextRef="#ctx0" brushRef="#br0">1 1 728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1.348"/>
    </inkml:context>
    <inkml:brush xml:id="br0">
      <inkml:brushProperty name="width" value="0.025" units="cm"/>
      <inkml:brushProperty name="height" value="0.025" units="cm"/>
    </inkml:brush>
  </inkml:definitions>
  <inkml:trace contextRef="#ctx0" brushRef="#br0">1 1 7176</inkml:trace>
  <inkml:trace contextRef="#ctx0" brushRef="#br0" timeOffset="1">263 68 2784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7.477"/>
    </inkml:context>
    <inkml:brush xml:id="br0">
      <inkml:brushProperty name="width" value="0.025" units="cm"/>
      <inkml:brushProperty name="height" value="0.025" units="cm"/>
    </inkml:brush>
  </inkml:definitions>
  <inkml:trace contextRef="#ctx0" brushRef="#br0">0 1 6456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1.687"/>
    </inkml:context>
    <inkml:brush xml:id="br0">
      <inkml:brushProperty name="width" value="0.025" units="cm"/>
      <inkml:brushProperty name="height" value="0.025" units="cm"/>
    </inkml:brush>
  </inkml:definitions>
  <inkml:trace contextRef="#ctx0" brushRef="#br0">1 1 8432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2.023"/>
    </inkml:context>
    <inkml:brush xml:id="br0">
      <inkml:brushProperty name="width" value="0.025" units="cm"/>
      <inkml:brushProperty name="height" value="0.025" units="cm"/>
    </inkml:brush>
  </inkml:definitions>
  <inkml:trace contextRef="#ctx0" brushRef="#br0">0 1 728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2.473"/>
    </inkml:context>
    <inkml:brush xml:id="br0">
      <inkml:brushProperty name="width" value="0.025" units="cm"/>
      <inkml:brushProperty name="height" value="0.025" units="cm"/>
    </inkml:brush>
  </inkml:definitions>
  <inkml:trace contextRef="#ctx0" brushRef="#br0">1 0 6456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2.838"/>
    </inkml:context>
    <inkml:brush xml:id="br0">
      <inkml:brushProperty name="width" value="0.025" units="cm"/>
      <inkml:brushProperty name="height" value="0.025" units="cm"/>
    </inkml:brush>
  </inkml:definitions>
  <inkml:trace contextRef="#ctx0" brushRef="#br0">1 0 1712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3.289"/>
    </inkml:context>
    <inkml:brush xml:id="br0">
      <inkml:brushProperty name="width" value="0.025" units="cm"/>
      <inkml:brushProperty name="height" value="0.025" units="cm"/>
    </inkml:brush>
  </inkml:definitions>
  <inkml:trace contextRef="#ctx0" brushRef="#br0">1 0 728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3.621"/>
    </inkml:context>
    <inkml:brush xml:id="br0">
      <inkml:brushProperty name="width" value="0.025" units="cm"/>
      <inkml:brushProperty name="height" value="0.025" units="cm"/>
    </inkml:brush>
  </inkml:definitions>
  <inkml:trace contextRef="#ctx0" brushRef="#br0">0 0 10224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3.943"/>
    </inkml:context>
    <inkml:brush xml:id="br0">
      <inkml:brushProperty name="width" value="0.025" units="cm"/>
      <inkml:brushProperty name="height" value="0.025" units="cm"/>
    </inkml:brush>
  </inkml:definitions>
  <inkml:trace contextRef="#ctx0" brushRef="#br0">0 0 7088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4.272"/>
    </inkml:context>
    <inkml:brush xml:id="br0">
      <inkml:brushProperty name="width" value="0.025" units="cm"/>
      <inkml:brushProperty name="height" value="0.025" units="cm"/>
    </inkml:brush>
  </inkml:definitions>
  <inkml:trace contextRef="#ctx0" brushRef="#br0">1 0 10488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4.638"/>
    </inkml:context>
    <inkml:brush xml:id="br0">
      <inkml:brushProperty name="width" value="0.025" units="cm"/>
      <inkml:brushProperty name="height" value="0.025" units="cm"/>
    </inkml:brush>
  </inkml:definitions>
  <inkml:trace contextRef="#ctx0" brushRef="#br0">1 1 728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5.172"/>
    </inkml:context>
    <inkml:brush xml:id="br0">
      <inkml:brushProperty name="width" value="0.025" units="cm"/>
      <inkml:brushProperty name="height" value="0.025" units="cm"/>
    </inkml:brush>
  </inkml:definitions>
  <inkml:trace contextRef="#ctx0" brushRef="#br0">1 1 9328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8.492"/>
    </inkml:context>
    <inkml:brush xml:id="br0">
      <inkml:brushProperty name="width" value="0.025" units="cm"/>
      <inkml:brushProperty name="height" value="0.025" units="cm"/>
    </inkml:brush>
  </inkml:definitions>
  <inkml:trace contextRef="#ctx0" brushRef="#br0">7355 14 728</inkml:trace>
  <inkml:trace contextRef="#ctx0" brushRef="#br0" timeOffset="1">3820 1 12552</inkml:trace>
  <inkml:trace contextRef="#ctx0" brushRef="#br0" timeOffset="2">1 274 12280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5.621"/>
    </inkml:context>
    <inkml:brush xml:id="br0">
      <inkml:brushProperty name="width" value="0.025" units="cm"/>
      <inkml:brushProperty name="height" value="0.025" units="cm"/>
    </inkml:brush>
  </inkml:definitions>
  <inkml:trace contextRef="#ctx0" brushRef="#br0">0 1 2336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5.960"/>
    </inkml:context>
    <inkml:brush xml:id="br0">
      <inkml:brushProperty name="width" value="0.025" units="cm"/>
      <inkml:brushProperty name="height" value="0.025" units="cm"/>
    </inkml:brush>
  </inkml:definitions>
  <inkml:trace contextRef="#ctx0" brushRef="#br0">1 0 11744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6.291"/>
    </inkml:context>
    <inkml:brush xml:id="br0">
      <inkml:brushProperty name="width" value="0.025" units="cm"/>
      <inkml:brushProperty name="height" value="0.025" units="cm"/>
    </inkml:brush>
  </inkml:definitions>
  <inkml:trace contextRef="#ctx0" brushRef="#br0">0 0 6008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6.736"/>
    </inkml:context>
    <inkml:brush xml:id="br0">
      <inkml:brushProperty name="width" value="0.025" units="cm"/>
      <inkml:brushProperty name="height" value="0.025" units="cm"/>
    </inkml:brush>
  </inkml:definitions>
  <inkml:trace contextRef="#ctx0" brushRef="#br0">1 0 5744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1:27.119"/>
    </inkml:context>
    <inkml:brush xml:id="br0">
      <inkml:brushProperty name="width" value="0.025" units="cm"/>
      <inkml:brushProperty name="height" value="0.025" units="cm"/>
    </inkml:brush>
  </inkml:definitions>
  <inkml:trace contextRef="#ctx0" brushRef="#br0">0 0 728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2.306"/>
    </inkml:context>
    <inkml:brush xml:id="br0">
      <inkml:brushProperty name="width" value="0.025" units="cm"/>
      <inkml:brushProperty name="height" value="0.025" units="cm"/>
    </inkml:brush>
  </inkml:definitions>
  <inkml:trace contextRef="#ctx0" brushRef="#br0">1 0 728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2.635"/>
    </inkml:context>
    <inkml:brush xml:id="br0">
      <inkml:brushProperty name="width" value="0.025" units="cm"/>
      <inkml:brushProperty name="height" value="0.025" units="cm"/>
    </inkml:brush>
  </inkml:definitions>
  <inkml:trace contextRef="#ctx0" brushRef="#br0">0 0 12192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2.964"/>
    </inkml:context>
    <inkml:brush xml:id="br0">
      <inkml:brushProperty name="width" value="0.025" units="cm"/>
      <inkml:brushProperty name="height" value="0.025" units="cm"/>
    </inkml:brush>
  </inkml:definitions>
  <inkml:trace contextRef="#ctx0" brushRef="#br0">0 1 6192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3.318"/>
    </inkml:context>
    <inkml:brush xml:id="br0">
      <inkml:brushProperty name="width" value="0.025" units="cm"/>
      <inkml:brushProperty name="height" value="0.025" units="cm"/>
    </inkml:brush>
  </inkml:definitions>
  <inkml:trace contextRef="#ctx0" brushRef="#br0">0 1 4128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3.666"/>
    </inkml:context>
    <inkml:brush xml:id="br0">
      <inkml:brushProperty name="width" value="0.025" units="cm"/>
      <inkml:brushProperty name="height" value="0.025" units="cm"/>
    </inkml:brush>
  </inkml:definitions>
  <inkml:trace contextRef="#ctx0" brushRef="#br0">1 0 12376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8.828"/>
    </inkml:context>
    <inkml:brush xml:id="br0">
      <inkml:brushProperty name="width" value="0.025" units="cm"/>
      <inkml:brushProperty name="height" value="0.025" units="cm"/>
    </inkml:brush>
  </inkml:definitions>
  <inkml:trace contextRef="#ctx0" brushRef="#br0">0 1 9056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3.996"/>
    </inkml:context>
    <inkml:brush xml:id="br0">
      <inkml:brushProperty name="width" value="0.025" units="cm"/>
      <inkml:brushProperty name="height" value="0.025" units="cm"/>
    </inkml:brush>
  </inkml:definitions>
  <inkml:trace contextRef="#ctx0" brushRef="#br0">0 1 2696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4.404"/>
    </inkml:context>
    <inkml:brush xml:id="br0">
      <inkml:brushProperty name="width" value="0.025" units="cm"/>
      <inkml:brushProperty name="height" value="0.025" units="cm"/>
    </inkml:brush>
  </inkml:definitions>
  <inkml:trace contextRef="#ctx0" brushRef="#br0">0 1 728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04.731"/>
    </inkml:context>
    <inkml:brush xml:id="br0">
      <inkml:brushProperty name="width" value="0.025" units="cm"/>
      <inkml:brushProperty name="height" value="0.025" units="cm"/>
    </inkml:brush>
  </inkml:definitions>
  <inkml:trace contextRef="#ctx0" brushRef="#br0">0 1 10224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1.299"/>
    </inkml:context>
    <inkml:brush xml:id="br0">
      <inkml:brushProperty name="width" value="0.025" units="cm"/>
      <inkml:brushProperty name="height" value="0.025" units="cm"/>
    </inkml:brush>
  </inkml:definitions>
  <inkml:trace contextRef="#ctx0" brushRef="#br0">1 1 2336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1.650"/>
    </inkml:context>
    <inkml:brush xml:id="br0">
      <inkml:brushProperty name="width" value="0.025" units="cm"/>
      <inkml:brushProperty name="height" value="0.025" units="cm"/>
    </inkml:brush>
  </inkml:definitions>
  <inkml:trace contextRef="#ctx0" brushRef="#br0">1 0 3768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2.099"/>
    </inkml:context>
    <inkml:brush xml:id="br0">
      <inkml:brushProperty name="width" value="0.025" units="cm"/>
      <inkml:brushProperty name="height" value="0.025" units="cm"/>
    </inkml:brush>
  </inkml:definitions>
  <inkml:trace contextRef="#ctx0" brushRef="#br0">1 1 728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2.549"/>
    </inkml:context>
    <inkml:brush xml:id="br0">
      <inkml:brushProperty name="width" value="0.025" units="cm"/>
      <inkml:brushProperty name="height" value="0.025" units="cm"/>
    </inkml:brush>
  </inkml:definitions>
  <inkml:trace contextRef="#ctx0" brushRef="#br0">0 0 7264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2.915"/>
    </inkml:context>
    <inkml:brush xml:id="br0">
      <inkml:brushProperty name="width" value="0.025" units="cm"/>
      <inkml:brushProperty name="height" value="0.025" units="cm"/>
    </inkml:brush>
  </inkml:definitions>
  <inkml:trace contextRef="#ctx0" brushRef="#br0">1 1 728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3.449"/>
    </inkml:context>
    <inkml:brush xml:id="br0">
      <inkml:brushProperty name="width" value="0.025" units="cm"/>
      <inkml:brushProperty name="height" value="0.025" units="cm"/>
    </inkml:brush>
  </inkml:definitions>
  <inkml:trace contextRef="#ctx0" brushRef="#br0">0 1 7352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4.114"/>
    </inkml:context>
    <inkml:brush xml:id="br0">
      <inkml:brushProperty name="width" value="0.025" units="cm"/>
      <inkml:brushProperty name="height" value="0.025" units="cm"/>
    </inkml:brush>
  </inkml:definitions>
  <inkml:trace contextRef="#ctx0" brushRef="#br0">0 0 728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9.193"/>
    </inkml:context>
    <inkml:brush xml:id="br0">
      <inkml:brushProperty name="width" value="0.025" units="cm"/>
      <inkml:brushProperty name="height" value="0.025" units="cm"/>
    </inkml:brush>
  </inkml:definitions>
  <inkml:trace contextRef="#ctx0" brushRef="#br0">1 1 6456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4.650"/>
    </inkml:context>
    <inkml:brush xml:id="br0">
      <inkml:brushProperty name="width" value="0.025" units="cm"/>
      <inkml:brushProperty name="height" value="0.025" units="cm"/>
    </inkml:brush>
  </inkml:definitions>
  <inkml:trace contextRef="#ctx0" brushRef="#br0">1 0 8072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5.547"/>
    </inkml:context>
    <inkml:brush xml:id="br0">
      <inkml:brushProperty name="width" value="0.025" units="cm"/>
      <inkml:brushProperty name="height" value="0.025" units="cm"/>
    </inkml:brush>
  </inkml:definitions>
  <inkml:trace contextRef="#ctx0" brushRef="#br0">1 1 5832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5.928"/>
    </inkml:context>
    <inkml:brush xml:id="br0">
      <inkml:brushProperty name="width" value="0.025" units="cm"/>
      <inkml:brushProperty name="height" value="0.025" units="cm"/>
    </inkml:brush>
  </inkml:definitions>
  <inkml:trace contextRef="#ctx0" brushRef="#br0">1 0 728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6.447"/>
    </inkml:context>
    <inkml:brush xml:id="br0">
      <inkml:brushProperty name="width" value="0.025" units="cm"/>
      <inkml:brushProperty name="height" value="0.025" units="cm"/>
    </inkml:brush>
  </inkml:definitions>
  <inkml:trace contextRef="#ctx0" brushRef="#br0">1 1 7352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6.895"/>
    </inkml:context>
    <inkml:brush xml:id="br0">
      <inkml:brushProperty name="width" value="0.025" units="cm"/>
      <inkml:brushProperty name="height" value="0.025" units="cm"/>
    </inkml:brush>
  </inkml:definitions>
  <inkml:trace contextRef="#ctx0" brushRef="#br0">0 0 728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7.229"/>
    </inkml:context>
    <inkml:brush xml:id="br0">
      <inkml:brushProperty name="width" value="0.025" units="cm"/>
      <inkml:brushProperty name="height" value="0.025" units="cm"/>
    </inkml:brush>
  </inkml:definitions>
  <inkml:trace contextRef="#ctx0" brushRef="#br0">1 0 12464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7.560"/>
    </inkml:context>
    <inkml:brush xml:id="br0">
      <inkml:brushProperty name="width" value="0.025" units="cm"/>
      <inkml:brushProperty name="height" value="0.025" units="cm"/>
    </inkml:brush>
  </inkml:definitions>
  <inkml:trace contextRef="#ctx0" brushRef="#br0">0 1 8344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7.911"/>
    </inkml:context>
    <inkml:brush xml:id="br0">
      <inkml:brushProperty name="width" value="0.025" units="cm"/>
      <inkml:brushProperty name="height" value="0.025" units="cm"/>
    </inkml:brush>
  </inkml:definitions>
  <inkml:trace contextRef="#ctx0" brushRef="#br0">1274 1 728</inkml:trace>
  <inkml:trace contextRef="#ctx0" brushRef="#br0" timeOffset="1">0 409 5832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8.262"/>
    </inkml:context>
    <inkml:brush xml:id="br0">
      <inkml:brushProperty name="width" value="0.025" units="cm"/>
      <inkml:brushProperty name="height" value="0.025" units="cm"/>
    </inkml:brush>
  </inkml:definitions>
  <inkml:trace contextRef="#ctx0" brushRef="#br0">1 1 7352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9.145"/>
    </inkml:context>
    <inkml:brush xml:id="br0">
      <inkml:brushProperty name="width" value="0.025" units="cm"/>
      <inkml:brushProperty name="height" value="0.025" units="cm"/>
    </inkml:brush>
  </inkml:definitions>
  <inkml:trace contextRef="#ctx0" brushRef="#br0">1 1 7352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9.727"/>
    </inkml:context>
    <inkml:brush xml:id="br0">
      <inkml:brushProperty name="width" value="0.025" units="cm"/>
      <inkml:brushProperty name="height" value="0.025" units="cm"/>
    </inkml:brush>
  </inkml:definitions>
  <inkml:trace contextRef="#ctx0" brushRef="#br0">0 1 9688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19.511"/>
    </inkml:context>
    <inkml:brush xml:id="br0">
      <inkml:brushProperty name="width" value="0.025" units="cm"/>
      <inkml:brushProperty name="height" value="0.025" units="cm"/>
    </inkml:brush>
  </inkml:definitions>
  <inkml:trace contextRef="#ctx0" brushRef="#br0">1 0 1440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0.043"/>
    </inkml:context>
    <inkml:brush xml:id="br0">
      <inkml:brushProperty name="width" value="0.025" units="cm"/>
      <inkml:brushProperty name="height" value="0.025" units="cm"/>
    </inkml:brush>
  </inkml:definitions>
  <inkml:trace contextRef="#ctx0" brushRef="#br0">1 0 9504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0.564"/>
    </inkml:context>
    <inkml:brush xml:id="br0">
      <inkml:brushProperty name="width" value="0.025" units="cm"/>
      <inkml:brushProperty name="height" value="0.025" units="cm"/>
    </inkml:brush>
  </inkml:definitions>
  <inkml:trace contextRef="#ctx0" brushRef="#br0">1 0 5656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0.945"/>
    </inkml:context>
    <inkml:brush xml:id="br0">
      <inkml:brushProperty name="width" value="0.025" units="cm"/>
      <inkml:brushProperty name="height" value="0.025" units="cm"/>
    </inkml:brush>
  </inkml:definitions>
  <inkml:trace contextRef="#ctx0" brushRef="#br0">1 1 6456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1.395"/>
    </inkml:context>
    <inkml:brush xml:id="br0">
      <inkml:brushProperty name="width" value="0.025" units="cm"/>
      <inkml:brushProperty name="height" value="0.025" units="cm"/>
    </inkml:brush>
  </inkml:definitions>
  <inkml:trace contextRef="#ctx0" brushRef="#br0">1 0 728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1.736"/>
    </inkml:context>
    <inkml:brush xml:id="br0">
      <inkml:brushProperty name="width" value="0.025" units="cm"/>
      <inkml:brushProperty name="height" value="0.025" units="cm"/>
    </inkml:brush>
  </inkml:definitions>
  <inkml:trace contextRef="#ctx0" brushRef="#br0">1 1 11744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2.210"/>
    </inkml:context>
    <inkml:brush xml:id="br0">
      <inkml:brushProperty name="width" value="0.025" units="cm"/>
      <inkml:brushProperty name="height" value="0.025" units="cm"/>
    </inkml:brush>
  </inkml:definitions>
  <inkml:trace contextRef="#ctx0" brushRef="#br0">1 1 7712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7.781"/>
    </inkml:context>
    <inkml:brush xml:id="br0">
      <inkml:brushProperty name="width" value="0.025" units="cm"/>
      <inkml:brushProperty name="height" value="0.025" units="cm"/>
    </inkml:brush>
  </inkml:definitions>
  <inkml:trace contextRef="#ctx0" brushRef="#br0">0 0 9144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8.230"/>
    </inkml:context>
    <inkml:brush xml:id="br0">
      <inkml:brushProperty name="width" value="0.025" units="cm"/>
      <inkml:brushProperty name="height" value="0.025" units="cm"/>
    </inkml:brush>
  </inkml:definitions>
  <inkml:trace contextRef="#ctx0" brushRef="#br0">1 0 728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8.577"/>
    </inkml:context>
    <inkml:brush xml:id="br0">
      <inkml:brushProperty name="width" value="0.025" units="cm"/>
      <inkml:brushProperty name="height" value="0.025" units="cm"/>
    </inkml:brush>
  </inkml:definitions>
  <inkml:trace contextRef="#ctx0" brushRef="#br0">0 0 11568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30.060"/>
    </inkml:context>
    <inkml:brush xml:id="br0">
      <inkml:brushProperty name="width" value="0.025" units="cm"/>
      <inkml:brushProperty name="height" value="0.025" units="cm"/>
    </inkml:brush>
  </inkml:definitions>
  <inkml:trace contextRef="#ctx0" brushRef="#br0">0 0 13000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8.910"/>
    </inkml:context>
    <inkml:brush xml:id="br0">
      <inkml:brushProperty name="width" value="0.025" units="cm"/>
      <inkml:brushProperty name="height" value="0.025" units="cm"/>
    </inkml:brush>
  </inkml:definitions>
  <inkml:trace contextRef="#ctx0" brushRef="#br0">1210 0 4312</inkml:trace>
  <inkml:trace contextRef="#ctx0" brushRef="#br0" timeOffset="1">1 527 11832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9.243"/>
    </inkml:context>
    <inkml:brush xml:id="br0">
      <inkml:brushProperty name="width" value="0.025" units="cm"/>
      <inkml:brushProperty name="height" value="0.025" units="cm"/>
    </inkml:brush>
  </inkml:definitions>
  <inkml:trace contextRef="#ctx0" brushRef="#br0">0 1 7264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29.647"/>
    </inkml:context>
    <inkml:brush xml:id="br0">
      <inkml:brushProperty name="width" value="0.025" units="cm"/>
      <inkml:brushProperty name="height" value="0.025" units="cm"/>
    </inkml:brush>
  </inkml:definitions>
  <inkml:trace contextRef="#ctx0" brushRef="#br0">1 0 728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30.178"/>
    </inkml:context>
    <inkml:brush xml:id="br0">
      <inkml:brushProperty name="width" value="0.025" units="cm"/>
      <inkml:brushProperty name="height" value="0.025" units="cm"/>
    </inkml:brush>
  </inkml:definitions>
  <inkml:trace contextRef="#ctx0" brushRef="#br0">1 1 728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38.026"/>
    </inkml:context>
    <inkml:brush xml:id="br0">
      <inkml:brushProperty name="width" value="0.025" units="cm"/>
      <inkml:brushProperty name="height" value="0.025" units="cm"/>
    </inkml:brush>
  </inkml:definitions>
  <inkml:trace contextRef="#ctx0" brushRef="#br0">0 0 5112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38.392"/>
    </inkml:context>
    <inkml:brush xml:id="br0">
      <inkml:brushProperty name="width" value="0.025" units="cm"/>
      <inkml:brushProperty name="height" value="0.025" units="cm"/>
    </inkml:brush>
  </inkml:definitions>
  <inkml:trace contextRef="#ctx0" brushRef="#br0">1 1 2784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38.841"/>
    </inkml:context>
    <inkml:brush xml:id="br0">
      <inkml:brushProperty name="width" value="0.025" units="cm"/>
      <inkml:brushProperty name="height" value="0.025" units="cm"/>
    </inkml:brush>
  </inkml:definitions>
  <inkml:trace contextRef="#ctx0" brushRef="#br0">1 1 728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39.176"/>
    </inkml:context>
    <inkml:brush xml:id="br0">
      <inkml:brushProperty name="width" value="0.025" units="cm"/>
      <inkml:brushProperty name="height" value="0.025" units="cm"/>
    </inkml:brush>
  </inkml:definitions>
  <inkml:trace contextRef="#ctx0" brushRef="#br0">0 0 8608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39.523"/>
    </inkml:context>
    <inkml:brush xml:id="br0">
      <inkml:brushProperty name="width" value="0.025" units="cm"/>
      <inkml:brushProperty name="height" value="0.025" units="cm"/>
    </inkml:brush>
  </inkml:definitions>
  <inkml:trace contextRef="#ctx0" brushRef="#br0">0 0 6280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0.422"/>
    </inkml:context>
    <inkml:brush xml:id="br0">
      <inkml:brushProperty name="width" value="0.025" units="cm"/>
      <inkml:brushProperty name="height" value="0.025" units="cm"/>
    </inkml:brush>
  </inkml:definitions>
  <inkml:trace contextRef="#ctx0" brushRef="#br0">1 1 1888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30.396"/>
    </inkml:context>
    <inkml:brush xml:id="br0">
      <inkml:brushProperty name="width" value="0.025" units="cm"/>
      <inkml:brushProperty name="height" value="0.025" units="cm"/>
    </inkml:brush>
  </inkml:definitions>
  <inkml:trace contextRef="#ctx0" brushRef="#br0">0 1 11208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0.788"/>
    </inkml:context>
    <inkml:brush xml:id="br0">
      <inkml:brushProperty name="width" value="0.025" units="cm"/>
      <inkml:brushProperty name="height" value="0.025" units="cm"/>
    </inkml:brush>
  </inkml:definitions>
  <inkml:trace contextRef="#ctx0" brushRef="#br0">0 1 8696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1.237"/>
    </inkml:context>
    <inkml:brush xml:id="br0">
      <inkml:brushProperty name="width" value="0.025" units="cm"/>
      <inkml:brushProperty name="height" value="0.025" units="cm"/>
    </inkml:brush>
  </inkml:definitions>
  <inkml:trace contextRef="#ctx0" brushRef="#br0">0 1 728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1.592"/>
    </inkml:context>
    <inkml:brush xml:id="br0">
      <inkml:brushProperty name="width" value="0.025" units="cm"/>
      <inkml:brushProperty name="height" value="0.025" units="cm"/>
    </inkml:brush>
  </inkml:definitions>
  <inkml:trace contextRef="#ctx0" brushRef="#br0">1 0 7536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1.928"/>
    </inkml:context>
    <inkml:brush xml:id="br0">
      <inkml:brushProperty name="width" value="0.025" units="cm"/>
      <inkml:brushProperty name="height" value="0.025" units="cm"/>
    </inkml:brush>
  </inkml:definitions>
  <inkml:trace contextRef="#ctx0" brushRef="#br0">0 0 4400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2.256"/>
    </inkml:context>
    <inkml:brush xml:id="br0">
      <inkml:brushProperty name="width" value="0.025" units="cm"/>
      <inkml:brushProperty name="height" value="0.025" units="cm"/>
    </inkml:brush>
  </inkml:definitions>
  <inkml:trace contextRef="#ctx0" brushRef="#br0">1 0 5384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6.136"/>
    </inkml:context>
    <inkml:brush xml:id="br0">
      <inkml:brushProperty name="width" value="0.025" units="cm"/>
      <inkml:brushProperty name="height" value="0.025" units="cm"/>
    </inkml:brush>
  </inkml:definitions>
  <inkml:trace contextRef="#ctx0" brushRef="#br0">1 0 16048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6.819"/>
    </inkml:context>
    <inkml:brush xml:id="br0">
      <inkml:brushProperty name="width" value="0.025" units="cm"/>
      <inkml:brushProperty name="height" value="0.025" units="cm"/>
    </inkml:brush>
  </inkml:definitions>
  <inkml:trace contextRef="#ctx0" brushRef="#br0">0 1 9776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7.185"/>
    </inkml:context>
    <inkml:brush xml:id="br0">
      <inkml:brushProperty name="width" value="0.025" units="cm"/>
      <inkml:brushProperty name="height" value="0.025" units="cm"/>
    </inkml:brush>
  </inkml:definitions>
  <inkml:trace contextRef="#ctx0" brushRef="#br0">1 1 5560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7.703"/>
    </inkml:context>
    <inkml:brush xml:id="br0">
      <inkml:brushProperty name="width" value="0.025" units="cm"/>
      <inkml:brushProperty name="height" value="0.025" units="cm"/>
    </inkml:brush>
  </inkml:definitions>
  <inkml:trace contextRef="#ctx0" brushRef="#br0">0 0 728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8.150"/>
    </inkml:context>
    <inkml:brush xml:id="br0">
      <inkml:brushProperty name="width" value="0.025" units="cm"/>
      <inkml:brushProperty name="height" value="0.025" units="cm"/>
    </inkml:brush>
  </inkml:definitions>
  <inkml:trace contextRef="#ctx0" brushRef="#br0">0 0 728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30.732"/>
    </inkml:context>
    <inkml:brush xml:id="br0">
      <inkml:brushProperty name="width" value="0.025" units="cm"/>
      <inkml:brushProperty name="height" value="0.025" units="cm"/>
    </inkml:brush>
  </inkml:definitions>
  <inkml:trace contextRef="#ctx0" brushRef="#br0">1 1 728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8.482"/>
    </inkml:context>
    <inkml:brush xml:id="br0">
      <inkml:brushProperty name="width" value="0.025" units="cm"/>
      <inkml:brushProperty name="height" value="0.025" units="cm"/>
    </inkml:brush>
  </inkml:definitions>
  <inkml:trace contextRef="#ctx0" brushRef="#br0">0 1 10936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8.831"/>
    </inkml:context>
    <inkml:brush xml:id="br0">
      <inkml:brushProperty name="width" value="0.025" units="cm"/>
      <inkml:brushProperty name="height" value="0.025" units="cm"/>
    </inkml:brush>
  </inkml:definitions>
  <inkml:trace contextRef="#ctx0" brushRef="#br0">1 0 9952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2:49.182"/>
    </inkml:context>
    <inkml:brush xml:id="br0">
      <inkml:brushProperty name="width" value="0.025" units="cm"/>
      <inkml:brushProperty name="height" value="0.025" units="cm"/>
    </inkml:brush>
  </inkml:definitions>
  <inkml:trace contextRef="#ctx0" brushRef="#br0">0 0 728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4.043"/>
    </inkml:context>
    <inkml:brush xml:id="br0">
      <inkml:brushProperty name="width" value="0.025" units="cm"/>
      <inkml:brushProperty name="height" value="0.025" units="cm"/>
    </inkml:brush>
  </inkml:definitions>
  <inkml:trace contextRef="#ctx0" brushRef="#br0">0 1 9688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4.427"/>
    </inkml:context>
    <inkml:brush xml:id="br0">
      <inkml:brushProperty name="width" value="0.025" units="cm"/>
      <inkml:brushProperty name="height" value="0.025" units="cm"/>
    </inkml:brush>
  </inkml:definitions>
  <inkml:trace contextRef="#ctx0" brushRef="#br0">0 1 728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4.944"/>
    </inkml:context>
    <inkml:brush xml:id="br0">
      <inkml:brushProperty name="width" value="0.025" units="cm"/>
      <inkml:brushProperty name="height" value="0.025" units="cm"/>
    </inkml:brush>
  </inkml:definitions>
  <inkml:trace contextRef="#ctx0" brushRef="#br0">0 1 5560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5.392"/>
    </inkml:context>
    <inkml:brush xml:id="br0">
      <inkml:brushProperty name="width" value="0.025" units="cm"/>
      <inkml:brushProperty name="height" value="0.025" units="cm"/>
    </inkml:brush>
  </inkml:definitions>
  <inkml:trace contextRef="#ctx0" brushRef="#br0">0 0 4760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5.727"/>
    </inkml:context>
    <inkml:brush xml:id="br0">
      <inkml:brushProperty name="width" value="0.025" units="cm"/>
      <inkml:brushProperty name="height" value="0.025" units="cm"/>
    </inkml:brush>
  </inkml:definitions>
  <inkml:trace contextRef="#ctx0" brushRef="#br0">0 0 6904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6.079"/>
    </inkml:context>
    <inkml:brush xml:id="br0">
      <inkml:brushProperty name="width" value="0.025" units="cm"/>
      <inkml:brushProperty name="height" value="0.025" units="cm"/>
    </inkml:brush>
  </inkml:definitions>
  <inkml:trace contextRef="#ctx0" brushRef="#br0">0 1 8160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6.442"/>
    </inkml:context>
    <inkml:brush xml:id="br0">
      <inkml:brushProperty name="width" value="0.025" units="cm"/>
      <inkml:brushProperty name="height" value="0.025" units="cm"/>
    </inkml:brush>
  </inkml:definitions>
  <inkml:trace contextRef="#ctx0" brushRef="#br0">0 0 3680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31.090"/>
    </inkml:context>
    <inkml:brush xml:id="br0">
      <inkml:brushProperty name="width" value="0.025" units="cm"/>
      <inkml:brushProperty name="height" value="0.025" units="cm"/>
    </inkml:brush>
  </inkml:definitions>
  <inkml:trace contextRef="#ctx0" brushRef="#br0">0 0 9504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6.975"/>
    </inkml:context>
    <inkml:brush xml:id="br0">
      <inkml:brushProperty name="width" value="0.025" units="cm"/>
      <inkml:brushProperty name="height" value="0.025" units="cm"/>
    </inkml:brush>
  </inkml:definitions>
  <inkml:trace contextRef="#ctx0" brushRef="#br0">1 0 4488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7.341"/>
    </inkml:context>
    <inkml:brush xml:id="br0">
      <inkml:brushProperty name="width" value="0.025" units="cm"/>
      <inkml:brushProperty name="height" value="0.025" units="cm"/>
    </inkml:brush>
  </inkml:definitions>
  <inkml:trace contextRef="#ctx0" brushRef="#br0">1 1 5384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7.791"/>
    </inkml:context>
    <inkml:brush xml:id="br0">
      <inkml:brushProperty name="width" value="0.025" units="cm"/>
      <inkml:brushProperty name="height" value="0.025" units="cm"/>
    </inkml:brush>
  </inkml:definitions>
  <inkml:trace contextRef="#ctx0" brushRef="#br0">1 0 728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8.121"/>
    </inkml:context>
    <inkml:brush xml:id="br0">
      <inkml:brushProperty name="width" value="0.025" units="cm"/>
      <inkml:brushProperty name="height" value="0.025" units="cm"/>
    </inkml:brush>
  </inkml:definitions>
  <inkml:trace contextRef="#ctx0" brushRef="#br0">1 1 5024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8.462"/>
    </inkml:context>
    <inkml:brush xml:id="br0">
      <inkml:brushProperty name="width" value="0.025" units="cm"/>
      <inkml:brushProperty name="height" value="0.025" units="cm"/>
    </inkml:brush>
  </inkml:definitions>
  <inkml:trace contextRef="#ctx0" brushRef="#br0">1 0 728</inkml:trace>
  <inkml:trace contextRef="#ctx0" brushRef="#br0" timeOffset="1">193 0 11296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8.793"/>
    </inkml:context>
    <inkml:brush xml:id="br0">
      <inkml:brushProperty name="width" value="0.025" units="cm"/>
      <inkml:brushProperty name="height" value="0.025" units="cm"/>
    </inkml:brush>
  </inkml:definitions>
  <inkml:trace contextRef="#ctx0" brushRef="#br0">0 0 7712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9.139"/>
    </inkml:context>
    <inkml:brush xml:id="br0">
      <inkml:brushProperty name="width" value="0.025" units="cm"/>
      <inkml:brushProperty name="height" value="0.025" units="cm"/>
    </inkml:brush>
  </inkml:definitions>
  <inkml:trace contextRef="#ctx0" brushRef="#br0">0 1 728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19.674"/>
    </inkml:context>
    <inkml:brush xml:id="br0">
      <inkml:brushProperty name="width" value="0.025" units="cm"/>
      <inkml:brushProperty name="height" value="0.025" units="cm"/>
    </inkml:brush>
  </inkml:definitions>
  <inkml:trace contextRef="#ctx0" brushRef="#br0">0 0 5296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0.123"/>
    </inkml:context>
    <inkml:brush xml:id="br0">
      <inkml:brushProperty name="width" value="0.025" units="cm"/>
      <inkml:brushProperty name="height" value="0.025" units="cm"/>
    </inkml:brush>
  </inkml:definitions>
  <inkml:trace contextRef="#ctx0" brushRef="#br0">0 1 728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0.461"/>
    </inkml:context>
    <inkml:brush xml:id="br0">
      <inkml:brushProperty name="width" value="0.025" units="cm"/>
      <inkml:brushProperty name="height" value="0.025" units="cm"/>
    </inkml:brush>
  </inkml:definitions>
  <inkml:trace contextRef="#ctx0" brushRef="#br0">0 1 11832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0.658"/>
    </inkml:context>
    <inkml:brush xml:id="br0">
      <inkml:brushProperty name="width" value="0.025" units="cm"/>
      <inkml:brushProperty name="height" value="0.025" units="cm"/>
    </inkml:brush>
  </inkml:definitions>
  <inkml:trace contextRef="#ctx0" brushRef="#br0">1 1 728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38.945"/>
    </inkml:context>
    <inkml:brush xml:id="br0">
      <inkml:brushProperty name="width" value="0.025" units="cm"/>
      <inkml:brushProperty name="height" value="0.025" units="cm"/>
    </inkml:brush>
  </inkml:definitions>
  <inkml:trace contextRef="#ctx0" brushRef="#br0">0 0 8520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0.789"/>
    </inkml:context>
    <inkml:brush xml:id="br0">
      <inkml:brushProperty name="width" value="0.025" units="cm"/>
      <inkml:brushProperty name="height" value="0.025" units="cm"/>
    </inkml:brush>
  </inkml:definitions>
  <inkml:trace contextRef="#ctx0" brushRef="#br0">0 0 8696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1.127"/>
    </inkml:context>
    <inkml:brush xml:id="br0">
      <inkml:brushProperty name="width" value="0.025" units="cm"/>
      <inkml:brushProperty name="height" value="0.025" units="cm"/>
    </inkml:brush>
  </inkml:definitions>
  <inkml:trace contextRef="#ctx0" brushRef="#br0">0 1 5832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1.456"/>
    </inkml:context>
    <inkml:brush xml:id="br0">
      <inkml:brushProperty name="width" value="0.025" units="cm"/>
      <inkml:brushProperty name="height" value="0.025" units="cm"/>
    </inkml:brush>
  </inkml:definitions>
  <inkml:trace contextRef="#ctx0" brushRef="#br0">0 1 11480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1.791"/>
    </inkml:context>
    <inkml:brush xml:id="br0">
      <inkml:brushProperty name="width" value="0.025" units="cm"/>
      <inkml:brushProperty name="height" value="0.025" units="cm"/>
    </inkml:brush>
  </inkml:definitions>
  <inkml:trace contextRef="#ctx0" brushRef="#br0">0 0 15600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2.119"/>
    </inkml:context>
    <inkml:brush xml:id="br0">
      <inkml:brushProperty name="width" value="0.025" units="cm"/>
      <inkml:brushProperty name="height" value="0.025" units="cm"/>
    </inkml:brush>
  </inkml:definitions>
  <inkml:trace contextRef="#ctx0" brushRef="#br0">0 1 728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2.461"/>
    </inkml:context>
    <inkml:brush xml:id="br0">
      <inkml:brushProperty name="width" value="0.025" units="cm"/>
      <inkml:brushProperty name="height" value="0.025" units="cm"/>
    </inkml:brush>
  </inkml:definitions>
  <inkml:trace contextRef="#ctx0" brushRef="#br0">0 0 10584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2.888"/>
    </inkml:context>
    <inkml:brush xml:id="br0">
      <inkml:brushProperty name="width" value="0.025" units="cm"/>
      <inkml:brushProperty name="height" value="0.025" units="cm"/>
    </inkml:brush>
  </inkml:definitions>
  <inkml:trace contextRef="#ctx0" brushRef="#br0">0 0 10040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3.271"/>
    </inkml:context>
    <inkml:brush xml:id="br0">
      <inkml:brushProperty name="width" value="0.025" units="cm"/>
      <inkml:brushProperty name="height" value="0.025" units="cm"/>
    </inkml:brush>
  </inkml:definitions>
  <inkml:trace contextRef="#ctx0" brushRef="#br0">1 1 728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3.795"/>
    </inkml:context>
    <inkml:brush xml:id="br0">
      <inkml:brushProperty name="width" value="0.025" units="cm"/>
      <inkml:brushProperty name="height" value="0.025" units="cm"/>
    </inkml:brush>
  </inkml:definitions>
  <inkml:trace contextRef="#ctx0" brushRef="#br0">1 1 11744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4.122"/>
    </inkml:context>
    <inkml:brush xml:id="br0">
      <inkml:brushProperty name="width" value="0.025" units="cm"/>
      <inkml:brushProperty name="height" value="0.025" units="cm"/>
    </inkml:brush>
  </inkml:definitions>
  <inkml:trace contextRef="#ctx0" brushRef="#br0">1 1 10224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39.312"/>
    </inkml:context>
    <inkml:brush xml:id="br0">
      <inkml:brushProperty name="width" value="0.025" units="cm"/>
      <inkml:brushProperty name="height" value="0.025" units="cm"/>
    </inkml:brush>
  </inkml:definitions>
  <inkml:trace contextRef="#ctx0" brushRef="#br0">0 0 4488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4.546"/>
    </inkml:context>
    <inkml:brush xml:id="br0">
      <inkml:brushProperty name="width" value="0.025" units="cm"/>
      <inkml:brushProperty name="height" value="0.025" units="cm"/>
    </inkml:brush>
  </inkml:definitions>
  <inkml:trace contextRef="#ctx0" brushRef="#br0">1 1 728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4.874"/>
    </inkml:context>
    <inkml:brush xml:id="br0">
      <inkml:brushProperty name="width" value="0.025" units="cm"/>
      <inkml:brushProperty name="height" value="0.025" units="cm"/>
    </inkml:brush>
  </inkml:definitions>
  <inkml:trace contextRef="#ctx0" brushRef="#br0">1 0 7800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5.208"/>
    </inkml:context>
    <inkml:brush xml:id="br0">
      <inkml:brushProperty name="width" value="0.025" units="cm"/>
      <inkml:brushProperty name="height" value="0.025" units="cm"/>
    </inkml:brush>
  </inkml:definitions>
  <inkml:trace contextRef="#ctx0" brushRef="#br0">1 1 10584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5.543"/>
    </inkml:context>
    <inkml:brush xml:id="br0">
      <inkml:brushProperty name="width" value="0.025" units="cm"/>
      <inkml:brushProperty name="height" value="0.025" units="cm"/>
    </inkml:brush>
  </inkml:definitions>
  <inkml:trace contextRef="#ctx0" brushRef="#br0">0 1 6816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5.872"/>
    </inkml:context>
    <inkml:brush xml:id="br0">
      <inkml:brushProperty name="width" value="0.025" units="cm"/>
      <inkml:brushProperty name="height" value="0.025" units="cm"/>
    </inkml:brush>
  </inkml:definitions>
  <inkml:trace contextRef="#ctx0" brushRef="#br0">1 1 8344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6.193"/>
    </inkml:context>
    <inkml:brush xml:id="br0">
      <inkml:brushProperty name="width" value="0.025" units="cm"/>
      <inkml:brushProperty name="height" value="0.025" units="cm"/>
    </inkml:brush>
  </inkml:definitions>
  <inkml:trace contextRef="#ctx0" brushRef="#br0">0 1 728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6.576"/>
    </inkml:context>
    <inkml:brush xml:id="br0">
      <inkml:brushProperty name="width" value="0.025" units="cm"/>
      <inkml:brushProperty name="height" value="0.025" units="cm"/>
    </inkml:brush>
  </inkml:definitions>
  <inkml:trace contextRef="#ctx0" brushRef="#br0">1 1 6640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6.922"/>
    </inkml:context>
    <inkml:brush xml:id="br0">
      <inkml:brushProperty name="width" value="0.025" units="cm"/>
      <inkml:brushProperty name="height" value="0.025" units="cm"/>
    </inkml:brush>
  </inkml:definitions>
  <inkml:trace contextRef="#ctx0" brushRef="#br0">0 1 12552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7.257"/>
    </inkml:context>
    <inkml:brush xml:id="br0">
      <inkml:brushProperty name="width" value="0.025" units="cm"/>
      <inkml:brushProperty name="height" value="0.025" units="cm"/>
    </inkml:brush>
  </inkml:definitions>
  <inkml:trace contextRef="#ctx0" brushRef="#br0">1 103 2248</inkml:trace>
  <inkml:trace contextRef="#ctx0" brushRef="#br0" timeOffset="1">258 0 10672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7.592"/>
    </inkml:context>
    <inkml:brush xml:id="br0">
      <inkml:brushProperty name="width" value="0.025" units="cm"/>
      <inkml:brushProperty name="height" value="0.025" units="cm"/>
    </inkml:brush>
  </inkml:definitions>
  <inkml:trace contextRef="#ctx0" brushRef="#br0">1 1 728</inkml:trace>
  <inkml:trace contextRef="#ctx0" brushRef="#br0" timeOffset="1.04">1670 51 3768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39.827"/>
    </inkml:context>
    <inkml:brush xml:id="br0">
      <inkml:brushProperty name="width" value="0.025" units="cm"/>
      <inkml:brushProperty name="height" value="0.025" units="cm"/>
    </inkml:brush>
  </inkml:definitions>
  <inkml:trace contextRef="#ctx0" brushRef="#br0">1 0 12016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8.224"/>
    </inkml:context>
    <inkml:brush xml:id="br0">
      <inkml:brushProperty name="width" value="0.025" units="cm"/>
      <inkml:brushProperty name="height" value="0.025" units="cm"/>
    </inkml:brush>
  </inkml:definitions>
  <inkml:trace contextRef="#ctx0" brushRef="#br0">0 0 728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8.959"/>
    </inkml:context>
    <inkml:brush xml:id="br0">
      <inkml:brushProperty name="width" value="0.025" units="cm"/>
      <inkml:brushProperty name="height" value="0.025" units="cm"/>
    </inkml:brush>
  </inkml:definitions>
  <inkml:trace contextRef="#ctx0" brushRef="#br0">1 0 9688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9.342"/>
    </inkml:context>
    <inkml:brush xml:id="br0">
      <inkml:brushProperty name="width" value="0.025" units="cm"/>
      <inkml:brushProperty name="height" value="0.025" units="cm"/>
    </inkml:brush>
  </inkml:definitions>
  <inkml:trace contextRef="#ctx0" brushRef="#br0">1 0 11568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29.856"/>
    </inkml:context>
    <inkml:brush xml:id="br0">
      <inkml:brushProperty name="width" value="0.025" units="cm"/>
      <inkml:brushProperty name="height" value="0.025" units="cm"/>
    </inkml:brush>
  </inkml:definitions>
  <inkml:trace contextRef="#ctx0" brushRef="#br0">0 0 10400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0.177"/>
    </inkml:context>
    <inkml:brush xml:id="br0">
      <inkml:brushProperty name="width" value="0.025" units="cm"/>
      <inkml:brushProperty name="height" value="0.025" units="cm"/>
    </inkml:brush>
  </inkml:definitions>
  <inkml:trace contextRef="#ctx0" brushRef="#br0">1 1 2968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0.506"/>
    </inkml:context>
    <inkml:brush xml:id="br0">
      <inkml:brushProperty name="width" value="0.025" units="cm"/>
      <inkml:brushProperty name="height" value="0.025" units="cm"/>
    </inkml:brush>
  </inkml:definitions>
  <inkml:trace contextRef="#ctx0" brushRef="#br0">1 0 9952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0.838"/>
    </inkml:context>
    <inkml:brush xml:id="br0">
      <inkml:brushProperty name="width" value="0.025" units="cm"/>
      <inkml:brushProperty name="height" value="0.025" units="cm"/>
    </inkml:brush>
  </inkml:definitions>
  <inkml:trace contextRef="#ctx0" brushRef="#br0">1 1 5472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1.172"/>
    </inkml:context>
    <inkml:brush xml:id="br0">
      <inkml:brushProperty name="width" value="0.025" units="cm"/>
      <inkml:brushProperty name="height" value="0.025" units="cm"/>
    </inkml:brush>
  </inkml:definitions>
  <inkml:trace contextRef="#ctx0" brushRef="#br0">0 0 5384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1.520"/>
    </inkml:context>
    <inkml:brush xml:id="br0">
      <inkml:brushProperty name="width" value="0.025" units="cm"/>
      <inkml:brushProperty name="height" value="0.025" units="cm"/>
    </inkml:brush>
  </inkml:definitions>
  <inkml:trace contextRef="#ctx0" brushRef="#br0">0 1 9144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1.855"/>
    </inkml:context>
    <inkml:brush xml:id="br0">
      <inkml:brushProperty name="width" value="0.025" units="cm"/>
      <inkml:brushProperty name="height" value="0.025" units="cm"/>
    </inkml:brush>
  </inkml:definitions>
  <inkml:trace contextRef="#ctx0" brushRef="#br0">0 0 7264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0.182"/>
    </inkml:context>
    <inkml:brush xml:id="br0">
      <inkml:brushProperty name="width" value="0.025" units="cm"/>
      <inkml:brushProperty name="height" value="0.025" units="cm"/>
    </inkml:brush>
  </inkml:definitions>
  <inkml:trace contextRef="#ctx0" brushRef="#br0">4144 1 3680</inkml:trace>
  <inkml:trace contextRef="#ctx0" brushRef="#br0" timeOffset="1">1 715 12104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2.204"/>
    </inkml:context>
    <inkml:brush xml:id="br0">
      <inkml:brushProperty name="width" value="0.025" units="cm"/>
      <inkml:brushProperty name="height" value="0.025" units="cm"/>
    </inkml:brush>
  </inkml:definitions>
  <inkml:trace contextRef="#ctx0" brushRef="#br0">1 0 10936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2.538"/>
    </inkml:context>
    <inkml:brush xml:id="br0">
      <inkml:brushProperty name="width" value="0.025" units="cm"/>
      <inkml:brushProperty name="height" value="0.025" units="cm"/>
    </inkml:brush>
  </inkml:definitions>
  <inkml:trace contextRef="#ctx0" brushRef="#br0">1 1 2336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2.873"/>
    </inkml:context>
    <inkml:brush xml:id="br0">
      <inkml:brushProperty name="width" value="0.025" units="cm"/>
      <inkml:brushProperty name="height" value="0.025" units="cm"/>
    </inkml:brush>
  </inkml:definitions>
  <inkml:trace contextRef="#ctx0" brushRef="#br0">0 1 728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3.240"/>
    </inkml:context>
    <inkml:brush xml:id="br0">
      <inkml:brushProperty name="width" value="0.025" units="cm"/>
      <inkml:brushProperty name="height" value="0.025" units="cm"/>
    </inkml:brush>
  </inkml:definitions>
  <inkml:trace contextRef="#ctx0" brushRef="#br0">1 1 7896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3.573"/>
    </inkml:context>
    <inkml:brush xml:id="br0">
      <inkml:brushProperty name="width" value="0.025" units="cm"/>
      <inkml:brushProperty name="height" value="0.025" units="cm"/>
    </inkml:brush>
  </inkml:definitions>
  <inkml:trace contextRef="#ctx0" brushRef="#br0">1 1 8968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4.888"/>
    </inkml:context>
    <inkml:brush xml:id="br0">
      <inkml:brushProperty name="width" value="0.025" units="cm"/>
      <inkml:brushProperty name="height" value="0.025" units="cm"/>
    </inkml:brush>
  </inkml:definitions>
  <inkml:trace contextRef="#ctx0" brushRef="#br0">0 0 9240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5.253"/>
    </inkml:context>
    <inkml:brush xml:id="br0">
      <inkml:brushProperty name="width" value="0.025" units="cm"/>
      <inkml:brushProperty name="height" value="0.025" units="cm"/>
    </inkml:brush>
  </inkml:definitions>
  <inkml:trace contextRef="#ctx0" brushRef="#br0">0 0 6192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5.588"/>
    </inkml:context>
    <inkml:brush xml:id="br0">
      <inkml:brushProperty name="width" value="0.025" units="cm"/>
      <inkml:brushProperty name="height" value="0.025" units="cm"/>
    </inkml:brush>
  </inkml:definitions>
  <inkml:trace contextRef="#ctx0" brushRef="#br0">0 1 10040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5.920"/>
    </inkml:context>
    <inkml:brush xml:id="br0">
      <inkml:brushProperty name="width" value="0.025" units="cm"/>
      <inkml:brushProperty name="height" value="0.025" units="cm"/>
    </inkml:brush>
  </inkml:definitions>
  <inkml:trace contextRef="#ctx0" brushRef="#br0">0 0 7984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6.254"/>
    </inkml:context>
    <inkml:brush xml:id="br0">
      <inkml:brushProperty name="width" value="0.025" units="cm"/>
      <inkml:brushProperty name="height" value="0.025" units="cm"/>
    </inkml:brush>
  </inkml:definitions>
  <inkml:trace contextRef="#ctx0" brushRef="#br0">0 33 728</inkml:trace>
  <inkml:trace contextRef="#ctx0" brushRef="#br0" timeOffset="1">299 0 10584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0.516"/>
    </inkml:context>
    <inkml:brush xml:id="br0">
      <inkml:brushProperty name="width" value="0.025" units="cm"/>
      <inkml:brushProperty name="height" value="0.025" units="cm"/>
    </inkml:brush>
  </inkml:definitions>
  <inkml:trace contextRef="#ctx0" brushRef="#br0">0 1 728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6.688"/>
    </inkml:context>
    <inkml:brush xml:id="br0">
      <inkml:brushProperty name="width" value="0.025" units="cm"/>
      <inkml:brushProperty name="height" value="0.025" units="cm"/>
    </inkml:brush>
  </inkml:definitions>
  <inkml:trace contextRef="#ctx0" brushRef="#br0">1 0 8608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7.503"/>
    </inkml:context>
    <inkml:brush xml:id="br0">
      <inkml:brushProperty name="width" value="0.025" units="cm"/>
      <inkml:brushProperty name="height" value="0.025" units="cm"/>
    </inkml:brush>
  </inkml:definitions>
  <inkml:trace contextRef="#ctx0" brushRef="#br0">1 1 13984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8.487"/>
    </inkml:context>
    <inkml:brush xml:id="br0">
      <inkml:brushProperty name="width" value="0.025" units="cm"/>
      <inkml:brushProperty name="height" value="0.025" units="cm"/>
    </inkml:brush>
  </inkml:definitions>
  <inkml:trace contextRef="#ctx0" brushRef="#br0">1 1 728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9.005"/>
    </inkml:context>
    <inkml:brush xml:id="br0">
      <inkml:brushProperty name="width" value="0.025" units="cm"/>
      <inkml:brushProperty name="height" value="0.025" units="cm"/>
    </inkml:brush>
  </inkml:definitions>
  <inkml:trace contextRef="#ctx0" brushRef="#br0">1 0 9416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9.454"/>
    </inkml:context>
    <inkml:brush xml:id="br0">
      <inkml:brushProperty name="width" value="0.025" units="cm"/>
      <inkml:brushProperty name="height" value="0.025" units="cm"/>
    </inkml:brush>
  </inkml:definitions>
  <inkml:trace contextRef="#ctx0" brushRef="#br0">0 1 728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39.785"/>
    </inkml:context>
    <inkml:brush xml:id="br0">
      <inkml:brushProperty name="width" value="0.025" units="cm"/>
      <inkml:brushProperty name="height" value="0.025" units="cm"/>
    </inkml:brush>
  </inkml:definitions>
  <inkml:trace contextRef="#ctx0" brushRef="#br0">1 1 2608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0.123"/>
    </inkml:context>
    <inkml:brush xml:id="br0">
      <inkml:brushProperty name="width" value="0.025" units="cm"/>
      <inkml:brushProperty name="height" value="0.025" units="cm"/>
    </inkml:brush>
  </inkml:definitions>
  <inkml:trace contextRef="#ctx0" brushRef="#br0">1 0 1440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0.454"/>
    </inkml:context>
    <inkml:brush xml:id="br0">
      <inkml:brushProperty name="width" value="0.025" units="cm"/>
      <inkml:brushProperty name="height" value="0.025" units="cm"/>
    </inkml:brush>
  </inkml:definitions>
  <inkml:trace contextRef="#ctx0" brushRef="#br0">0 1 728</inkml:trace>
  <inkml:trace contextRef="#ctx0" brushRef="#br0" timeOffset="1">857 102 7624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0.810"/>
    </inkml:context>
    <inkml:brush xml:id="br0">
      <inkml:brushProperty name="width" value="0.025" units="cm"/>
      <inkml:brushProperty name="height" value="0.025" units="cm"/>
    </inkml:brush>
  </inkml:definitions>
  <inkml:trace contextRef="#ctx0" brushRef="#br0">0 1 5472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1.336"/>
    </inkml:context>
    <inkml:brush xml:id="br0">
      <inkml:brushProperty name="width" value="0.025" units="cm"/>
      <inkml:brushProperty name="height" value="0.025" units="cm"/>
    </inkml:brush>
  </inkml:definitions>
  <inkml:trace contextRef="#ctx0" brushRef="#br0">1 1 6728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0.849"/>
    </inkml:context>
    <inkml:brush xml:id="br0">
      <inkml:brushProperty name="width" value="0.025" units="cm"/>
      <inkml:brushProperty name="height" value="0.025" units="cm"/>
    </inkml:brush>
  </inkml:definitions>
  <inkml:trace contextRef="#ctx0" brushRef="#br0">0 1 7536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1.709"/>
    </inkml:context>
    <inkml:brush xml:id="br0">
      <inkml:brushProperty name="width" value="0.025" units="cm"/>
      <inkml:brushProperty name="height" value="0.025" units="cm"/>
    </inkml:brush>
  </inkml:definitions>
  <inkml:trace contextRef="#ctx0" brushRef="#br0">0 1 6816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2.159"/>
    </inkml:context>
    <inkml:brush xml:id="br0">
      <inkml:brushProperty name="width" value="0.025" units="cm"/>
      <inkml:brushProperty name="height" value="0.025" units="cm"/>
    </inkml:brush>
  </inkml:definitions>
  <inkml:trace contextRef="#ctx0" brushRef="#br0">1 0 2072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2.508"/>
    </inkml:context>
    <inkml:brush xml:id="br0">
      <inkml:brushProperty name="width" value="0.025" units="cm"/>
      <inkml:brushProperty name="height" value="0.025" units="cm"/>
    </inkml:brush>
  </inkml:definitions>
  <inkml:trace contextRef="#ctx0" brushRef="#br0">1 1 12192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3:42.839"/>
    </inkml:context>
    <inkml:brush xml:id="br0">
      <inkml:brushProperty name="width" value="0.025" units="cm"/>
      <inkml:brushProperty name="height" value="0.025" units="cm"/>
    </inkml:brush>
  </inkml:definitions>
  <inkml:trace contextRef="#ctx0" brushRef="#br0">0 0 3144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29.396"/>
    </inkml:context>
    <inkml:brush xml:id="br0">
      <inkml:brushProperty name="width" value="0.025" units="cm"/>
      <inkml:brushProperty name="height" value="0.025" units="cm"/>
    </inkml:brush>
  </inkml:definitions>
  <inkml:trace contextRef="#ctx0" brushRef="#br0">0 1 728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29.728"/>
    </inkml:context>
    <inkml:brush xml:id="br0">
      <inkml:brushProperty name="width" value="0.025" units="cm"/>
      <inkml:brushProperty name="height" value="0.025" units="cm"/>
    </inkml:brush>
  </inkml:definitions>
  <inkml:trace contextRef="#ctx0" brushRef="#br0">1 0 9688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0.058"/>
    </inkml:context>
    <inkml:brush xml:id="br0">
      <inkml:brushProperty name="width" value="0.025" units="cm"/>
      <inkml:brushProperty name="height" value="0.025" units="cm"/>
    </inkml:brush>
  </inkml:definitions>
  <inkml:trace contextRef="#ctx0" brushRef="#br0">0 1 11568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0.406"/>
    </inkml:context>
    <inkml:brush xml:id="br0">
      <inkml:brushProperty name="width" value="0.025" units="cm"/>
      <inkml:brushProperty name="height" value="0.025" units="cm"/>
    </inkml:brush>
  </inkml:definitions>
  <inkml:trace contextRef="#ctx0" brushRef="#br0">0 1 728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0.748"/>
    </inkml:context>
    <inkml:brush xml:id="br0">
      <inkml:brushProperty name="width" value="0.025" units="cm"/>
      <inkml:brushProperty name="height" value="0.025" units="cm"/>
    </inkml:brush>
  </inkml:definitions>
  <inkml:trace contextRef="#ctx0" brushRef="#br0">197 1 1440</inkml:trace>
  <inkml:trace contextRef="#ctx0" brushRef="#br0" timeOffset="1">0 15 10760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7.747"/>
    </inkml:context>
    <inkml:brush xml:id="br0">
      <inkml:brushProperty name="width" value="0.025" units="cm"/>
      <inkml:brushProperty name="height" value="0.025" units="cm"/>
    </inkml:brush>
  </inkml:definitions>
  <inkml:trace contextRef="#ctx0" brushRef="#br0">0 1 9328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1.201"/>
    </inkml:context>
    <inkml:brush xml:id="br0">
      <inkml:brushProperty name="width" value="0.025" units="cm"/>
      <inkml:brushProperty name="height" value="0.025" units="cm"/>
    </inkml:brush>
  </inkml:definitions>
  <inkml:trace contextRef="#ctx0" brushRef="#br0">0 1 4040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8.106"/>
    </inkml:context>
    <inkml:brush xml:id="br0">
      <inkml:brushProperty name="width" value="0.025" units="cm"/>
      <inkml:brushProperty name="height" value="0.025" units="cm"/>
    </inkml:brush>
  </inkml:definitions>
  <inkml:trace contextRef="#ctx0" brushRef="#br0">0 1 4040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8.492"/>
    </inkml:context>
    <inkml:brush xml:id="br0">
      <inkml:brushProperty name="width" value="0.025" units="cm"/>
      <inkml:brushProperty name="height" value="0.025" units="cm"/>
    </inkml:brush>
  </inkml:definitions>
  <inkml:trace contextRef="#ctx0" brushRef="#br0">0 0 992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8.940"/>
    </inkml:context>
    <inkml:brush xml:id="br0">
      <inkml:brushProperty name="width" value="0.025" units="cm"/>
      <inkml:brushProperty name="height" value="0.025" units="cm"/>
    </inkml:brush>
  </inkml:definitions>
  <inkml:trace contextRef="#ctx0" brushRef="#br0">0 0 728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9.275"/>
    </inkml:context>
    <inkml:brush xml:id="br0">
      <inkml:brushProperty name="width" value="0.025" units="cm"/>
      <inkml:brushProperty name="height" value="0.025" units="cm"/>
    </inkml:brush>
  </inkml:definitions>
  <inkml:trace contextRef="#ctx0" brushRef="#br0">1 0 4936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39.630"/>
    </inkml:context>
    <inkml:brush xml:id="br0">
      <inkml:brushProperty name="width" value="0.025" units="cm"/>
      <inkml:brushProperty name="height" value="0.025" units="cm"/>
    </inkml:brush>
  </inkml:definitions>
  <inkml:trace contextRef="#ctx0" brushRef="#br0">0 0 7264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49.336"/>
    </inkml:context>
    <inkml:brush xml:id="br0">
      <inkml:brushProperty name="width" value="0.025" units="cm"/>
      <inkml:brushProperty name="height" value="0.025" units="cm"/>
    </inkml:brush>
  </inkml:definitions>
  <inkml:trace contextRef="#ctx0" brushRef="#br0">0 0 728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49.832"/>
    </inkml:context>
    <inkml:brush xml:id="br0">
      <inkml:brushProperty name="width" value="0.025" units="cm"/>
      <inkml:brushProperty name="height" value="0.025" units="cm"/>
    </inkml:brush>
  </inkml:definitions>
  <inkml:trace contextRef="#ctx0" brushRef="#br0">1 0 9952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0.197"/>
    </inkml:context>
    <inkml:brush xml:id="br0">
      <inkml:brushProperty name="width" value="0.025" units="cm"/>
      <inkml:brushProperty name="height" value="0.025" units="cm"/>
    </inkml:brush>
  </inkml:definitions>
  <inkml:trace contextRef="#ctx0" brushRef="#br0">1 1 2968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0.648"/>
    </inkml:context>
    <inkml:brush xml:id="br0">
      <inkml:brushProperty name="width" value="0.025" units="cm"/>
      <inkml:brushProperty name="height" value="0.025" units="cm"/>
    </inkml:brush>
  </inkml:definitions>
  <inkml:trace contextRef="#ctx0" brushRef="#br0">1 0 728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1.181"/>
    </inkml:context>
    <inkml:brush xml:id="br0">
      <inkml:brushProperty name="width" value="0.025" units="cm"/>
      <inkml:brushProperty name="height" value="0.025" units="cm"/>
    </inkml:brush>
  </inkml:definitions>
  <inkml:trace contextRef="#ctx0" brushRef="#br0">0 1 728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1.561"/>
    </inkml:context>
    <inkml:brush xml:id="br0">
      <inkml:brushProperty name="width" value="0.025" units="cm"/>
      <inkml:brushProperty name="height" value="0.025" units="cm"/>
    </inkml:brush>
  </inkml:definitions>
  <inkml:trace contextRef="#ctx0" brushRef="#br0">1 1 728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1.843"/>
    </inkml:context>
    <inkml:brush xml:id="br0">
      <inkml:brushProperty name="width" value="0.025" units="cm"/>
      <inkml:brushProperty name="height" value="0.025" units="cm"/>
    </inkml:brush>
  </inkml:definitions>
  <inkml:trace contextRef="#ctx0" brushRef="#br0">1 0 9776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2.230"/>
    </inkml:context>
    <inkml:brush xml:id="br0">
      <inkml:brushProperty name="width" value="0.025" units="cm"/>
      <inkml:brushProperty name="height" value="0.025" units="cm"/>
    </inkml:brush>
  </inkml:definitions>
  <inkml:trace contextRef="#ctx0" brushRef="#br0">1 1 7536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2.599"/>
    </inkml:context>
    <inkml:brush xml:id="br0">
      <inkml:brushProperty name="width" value="0.025" units="cm"/>
      <inkml:brushProperty name="height" value="0.025" units="cm"/>
    </inkml:brush>
  </inkml:definitions>
  <inkml:trace contextRef="#ctx0" brushRef="#br0">0 1 728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3.047"/>
    </inkml:context>
    <inkml:brush xml:id="br0">
      <inkml:brushProperty name="width" value="0.025" units="cm"/>
      <inkml:brushProperty name="height" value="0.025" units="cm"/>
    </inkml:brush>
  </inkml:definitions>
  <inkml:trace contextRef="#ctx0" brushRef="#br0">0 0 728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3.361"/>
    </inkml:context>
    <inkml:brush xml:id="br0">
      <inkml:brushProperty name="width" value="0.025" units="cm"/>
      <inkml:brushProperty name="height" value="0.025" units="cm"/>
    </inkml:brush>
  </inkml:definitions>
  <inkml:trace contextRef="#ctx0" brushRef="#br0">1 0 10672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3.699"/>
    </inkml:context>
    <inkml:brush xml:id="br0">
      <inkml:brushProperty name="width" value="0.025" units="cm"/>
      <inkml:brushProperty name="height" value="0.025" units="cm"/>
    </inkml:brush>
  </inkml:definitions>
  <inkml:trace contextRef="#ctx0" brushRef="#br0">1 0 9056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4.028"/>
    </inkml:context>
    <inkml:brush xml:id="br0">
      <inkml:brushProperty name="width" value="0.025" units="cm"/>
      <inkml:brushProperty name="height" value="0.025" units="cm"/>
    </inkml:brush>
  </inkml:definitions>
  <inkml:trace contextRef="#ctx0" brushRef="#br0">1 1 728</inkml:trace>
  <inkml:trace contextRef="#ctx0" brushRef="#br0" timeOffset="1">414 1 11568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5.146"/>
    </inkml:context>
    <inkml:brush xml:id="br0">
      <inkml:brushProperty name="width" value="0.025" units="cm"/>
      <inkml:brushProperty name="height" value="0.025" units="cm"/>
    </inkml:brush>
  </inkml:definitions>
  <inkml:trace contextRef="#ctx0" brushRef="#br0">0 0 1712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5.566"/>
    </inkml:context>
    <inkml:brush xml:id="br0">
      <inkml:brushProperty name="width" value="0.025" units="cm"/>
      <inkml:brushProperty name="height" value="0.025" units="cm"/>
    </inkml:brush>
  </inkml:definitions>
  <inkml:trace contextRef="#ctx0" brushRef="#br0">0 0 13272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1.516"/>
    </inkml:context>
    <inkml:brush xml:id="br0">
      <inkml:brushProperty name="width" value="0.025" units="cm"/>
      <inkml:brushProperty name="height" value="0.025" units="cm"/>
    </inkml:brush>
  </inkml:definitions>
  <inkml:trace contextRef="#ctx0" brushRef="#br0">9923 0 11744</inkml:trace>
  <inkml:trace contextRef="#ctx0" brushRef="#br0" timeOffset="1">0 291 728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2.012"/>
    </inkml:context>
    <inkml:brush xml:id="br0">
      <inkml:brushProperty name="width" value="0.025" units="cm"/>
      <inkml:brushProperty name="height" value="0.025" units="cm"/>
    </inkml:brush>
  </inkml:definitions>
  <inkml:trace contextRef="#ctx0" brushRef="#br0">0 1 10584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4.366"/>
    </inkml:context>
    <inkml:brush xml:id="br0">
      <inkml:brushProperty name="width" value="0.025" units="cm"/>
      <inkml:brushProperty name="height" value="0.025" units="cm"/>
    </inkml:brush>
  </inkml:definitions>
  <inkml:trace contextRef="#ctx0" brushRef="#br0">1 0 2424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4.730"/>
    </inkml:context>
    <inkml:brush xml:id="br0">
      <inkml:brushProperty name="width" value="0.025" units="cm"/>
      <inkml:brushProperty name="height" value="0.025" units="cm"/>
    </inkml:brush>
  </inkml:definitions>
  <inkml:trace contextRef="#ctx0" brushRef="#br0">0 1 6456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5.899"/>
    </inkml:context>
    <inkml:brush xml:id="br0">
      <inkml:brushProperty name="width" value="0.025" units="cm"/>
      <inkml:brushProperty name="height" value="0.025" units="cm"/>
    </inkml:brush>
  </inkml:definitions>
  <inkml:trace contextRef="#ctx0" brushRef="#br0">0 1 1888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6.231"/>
    </inkml:context>
    <inkml:brush xml:id="br0">
      <inkml:brushProperty name="width" value="0.025" units="cm"/>
      <inkml:brushProperty name="height" value="0.025" units="cm"/>
    </inkml:brush>
  </inkml:definitions>
  <inkml:trace contextRef="#ctx0" brushRef="#br0">1 1 5472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6.550"/>
    </inkml:context>
    <inkml:brush xml:id="br0">
      <inkml:brushProperty name="width" value="0.025" units="cm"/>
      <inkml:brushProperty name="height" value="0.025" units="cm"/>
    </inkml:brush>
  </inkml:definitions>
  <inkml:trace contextRef="#ctx0" brushRef="#br0">1 1 7624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6.883"/>
    </inkml:context>
    <inkml:brush xml:id="br0">
      <inkml:brushProperty name="width" value="0.025" units="cm"/>
      <inkml:brushProperty name="height" value="0.025" units="cm"/>
    </inkml:brush>
  </inkml:definitions>
  <inkml:trace contextRef="#ctx0" brushRef="#br0">1 0 728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7.394"/>
    </inkml:context>
    <inkml:brush xml:id="br0">
      <inkml:brushProperty name="width" value="0.025" units="cm"/>
      <inkml:brushProperty name="height" value="0.025" units="cm"/>
    </inkml:brush>
  </inkml:definitions>
  <inkml:trace contextRef="#ctx0" brushRef="#br0">1 1 7264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7.843"/>
    </inkml:context>
    <inkml:brush xml:id="br0">
      <inkml:brushProperty name="width" value="0.025" units="cm"/>
      <inkml:brushProperty name="height" value="0.025" units="cm"/>
    </inkml:brush>
  </inkml:definitions>
  <inkml:trace contextRef="#ctx0" brushRef="#br0">1 0 728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8.166"/>
    </inkml:context>
    <inkml:brush xml:id="br0">
      <inkml:brushProperty name="width" value="0.025" units="cm"/>
      <inkml:brushProperty name="height" value="0.025" units="cm"/>
    </inkml:brush>
  </inkml:definitions>
  <inkml:trace contextRef="#ctx0" brushRef="#br0">1 0 11568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8.494"/>
    </inkml:context>
    <inkml:brush xml:id="br0">
      <inkml:brushProperty name="width" value="0.025" units="cm"/>
      <inkml:brushProperty name="height" value="0.025" units="cm"/>
    </inkml:brush>
  </inkml:definitions>
  <inkml:trace contextRef="#ctx0" brushRef="#br0">0 1 8792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2.376"/>
    </inkml:context>
    <inkml:brush xml:id="br0">
      <inkml:brushProperty name="width" value="0.025" units="cm"/>
      <inkml:brushProperty name="height" value="0.025" units="cm"/>
    </inkml:brush>
  </inkml:definitions>
  <inkml:trace contextRef="#ctx0" brushRef="#br0">1 0 5472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8.846"/>
    </inkml:context>
    <inkml:brush xml:id="br0">
      <inkml:brushProperty name="width" value="0.025" units="cm"/>
      <inkml:brushProperty name="height" value="0.025" units="cm"/>
    </inkml:brush>
  </inkml:definitions>
  <inkml:trace contextRef="#ctx0" brushRef="#br0">0 0 3592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9.249"/>
    </inkml:context>
    <inkml:brush xml:id="br0">
      <inkml:brushProperty name="width" value="0.025" units="cm"/>
      <inkml:brushProperty name="height" value="0.025" units="cm"/>
    </inkml:brush>
  </inkml:definitions>
  <inkml:trace contextRef="#ctx0" brushRef="#br0">0 1 6816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4:59.642"/>
    </inkml:context>
    <inkml:brush xml:id="br0">
      <inkml:brushProperty name="width" value="0.025" units="cm"/>
      <inkml:brushProperty name="height" value="0.025" units="cm"/>
    </inkml:brush>
  </inkml:definitions>
  <inkml:trace contextRef="#ctx0" brushRef="#br0">0 0 4040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4.088"/>
    </inkml:context>
    <inkml:brush xml:id="br0">
      <inkml:brushProperty name="width" value="0.025" units="cm"/>
      <inkml:brushProperty name="height" value="0.025" units="cm"/>
    </inkml:brush>
  </inkml:definitions>
  <inkml:trace contextRef="#ctx0" brushRef="#br0">1 0 10040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4.523"/>
    </inkml:context>
    <inkml:brush xml:id="br0">
      <inkml:brushProperty name="width" value="0.025" units="cm"/>
      <inkml:brushProperty name="height" value="0.025" units="cm"/>
    </inkml:brush>
  </inkml:definitions>
  <inkml:trace contextRef="#ctx0" brushRef="#br0">0 0 728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4.853"/>
    </inkml:context>
    <inkml:brush xml:id="br0">
      <inkml:brushProperty name="width" value="0.025" units="cm"/>
      <inkml:brushProperty name="height" value="0.025" units="cm"/>
    </inkml:brush>
  </inkml:definitions>
  <inkml:trace contextRef="#ctx0" brushRef="#br0">1 1 10040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5.188"/>
    </inkml:context>
    <inkml:brush xml:id="br0">
      <inkml:brushProperty name="width" value="0.025" units="cm"/>
      <inkml:brushProperty name="height" value="0.025" units="cm"/>
    </inkml:brush>
  </inkml:definitions>
  <inkml:trace contextRef="#ctx0" brushRef="#br0">1 0 7712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5.525"/>
    </inkml:context>
    <inkml:brush xml:id="br0">
      <inkml:brushProperty name="width" value="0.025" units="cm"/>
      <inkml:brushProperty name="height" value="0.025" units="cm"/>
    </inkml:brush>
  </inkml:definitions>
  <inkml:trace contextRef="#ctx0" brushRef="#br0">0 1 728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5.872"/>
    </inkml:context>
    <inkml:brush xml:id="br0">
      <inkml:brushProperty name="width" value="0.025" units="cm"/>
      <inkml:brushProperty name="height" value="0.025" units="cm"/>
    </inkml:brush>
  </inkml:definitions>
  <inkml:trace contextRef="#ctx0" brushRef="#br0">0 0 3952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6.327"/>
    </inkml:context>
    <inkml:brush xml:id="br0">
      <inkml:brushProperty name="width" value="0.025" units="cm"/>
      <inkml:brushProperty name="height" value="0.025" units="cm"/>
    </inkml:brush>
  </inkml:definitions>
  <inkml:trace contextRef="#ctx0" brushRef="#br0">1 1 728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1.171"/>
    </inkml:context>
    <inkml:brush xml:id="br0">
      <inkml:brushProperty name="width" value="0.025" units="cm"/>
      <inkml:brushProperty name="height" value="0.025" units="cm"/>
    </inkml:brush>
  </inkml:definitions>
  <inkml:trace contextRef="#ctx0" brushRef="#br0">1 1 8880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42.927"/>
    </inkml:context>
    <inkml:brush xml:id="br0">
      <inkml:brushProperty name="width" value="0.025" units="cm"/>
      <inkml:brushProperty name="height" value="0.025" units="cm"/>
    </inkml:brush>
  </inkml:definitions>
  <inkml:trace contextRef="#ctx0" brushRef="#br0">0 0 728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6.653"/>
    </inkml:context>
    <inkml:brush xml:id="br0">
      <inkml:brushProperty name="width" value="0.025" units="cm"/>
      <inkml:brushProperty name="height" value="0.025" units="cm"/>
    </inkml:brush>
  </inkml:definitions>
  <inkml:trace contextRef="#ctx0" brushRef="#br0">0 0 11208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6.986"/>
    </inkml:context>
    <inkml:brush xml:id="br0">
      <inkml:brushProperty name="width" value="0.025" units="cm"/>
      <inkml:brushProperty name="height" value="0.025" units="cm"/>
    </inkml:brush>
  </inkml:definitions>
  <inkml:trace contextRef="#ctx0" brushRef="#br0">0 1 3680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7.326"/>
    </inkml:context>
    <inkml:brush xml:id="br0">
      <inkml:brushProperty name="width" value="0.025" units="cm"/>
      <inkml:brushProperty name="height" value="0.025" units="cm"/>
    </inkml:brush>
  </inkml:definitions>
  <inkml:trace contextRef="#ctx0" brushRef="#br0">1 0 5744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7.672"/>
    </inkml:context>
    <inkml:brush xml:id="br0">
      <inkml:brushProperty name="width" value="0.025" units="cm"/>
      <inkml:brushProperty name="height" value="0.025" units="cm"/>
    </inkml:brush>
  </inkml:definitions>
  <inkml:trace contextRef="#ctx0" brushRef="#br0">0 0 7896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8.188"/>
    </inkml:context>
    <inkml:brush xml:id="br0">
      <inkml:brushProperty name="width" value="0.025" units="cm"/>
      <inkml:brushProperty name="height" value="0.025" units="cm"/>
    </inkml:brush>
  </inkml:definitions>
  <inkml:trace contextRef="#ctx0" brushRef="#br0">1 1 5384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8.570"/>
    </inkml:context>
    <inkml:brush xml:id="br0">
      <inkml:brushProperty name="width" value="0.025" units="cm"/>
      <inkml:brushProperty name="height" value="0.025" units="cm"/>
    </inkml:brush>
  </inkml:definitions>
  <inkml:trace contextRef="#ctx0" brushRef="#br0">0 0 7984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9.021"/>
    </inkml:context>
    <inkml:brush xml:id="br0">
      <inkml:brushProperty name="width" value="0.025" units="cm"/>
      <inkml:brushProperty name="height" value="0.025" units="cm"/>
    </inkml:brush>
  </inkml:definitions>
  <inkml:trace contextRef="#ctx0" brushRef="#br0">0 0 728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9.352"/>
    </inkml:context>
    <inkml:brush xml:id="br0">
      <inkml:brushProperty name="width" value="0.025" units="cm"/>
      <inkml:brushProperty name="height" value="0.025" units="cm"/>
    </inkml:brush>
  </inkml:definitions>
  <inkml:trace contextRef="#ctx0" brushRef="#br0">0 0 10936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09.690"/>
    </inkml:context>
    <inkml:brush xml:id="br0">
      <inkml:brushProperty name="width" value="0.025" units="cm"/>
      <inkml:brushProperty name="height" value="0.025" units="cm"/>
    </inkml:brush>
  </inkml:definitions>
  <inkml:trace contextRef="#ctx0" brushRef="#br0">1 154 8608</inkml:trace>
  <inkml:trace contextRef="#ctx0" brushRef="#br0" timeOffset="1">778 0 728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0.042"/>
    </inkml:context>
    <inkml:brush xml:id="br0">
      <inkml:brushProperty name="width" value="0.025" units="cm"/>
      <inkml:brushProperty name="height" value="0.025" units="cm"/>
    </inkml:brush>
  </inkml:definitions>
  <inkml:trace contextRef="#ctx0" brushRef="#br0">1 0 5832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53.377"/>
    </inkml:context>
    <inkml:brush xml:id="br0">
      <inkml:brushProperty name="width" value="0.025" units="cm"/>
      <inkml:brushProperty name="height" value="0.025" units="cm"/>
    </inkml:brush>
  </inkml:definitions>
  <inkml:trace contextRef="#ctx0" brushRef="#br0">1 0 728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2.301"/>
    </inkml:context>
    <inkml:brush xml:id="br0">
      <inkml:brushProperty name="width" value="0.025" units="cm"/>
      <inkml:brushProperty name="height" value="0.025" units="cm"/>
    </inkml:brush>
  </inkml:definitions>
  <inkml:trace contextRef="#ctx0" brushRef="#br0">1 0 9776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2.752"/>
    </inkml:context>
    <inkml:brush xml:id="br0">
      <inkml:brushProperty name="width" value="0.025" units="cm"/>
      <inkml:brushProperty name="height" value="0.025" units="cm"/>
    </inkml:brush>
  </inkml:definitions>
  <inkml:trace contextRef="#ctx0" brushRef="#br0">1 0 728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3.080"/>
    </inkml:context>
    <inkml:brush xml:id="br0">
      <inkml:brushProperty name="width" value="0.025" units="cm"/>
      <inkml:brushProperty name="height" value="0.025" units="cm"/>
    </inkml:brush>
  </inkml:definitions>
  <inkml:trace contextRef="#ctx0" brushRef="#br0">0 0 5208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3.430"/>
    </inkml:context>
    <inkml:brush xml:id="br0">
      <inkml:brushProperty name="width" value="0.025" units="cm"/>
      <inkml:brushProperty name="height" value="0.025" units="cm"/>
    </inkml:brush>
  </inkml:definitions>
  <inkml:trace contextRef="#ctx0" brushRef="#br0">1 1 3768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3.767"/>
    </inkml:context>
    <inkml:brush xml:id="br0">
      <inkml:brushProperty name="width" value="0.025" units="cm"/>
      <inkml:brushProperty name="height" value="0.025" units="cm"/>
    </inkml:brush>
  </inkml:definitions>
  <inkml:trace contextRef="#ctx0" brushRef="#br0">1 0 8696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4.116"/>
    </inkml:context>
    <inkml:brush xml:id="br0">
      <inkml:brushProperty name="width" value="0.025" units="cm"/>
      <inkml:brushProperty name="height" value="0.025" units="cm"/>
    </inkml:brush>
  </inkml:definitions>
  <inkml:trace contextRef="#ctx0" brushRef="#br0">1 0 5112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4.617"/>
    </inkml:context>
    <inkml:brush xml:id="br0">
      <inkml:brushProperty name="width" value="0.025" units="cm"/>
      <inkml:brushProperty name="height" value="0.025" units="cm"/>
    </inkml:brush>
  </inkml:definitions>
  <inkml:trace contextRef="#ctx0" brushRef="#br0">1 0 9144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5.066"/>
    </inkml:context>
    <inkml:brush xml:id="br0">
      <inkml:brushProperty name="width" value="0.025" units="cm"/>
      <inkml:brushProperty name="height" value="0.025" units="cm"/>
    </inkml:brush>
  </inkml:definitions>
  <inkml:trace contextRef="#ctx0" brushRef="#br0">0 0 2248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6.116"/>
    </inkml:context>
    <inkml:brush xml:id="br0">
      <inkml:brushProperty name="width" value="0.025" units="cm"/>
      <inkml:brushProperty name="height" value="0.025" units="cm"/>
    </inkml:brush>
  </inkml:definitions>
  <inkml:trace contextRef="#ctx0" brushRef="#br0">1 1 8072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6.500"/>
    </inkml:context>
    <inkml:brush xml:id="br0">
      <inkml:brushProperty name="width" value="0.025" units="cm"/>
      <inkml:brushProperty name="height" value="0.025" units="cm"/>
    </inkml:brush>
  </inkml:definitions>
  <inkml:trace contextRef="#ctx0" brushRef="#br0">0 1 728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53.977"/>
    </inkml:context>
    <inkml:brush xml:id="br0">
      <inkml:brushProperty name="width" value="0.025" units="cm"/>
      <inkml:brushProperty name="height" value="0.025" units="cm"/>
    </inkml:brush>
  </inkml:definitions>
  <inkml:trace contextRef="#ctx0" brushRef="#br0">1 0 3592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7.017"/>
    </inkml:context>
    <inkml:brush xml:id="br0">
      <inkml:brushProperty name="width" value="0.025" units="cm"/>
      <inkml:brushProperty name="height" value="0.025" units="cm"/>
    </inkml:brush>
  </inkml:definitions>
  <inkml:trace contextRef="#ctx0" brushRef="#br0">1 0 7536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7.399"/>
    </inkml:context>
    <inkml:brush xml:id="br0">
      <inkml:brushProperty name="width" value="0.025" units="cm"/>
      <inkml:brushProperty name="height" value="0.025" units="cm"/>
    </inkml:brush>
  </inkml:definitions>
  <inkml:trace contextRef="#ctx0" brushRef="#br0">0 1 1800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7.763"/>
    </inkml:context>
    <inkml:brush xml:id="br0">
      <inkml:brushProperty name="width" value="0.025" units="cm"/>
      <inkml:brushProperty name="height" value="0.025" units="cm"/>
    </inkml:brush>
  </inkml:definitions>
  <inkml:trace contextRef="#ctx0" brushRef="#br0">0 1 728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8.118"/>
    </inkml:context>
    <inkml:brush xml:id="br0">
      <inkml:brushProperty name="width" value="0.025" units="cm"/>
      <inkml:brushProperty name="height" value="0.025" units="cm"/>
    </inkml:brush>
  </inkml:definitions>
  <inkml:trace contextRef="#ctx0" brushRef="#br0">0 1 9864</inkml:trace>
  <inkml:trace contextRef="#ctx0" brushRef="#br0" timeOffset="1">1515 302 728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8.598"/>
    </inkml:context>
    <inkml:brush xml:id="br0">
      <inkml:brushProperty name="width" value="0.025" units="cm"/>
      <inkml:brushProperty name="height" value="0.025" units="cm"/>
    </inkml:brush>
  </inkml:definitions>
  <inkml:trace contextRef="#ctx0" brushRef="#br0">0 1 7000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9.412"/>
    </inkml:context>
    <inkml:brush xml:id="br0">
      <inkml:brushProperty name="width" value="0.025" units="cm"/>
      <inkml:brushProperty name="height" value="0.025" units="cm"/>
    </inkml:brush>
  </inkml:definitions>
  <inkml:trace contextRef="#ctx0" brushRef="#br0">0 1 728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19.750"/>
    </inkml:context>
    <inkml:brush xml:id="br0">
      <inkml:brushProperty name="width" value="0.025" units="cm"/>
      <inkml:brushProperty name="height" value="0.025" units="cm"/>
    </inkml:brush>
  </inkml:definitions>
  <inkml:trace contextRef="#ctx0" brushRef="#br0">0 1 8880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0.130"/>
    </inkml:context>
    <inkml:brush xml:id="br0">
      <inkml:brushProperty name="width" value="0.025" units="cm"/>
      <inkml:brushProperty name="height" value="0.025" units="cm"/>
    </inkml:brush>
  </inkml:definitions>
  <inkml:trace contextRef="#ctx0" brushRef="#br0">0 0 3504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0.470"/>
    </inkml:context>
    <inkml:brush xml:id="br0">
      <inkml:brushProperty name="width" value="0.025" units="cm"/>
      <inkml:brushProperty name="height" value="0.025" units="cm"/>
    </inkml:brush>
  </inkml:definitions>
  <inkml:trace contextRef="#ctx0" brushRef="#br0">0 1 8696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0.847"/>
    </inkml:context>
    <inkml:brush xml:id="br0">
      <inkml:brushProperty name="width" value="0.025" units="cm"/>
      <inkml:brushProperty name="height" value="0.025" units="cm"/>
    </inkml:brush>
  </inkml:definitions>
  <inkml:trace contextRef="#ctx0" brushRef="#br0">1 0 728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54.493"/>
    </inkml:context>
    <inkml:brush xml:id="br0">
      <inkml:brushProperty name="width" value="0.025" units="cm"/>
      <inkml:brushProperty name="height" value="0.025" units="cm"/>
    </inkml:brush>
  </inkml:definitions>
  <inkml:trace contextRef="#ctx0" brushRef="#br0">0 0 11568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1.297"/>
    </inkml:context>
    <inkml:brush xml:id="br0">
      <inkml:brushProperty name="width" value="0.025" units="cm"/>
      <inkml:brushProperty name="height" value="0.025" units="cm"/>
    </inkml:brush>
  </inkml:definitions>
  <inkml:trace contextRef="#ctx0" brushRef="#br0">1 0 7264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5.235"/>
    </inkml:context>
    <inkml:brush xml:id="br0">
      <inkml:brushProperty name="width" value="0.025" units="cm"/>
      <inkml:brushProperty name="height" value="0.025" units="cm"/>
    </inkml:brush>
  </inkml:definitions>
  <inkml:trace contextRef="#ctx0" brushRef="#br0">1 0 12824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5.602"/>
    </inkml:context>
    <inkml:brush xml:id="br0">
      <inkml:brushProperty name="width" value="0.025" units="cm"/>
      <inkml:brushProperty name="height" value="0.025" units="cm"/>
    </inkml:brush>
  </inkml:definitions>
  <inkml:trace contextRef="#ctx0" brushRef="#br0">0 1 728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6.135"/>
    </inkml:context>
    <inkml:brush xml:id="br0">
      <inkml:brushProperty name="width" value="0.025" units="cm"/>
      <inkml:brushProperty name="height" value="0.025" units="cm"/>
    </inkml:brush>
  </inkml:definitions>
  <inkml:trace contextRef="#ctx0" brushRef="#br0">0 0 9688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7.035"/>
    </inkml:context>
    <inkml:brush xml:id="br0">
      <inkml:brushProperty name="width" value="0.025" units="cm"/>
      <inkml:brushProperty name="height" value="0.025" units="cm"/>
    </inkml:brush>
  </inkml:definitions>
  <inkml:trace contextRef="#ctx0" brushRef="#br0">0 1 8344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7.484"/>
    </inkml:context>
    <inkml:brush xml:id="br0">
      <inkml:brushProperty name="width" value="0.025" units="cm"/>
      <inkml:brushProperty name="height" value="0.025" units="cm"/>
    </inkml:brush>
  </inkml:definitions>
  <inkml:trace contextRef="#ctx0" brushRef="#br0">0 1 2424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6.501"/>
    </inkml:context>
    <inkml:brush xml:id="br0">
      <inkml:brushProperty name="width" value="0.025" units="cm"/>
      <inkml:brushProperty name="height" value="0.025" units="cm"/>
    </inkml:brush>
  </inkml:definitions>
  <inkml:trace contextRef="#ctx0" brushRef="#br0">0 1 728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7.804"/>
    </inkml:context>
    <inkml:brush xml:id="br0">
      <inkml:brushProperty name="width" value="0.025" units="cm"/>
      <inkml:brushProperty name="height" value="0.025" units="cm"/>
    </inkml:brush>
  </inkml:definitions>
  <inkml:trace contextRef="#ctx0" brushRef="#br0">1 17 5560</inkml:trace>
  <inkml:trace contextRef="#ctx0" brushRef="#br0" timeOffset="1">3209 0 728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8.137"/>
    </inkml:context>
    <inkml:brush xml:id="br0">
      <inkml:brushProperty name="width" value="0.025" units="cm"/>
      <inkml:brushProperty name="height" value="0.025" units="cm"/>
    </inkml:brush>
  </inkml:definitions>
  <inkml:trace contextRef="#ctx0" brushRef="#br0">0 0 8696</inkml:trace>
  <inkml:trace contextRef="#ctx0" brushRef="#br0" timeOffset="1">714 48 10136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25:28.466"/>
    </inkml:context>
    <inkml:brush xml:id="br0">
      <inkml:brushProperty name="width" value="0.025" units="cm"/>
      <inkml:brushProperty name="height" value="0.025" units="cm"/>
    </inkml:brush>
  </inkml:definitions>
  <inkml:trace contextRef="#ctx0" brushRef="#br0">1 0 5560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0.826"/>
    </inkml:context>
    <inkml:brush xml:id="br0">
      <inkml:brushProperty name="width" value="0.025" units="cm"/>
      <inkml:brushProperty name="height" value="0.025" units="cm"/>
    </inkml:brush>
  </inkml:definitions>
  <inkml:trace contextRef="#ctx0" brushRef="#br0">1 1 728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7:21.677"/>
    </inkml:context>
    <inkml:brush xml:id="br0">
      <inkml:brushProperty name="width" value="0.025" units="cm"/>
      <inkml:brushProperty name="height" value="0.025" units="cm"/>
    </inkml:brush>
  </inkml:definitions>
  <inkml:trace contextRef="#ctx0" brushRef="#br0">0 1 7448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7:22.193"/>
    </inkml:context>
    <inkml:brush xml:id="br0">
      <inkml:brushProperty name="width" value="0.025" units="cm"/>
      <inkml:brushProperty name="height" value="0.025" units="cm"/>
    </inkml:brush>
  </inkml:definitions>
  <inkml:trace contextRef="#ctx0" brushRef="#br0">0 1 9328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7:22.518"/>
    </inkml:context>
    <inkml:brush xml:id="br0">
      <inkml:brushProperty name="width" value="0.025" units="cm"/>
      <inkml:brushProperty name="height" value="0.025" units="cm"/>
    </inkml:brush>
  </inkml:definitions>
  <inkml:trace contextRef="#ctx0" brushRef="#br0">0 1 12552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7:22.951"/>
    </inkml:context>
    <inkml:brush xml:id="br0">
      <inkml:brushProperty name="width" value="0.025" units="cm"/>
      <inkml:brushProperty name="height" value="0.025" units="cm"/>
    </inkml:brush>
  </inkml:definitions>
  <inkml:trace contextRef="#ctx0" brushRef="#br0">1 0 728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2.901"/>
    </inkml:context>
    <inkml:brush xml:id="br0">
      <inkml:brushProperty name="width" value="0.025" units="cm"/>
      <inkml:brushProperty name="height" value="0.025" units="cm"/>
    </inkml:brush>
  </inkml:definitions>
  <inkml:trace contextRef="#ctx0" brushRef="#br0">0 0 728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3.221"/>
    </inkml:context>
    <inkml:brush xml:id="br0">
      <inkml:brushProperty name="width" value="0.025" units="cm"/>
      <inkml:brushProperty name="height" value="0.025" units="cm"/>
    </inkml:brush>
  </inkml:definitions>
  <inkml:trace contextRef="#ctx0" brushRef="#br0">0 0 10312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3.555"/>
    </inkml:context>
    <inkml:brush xml:id="br0">
      <inkml:brushProperty name="width" value="0.025" units="cm"/>
      <inkml:brushProperty name="height" value="0.025" units="cm"/>
    </inkml:brush>
  </inkml:definitions>
  <inkml:trace contextRef="#ctx0" brushRef="#br0">1 1 2872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3.903"/>
    </inkml:context>
    <inkml:brush xml:id="br0">
      <inkml:brushProperty name="width" value="0.025" units="cm"/>
      <inkml:brushProperty name="height" value="0.025" units="cm"/>
    </inkml:brush>
  </inkml:definitions>
  <inkml:trace contextRef="#ctx0" brushRef="#br0">0 1 8880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4.251"/>
    </inkml:context>
    <inkml:brush xml:id="br0">
      <inkml:brushProperty name="width" value="0.025" units="cm"/>
      <inkml:brushProperty name="height" value="0.025" units="cm"/>
    </inkml:brush>
  </inkml:definitions>
  <inkml:trace contextRef="#ctx0" brushRef="#br0">0 0 5024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5.067"/>
    </inkml:context>
    <inkml:brush xml:id="br0">
      <inkml:brushProperty name="width" value="0.025" units="cm"/>
      <inkml:brushProperty name="height" value="0.025" units="cm"/>
    </inkml:brush>
  </inkml:definitions>
  <inkml:trace contextRef="#ctx0" brushRef="#br0">0 0 10848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1.417"/>
    </inkml:context>
    <inkml:brush xml:id="br0">
      <inkml:brushProperty name="width" value="0.025" units="cm"/>
      <inkml:brushProperty name="height" value="0.025" units="cm"/>
    </inkml:brush>
  </inkml:definitions>
  <inkml:trace contextRef="#ctx0" brushRef="#br0">1 1 728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5.450"/>
    </inkml:context>
    <inkml:brush xml:id="br0">
      <inkml:brushProperty name="width" value="0.025" units="cm"/>
      <inkml:brushProperty name="height" value="0.025" units="cm"/>
    </inkml:brush>
  </inkml:definitions>
  <inkml:trace contextRef="#ctx0" brushRef="#br0">1 1 728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5.969"/>
    </inkml:context>
    <inkml:brush xml:id="br0">
      <inkml:brushProperty name="width" value="0.025" units="cm"/>
      <inkml:brushProperty name="height" value="0.025" units="cm"/>
    </inkml:brush>
  </inkml:definitions>
  <inkml:trace contextRef="#ctx0" brushRef="#br0">0 1 1888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6.350"/>
    </inkml:context>
    <inkml:brush xml:id="br0">
      <inkml:brushProperty name="width" value="0.025" units="cm"/>
      <inkml:brushProperty name="height" value="0.025" units="cm"/>
    </inkml:brush>
  </inkml:definitions>
  <inkml:trace contextRef="#ctx0" brushRef="#br0">0 0 4576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6.682"/>
    </inkml:context>
    <inkml:brush xml:id="br0">
      <inkml:brushProperty name="width" value="0.025" units="cm"/>
      <inkml:brushProperty name="height" value="0.025" units="cm"/>
    </inkml:brush>
  </inkml:definitions>
  <inkml:trace contextRef="#ctx0" brushRef="#br0">0 1 5744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7.019"/>
    </inkml:context>
    <inkml:brush xml:id="br0">
      <inkml:brushProperty name="width" value="0.025" units="cm"/>
      <inkml:brushProperty name="height" value="0.025" units="cm"/>
    </inkml:brush>
  </inkml:definitions>
  <inkml:trace contextRef="#ctx0" brushRef="#br0">0 0 11480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7.474"/>
    </inkml:context>
    <inkml:brush xml:id="br0">
      <inkml:brushProperty name="width" value="0.025" units="cm"/>
      <inkml:brushProperty name="height" value="0.025" units="cm"/>
    </inkml:brush>
  </inkml:definitions>
  <inkml:trace contextRef="#ctx0" brushRef="#br0">0 0 8968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7.849"/>
    </inkml:context>
    <inkml:brush xml:id="br0">
      <inkml:brushProperty name="width" value="0.025" units="cm"/>
      <inkml:brushProperty name="height" value="0.025" units="cm"/>
    </inkml:brush>
  </inkml:definitions>
  <inkml:trace contextRef="#ctx0" brushRef="#br0">0 0 728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8.372"/>
    </inkml:context>
    <inkml:brush xml:id="br0">
      <inkml:brushProperty name="width" value="0.025" units="cm"/>
      <inkml:brushProperty name="height" value="0.025" units="cm"/>
    </inkml:brush>
  </inkml:definitions>
  <inkml:trace contextRef="#ctx0" brushRef="#br0">0 0 6816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8.974"/>
    </inkml:context>
    <inkml:brush xml:id="br0">
      <inkml:brushProperty name="width" value="0.025" units="cm"/>
      <inkml:brushProperty name="height" value="0.025" units="cm"/>
    </inkml:brush>
  </inkml:definitions>
  <inkml:trace contextRef="#ctx0" brushRef="#br0">1 1 8608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9.339"/>
    </inkml:context>
    <inkml:brush xml:id="br0">
      <inkml:brushProperty name="width" value="0.025" units="cm"/>
      <inkml:brushProperty name="height" value="0.025" units="cm"/>
    </inkml:brush>
  </inkml:definitions>
  <inkml:trace contextRef="#ctx0" brushRef="#br0">0 1 9864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1.952"/>
    </inkml:context>
    <inkml:brush xml:id="br0">
      <inkml:brushProperty name="width" value="0.025" units="cm"/>
      <inkml:brushProperty name="height" value="0.025" units="cm"/>
    </inkml:brush>
  </inkml:definitions>
  <inkml:trace contextRef="#ctx0" brushRef="#br0">0 0 6192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09.722"/>
    </inkml:context>
    <inkml:brush xml:id="br0">
      <inkml:brushProperty name="width" value="0.025" units="cm"/>
      <inkml:brushProperty name="height" value="0.025" units="cm"/>
    </inkml:brush>
  </inkml:definitions>
  <inkml:trace contextRef="#ctx0" brushRef="#br0">1 0 728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10.077"/>
    </inkml:context>
    <inkml:brush xml:id="br0">
      <inkml:brushProperty name="width" value="0.025" units="cm"/>
      <inkml:brushProperty name="height" value="0.025" units="cm"/>
    </inkml:brush>
  </inkml:definitions>
  <inkml:trace contextRef="#ctx0" brushRef="#br0">0 1 8880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10.406"/>
    </inkml:context>
    <inkml:brush xml:id="br0">
      <inkml:brushProperty name="width" value="0.025" units="cm"/>
      <inkml:brushProperty name="height" value="0.025" units="cm"/>
    </inkml:brush>
  </inkml:definitions>
  <inkml:trace contextRef="#ctx0" brushRef="#br0">1 1 6728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10.741"/>
    </inkml:context>
    <inkml:brush xml:id="br0">
      <inkml:brushProperty name="width" value="0.025" units="cm"/>
      <inkml:brushProperty name="height" value="0.025" units="cm"/>
    </inkml:brush>
  </inkml:definitions>
  <inkml:trace contextRef="#ctx0" brushRef="#br0">0 1 9504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11.076"/>
    </inkml:context>
    <inkml:brush xml:id="br0">
      <inkml:brushProperty name="width" value="0.025" units="cm"/>
      <inkml:brushProperty name="height" value="0.025" units="cm"/>
    </inkml:brush>
  </inkml:definitions>
  <inkml:trace contextRef="#ctx0" brushRef="#br0">1 1 5656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28.835"/>
    </inkml:context>
    <inkml:brush xml:id="br0">
      <inkml:brushProperty name="width" value="0.025" units="cm"/>
      <inkml:brushProperty name="height" value="0.025" units="cm"/>
    </inkml:brush>
  </inkml:definitions>
  <inkml:trace contextRef="#ctx0" brushRef="#br0">1 0 5024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29.650"/>
    </inkml:context>
    <inkml:brush xml:id="br0">
      <inkml:brushProperty name="width" value="0.025" units="cm"/>
      <inkml:brushProperty name="height" value="0.025" units="cm"/>
    </inkml:brush>
  </inkml:definitions>
  <inkml:trace contextRef="#ctx0" brushRef="#br0">1 1 1624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30.184"/>
    </inkml:context>
    <inkml:brush xml:id="br0">
      <inkml:brushProperty name="width" value="0.025" units="cm"/>
      <inkml:brushProperty name="height" value="0.025" units="cm"/>
    </inkml:brush>
  </inkml:definitions>
  <inkml:trace contextRef="#ctx0" brushRef="#br0">0 0 7264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31.083"/>
    </inkml:context>
    <inkml:brush xml:id="br0">
      <inkml:brushProperty name="width" value="0.025" units="cm"/>
      <inkml:brushProperty name="height" value="0.025" units="cm"/>
    </inkml:brush>
  </inkml:definitions>
  <inkml:trace contextRef="#ctx0" brushRef="#br0">1 1 3592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31.532"/>
    </inkml:context>
    <inkml:brush xml:id="br0">
      <inkml:brushProperty name="width" value="0.025" units="cm"/>
      <inkml:brushProperty name="height" value="0.025" units="cm"/>
    </inkml:brush>
  </inkml:definitions>
  <inkml:trace contextRef="#ctx0" brushRef="#br0">1 0 728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2.317"/>
    </inkml:context>
    <inkml:brush xml:id="br0">
      <inkml:brushProperty name="width" value="0.025" units="cm"/>
      <inkml:brushProperty name="height" value="0.025" units="cm"/>
    </inkml:brush>
  </inkml:definitions>
  <inkml:trace contextRef="#ctx0" brushRef="#br0">1 0 7352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38:31.867"/>
    </inkml:context>
    <inkml:brush xml:id="br0">
      <inkml:brushProperty name="width" value="0.025" units="cm"/>
      <inkml:brushProperty name="height" value="0.025" units="cm"/>
    </inkml:brush>
  </inkml:definitions>
  <inkml:trace contextRef="#ctx0" brushRef="#br0">1 1 12464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3.509"/>
    </inkml:context>
    <inkml:brush xml:id="br0">
      <inkml:brushProperty name="width" value="0.025" units="cm"/>
      <inkml:brushProperty name="height" value="0.025" units="cm"/>
    </inkml:brush>
  </inkml:definitions>
  <inkml:trace contextRef="#ctx0" brushRef="#br0">1 0 10040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3.875"/>
    </inkml:context>
    <inkml:brush xml:id="br0">
      <inkml:brushProperty name="width" value="0.025" units="cm"/>
      <inkml:brushProperty name="height" value="0.025" units="cm"/>
    </inkml:brush>
  </inkml:definitions>
  <inkml:trace contextRef="#ctx0" brushRef="#br0">0 0 3952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4.474"/>
    </inkml:context>
    <inkml:brush xml:id="br0">
      <inkml:brushProperty name="width" value="0.025" units="cm"/>
      <inkml:brushProperty name="height" value="0.025" units="cm"/>
    </inkml:brush>
  </inkml:definitions>
  <inkml:trace contextRef="#ctx0" brushRef="#br0">0 1 728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4.809"/>
    </inkml:context>
    <inkml:brush xml:id="br0">
      <inkml:brushProperty name="width" value="0.025" units="cm"/>
      <inkml:brushProperty name="height" value="0.025" units="cm"/>
    </inkml:brush>
  </inkml:definitions>
  <inkml:trace contextRef="#ctx0" brushRef="#br0">0 40 9864</inkml:trace>
  <inkml:trace contextRef="#ctx0" brushRef="#br0" timeOffset="1">543 0 4848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5.223"/>
    </inkml:context>
    <inkml:brush xml:id="br0">
      <inkml:brushProperty name="width" value="0.025" units="cm"/>
      <inkml:brushProperty name="height" value="0.025" units="cm"/>
    </inkml:brush>
  </inkml:definitions>
  <inkml:trace contextRef="#ctx0" brushRef="#br0">0 0 728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5.558"/>
    </inkml:context>
    <inkml:brush xml:id="br0">
      <inkml:brushProperty name="width" value="0.025" units="cm"/>
      <inkml:brushProperty name="height" value="0.025" units="cm"/>
    </inkml:brush>
  </inkml:definitions>
  <inkml:trace contextRef="#ctx0" brushRef="#br0">1 1 11384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5.888"/>
    </inkml:context>
    <inkml:brush xml:id="br0">
      <inkml:brushProperty name="width" value="0.025" units="cm"/>
      <inkml:brushProperty name="height" value="0.025" units="cm"/>
    </inkml:brush>
  </inkml:definitions>
  <inkml:trace contextRef="#ctx0" brushRef="#br0">5115 1 728</inkml:trace>
  <inkml:trace contextRef="#ctx0" brushRef="#br0" timeOffset="1">1 70 12104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16.221"/>
    </inkml:context>
    <inkml:brush xml:id="br0">
      <inkml:brushProperty name="width" value="0.025" units="cm"/>
      <inkml:brushProperty name="height" value="0.025" units="cm"/>
    </inkml:brush>
  </inkml:definitions>
  <inkml:trace contextRef="#ctx0" brushRef="#br0">0 0 9504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4.741"/>
    </inkml:context>
    <inkml:brush xml:id="br0">
      <inkml:brushProperty name="width" value="0.025" units="cm"/>
      <inkml:brushProperty name="height" value="0.025" units="cm"/>
    </inkml:brush>
  </inkml:definitions>
  <inkml:trace contextRef="#ctx0" brushRef="#br0">0 0 728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2.853"/>
    </inkml:context>
    <inkml:brush xml:id="br0">
      <inkml:brushProperty name="width" value="0.025" units="cm"/>
      <inkml:brushProperty name="height" value="0.025" units="cm"/>
    </inkml:brush>
  </inkml:definitions>
  <inkml:trace contextRef="#ctx0" brushRef="#br0">1 0 9056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5.094"/>
    </inkml:context>
    <inkml:brush xml:id="br0">
      <inkml:brushProperty name="width" value="0.025" units="cm"/>
      <inkml:brushProperty name="height" value="0.025" units="cm"/>
    </inkml:brush>
  </inkml:definitions>
  <inkml:trace contextRef="#ctx0" brushRef="#br0">0 0 728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5.542"/>
    </inkml:context>
    <inkml:brush xml:id="br0">
      <inkml:brushProperty name="width" value="0.025" units="cm"/>
      <inkml:brushProperty name="height" value="0.025" units="cm"/>
    </inkml:brush>
  </inkml:definitions>
  <inkml:trace contextRef="#ctx0" brushRef="#br0">0 0 14880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5.927"/>
    </inkml:context>
    <inkml:brush xml:id="br0">
      <inkml:brushProperty name="width" value="0.025" units="cm"/>
      <inkml:brushProperty name="height" value="0.025" units="cm"/>
    </inkml:brush>
  </inkml:definitions>
  <inkml:trace contextRef="#ctx0" brushRef="#br0">0 0 8072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6.266"/>
    </inkml:context>
    <inkml:brush xml:id="br0">
      <inkml:brushProperty name="width" value="0.025" units="cm"/>
      <inkml:brushProperty name="height" value="0.025" units="cm"/>
    </inkml:brush>
  </inkml:definitions>
  <inkml:trace contextRef="#ctx0" brushRef="#br0">1 0 728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6.597"/>
    </inkml:context>
    <inkml:brush xml:id="br0">
      <inkml:brushProperty name="width" value="0.025" units="cm"/>
      <inkml:brushProperty name="height" value="0.025" units="cm"/>
    </inkml:brush>
  </inkml:definitions>
  <inkml:trace contextRef="#ctx0" brushRef="#br0">0 0 11384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6.961"/>
    </inkml:context>
    <inkml:brush xml:id="br0">
      <inkml:brushProperty name="width" value="0.025" units="cm"/>
      <inkml:brushProperty name="height" value="0.025" units="cm"/>
    </inkml:brush>
  </inkml:definitions>
  <inkml:trace contextRef="#ctx0" brushRef="#br0">0 0 2248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7.433"/>
    </inkml:context>
    <inkml:brush xml:id="br0">
      <inkml:brushProperty name="width" value="0.025" units="cm"/>
      <inkml:brushProperty name="height" value="0.025" units="cm"/>
    </inkml:brush>
  </inkml:definitions>
  <inkml:trace contextRef="#ctx0" brushRef="#br0">1 0 11656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7.767"/>
    </inkml:context>
    <inkml:brush xml:id="br0">
      <inkml:brushProperty name="width" value="0.025" units="cm"/>
      <inkml:brushProperty name="height" value="0.025" units="cm"/>
    </inkml:brush>
  </inkml:definitions>
  <inkml:trace contextRef="#ctx0" brushRef="#br0">0 153 728</inkml:trace>
  <inkml:trace contextRef="#ctx0" brushRef="#br0" timeOffset="1">1011 0 12552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28.111"/>
    </inkml:context>
    <inkml:brush xml:id="br0">
      <inkml:brushProperty name="width" value="0.025" units="cm"/>
      <inkml:brushProperty name="height" value="0.025" units="cm"/>
    </inkml:brush>
  </inkml:definitions>
  <inkml:trace contextRef="#ctx0" brushRef="#br0">1 0 2696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5.312"/>
    </inkml:context>
    <inkml:brush xml:id="br0">
      <inkml:brushProperty name="width" value="0.025" units="cm"/>
      <inkml:brushProperty name="height" value="0.025" units="cm"/>
    </inkml:brush>
  </inkml:definitions>
  <inkml:trace contextRef="#ctx0" brushRef="#br0">1 1 13176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3.218"/>
    </inkml:context>
    <inkml:brush xml:id="br0">
      <inkml:brushProperty name="width" value="0.025" units="cm"/>
      <inkml:brushProperty name="height" value="0.025" units="cm"/>
    </inkml:brush>
  </inkml:definitions>
  <inkml:trace contextRef="#ctx0" brushRef="#br0">1 1 728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5.670"/>
    </inkml:context>
    <inkml:brush xml:id="br0">
      <inkml:brushProperty name="width" value="0.025" units="cm"/>
      <inkml:brushProperty name="height" value="0.025" units="cm"/>
    </inkml:brush>
  </inkml:definitions>
  <inkml:trace contextRef="#ctx0" brushRef="#br0">1 1 7984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6.127"/>
    </inkml:context>
    <inkml:brush xml:id="br0">
      <inkml:brushProperty name="width" value="0.025" units="cm"/>
      <inkml:brushProperty name="height" value="0.025" units="cm"/>
    </inkml:brush>
  </inkml:definitions>
  <inkml:trace contextRef="#ctx0" brushRef="#br0">0 1 728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6.653"/>
    </inkml:context>
    <inkml:brush xml:id="br0">
      <inkml:brushProperty name="width" value="0.025" units="cm"/>
      <inkml:brushProperty name="height" value="0.025" units="cm"/>
    </inkml:brush>
  </inkml:definitions>
  <inkml:trace contextRef="#ctx0" brushRef="#br0">0 1 12016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7.020"/>
    </inkml:context>
    <inkml:brush xml:id="br0">
      <inkml:brushProperty name="width" value="0.025" units="cm"/>
      <inkml:brushProperty name="height" value="0.025" units="cm"/>
    </inkml:brush>
  </inkml:definitions>
  <inkml:trace contextRef="#ctx0" brushRef="#br0">0 1 7264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7.411"/>
    </inkml:context>
    <inkml:brush xml:id="br0">
      <inkml:brushProperty name="width" value="0.025" units="cm"/>
      <inkml:brushProperty name="height" value="0.025" units="cm"/>
    </inkml:brush>
  </inkml:definitions>
  <inkml:trace contextRef="#ctx0" brushRef="#br0">0 1 728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7.743"/>
    </inkml:context>
    <inkml:brush xml:id="br0">
      <inkml:brushProperty name="width" value="0.025" units="cm"/>
      <inkml:brushProperty name="height" value="0.025" units="cm"/>
    </inkml:brush>
  </inkml:definitions>
  <inkml:trace contextRef="#ctx0" brushRef="#br0">1 0 9328</inkml:trace>
  <inkml:trace contextRef="#ctx0" brushRef="#br0" timeOffset="1">1843 57 728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8.071"/>
    </inkml:context>
    <inkml:brush xml:id="br0">
      <inkml:brushProperty name="width" value="0.025" units="cm"/>
      <inkml:brushProperty name="height" value="0.025" units="cm"/>
    </inkml:brush>
  </inkml:definitions>
  <inkml:trace contextRef="#ctx0" brushRef="#br0">0 0 1264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2:38.410"/>
    </inkml:context>
    <inkml:brush xml:id="br0">
      <inkml:brushProperty name="width" value="0.025" units="cm"/>
      <inkml:brushProperty name="height" value="0.025" units="cm"/>
    </inkml:brush>
  </inkml:definitions>
  <inkml:trace contextRef="#ctx0" brushRef="#br0">395 176 13000</inkml:trace>
  <inkml:trace contextRef="#ctx0" brushRef="#br0" timeOffset="1">1 0 2520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5:52.621"/>
    </inkml:context>
    <inkml:brush xml:id="br0">
      <inkml:brushProperty name="width" value="0.025" units="cm"/>
      <inkml:brushProperty name="height" value="0.025" units="cm"/>
    </inkml:brush>
  </inkml:definitions>
  <inkml:trace contextRef="#ctx0" brushRef="#br0">1 1 7264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5:53.139"/>
    </inkml:context>
    <inkml:brush xml:id="br0">
      <inkml:brushProperty name="width" value="0.025" units="cm"/>
      <inkml:brushProperty name="height" value="0.025" units="cm"/>
    </inkml:brush>
  </inkml:definitions>
  <inkml:trace contextRef="#ctx0" brushRef="#br0">1 0 728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1.557"/>
    </inkml:context>
    <inkml:brush xml:id="br0">
      <inkml:brushProperty name="width" value="0.025" units="cm"/>
      <inkml:brushProperty name="height" value="0.025" units="cm"/>
    </inkml:brush>
  </inkml:definitions>
  <inkml:trace contextRef="#ctx0" brushRef="#br0">1 0 7176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3.751"/>
    </inkml:context>
    <inkml:brush xml:id="br0">
      <inkml:brushProperty name="width" value="0.025" units="cm"/>
      <inkml:brushProperty name="height" value="0.025" units="cm"/>
    </inkml:brush>
  </inkml:definitions>
  <inkml:trace contextRef="#ctx0" brushRef="#br0">1 1 5920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5:54.338"/>
    </inkml:context>
    <inkml:brush xml:id="br0">
      <inkml:brushProperty name="width" value="0.025" units="cm"/>
      <inkml:brushProperty name="height" value="0.025" units="cm"/>
    </inkml:brush>
  </inkml:definitions>
  <inkml:trace contextRef="#ctx0" brushRef="#br0">0 0 9504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5:54.728"/>
    </inkml:context>
    <inkml:brush xml:id="br0">
      <inkml:brushProperty name="width" value="0.025" units="cm"/>
      <inkml:brushProperty name="height" value="0.025" units="cm"/>
    </inkml:brush>
  </inkml:definitions>
  <inkml:trace contextRef="#ctx0" brushRef="#br0">0 1 728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4.791"/>
    </inkml:context>
    <inkml:brush xml:id="br0">
      <inkml:brushProperty name="width" value="0.025" units="cm"/>
      <inkml:brushProperty name="height" value="0.025" units="cm"/>
    </inkml:brush>
  </inkml:definitions>
  <inkml:trace contextRef="#ctx0" brushRef="#br0">0 0 8072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5.131"/>
    </inkml:context>
    <inkml:brush xml:id="br0">
      <inkml:brushProperty name="width" value="0.025" units="cm"/>
      <inkml:brushProperty name="height" value="0.025" units="cm"/>
    </inkml:brush>
  </inkml:definitions>
  <inkml:trace contextRef="#ctx0" brushRef="#br0">0 1 2872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5.464"/>
    </inkml:context>
    <inkml:brush xml:id="br0">
      <inkml:brushProperty name="width" value="0.025" units="cm"/>
      <inkml:brushProperty name="height" value="0.025" units="cm"/>
    </inkml:brush>
  </inkml:definitions>
  <inkml:trace contextRef="#ctx0" brushRef="#br0">0 0 728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5.791"/>
    </inkml:context>
    <inkml:brush xml:id="br0">
      <inkml:brushProperty name="width" value="0.025" units="cm"/>
      <inkml:brushProperty name="height" value="0.025" units="cm"/>
    </inkml:brush>
  </inkml:definitions>
  <inkml:trace contextRef="#ctx0" brushRef="#br0">0 1 8248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6.130"/>
    </inkml:context>
    <inkml:brush xml:id="br0">
      <inkml:brushProperty name="width" value="0.025" units="cm"/>
      <inkml:brushProperty name="height" value="0.025" units="cm"/>
    </inkml:brush>
  </inkml:definitions>
  <inkml:trace contextRef="#ctx0" brushRef="#br0">1 0 8608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6.463"/>
    </inkml:context>
    <inkml:brush xml:id="br0">
      <inkml:brushProperty name="width" value="0.025" units="cm"/>
      <inkml:brushProperty name="height" value="0.025" units="cm"/>
    </inkml:brush>
  </inkml:definitions>
  <inkml:trace contextRef="#ctx0" brushRef="#br0">0 1 8880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6.824"/>
    </inkml:context>
    <inkml:brush xml:id="br0">
      <inkml:brushProperty name="width" value="0.025" units="cm"/>
      <inkml:brushProperty name="height" value="0.025" units="cm"/>
    </inkml:brush>
  </inkml:definitions>
  <inkml:trace contextRef="#ctx0" brushRef="#br0">1 1 728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7.431"/>
    </inkml:context>
    <inkml:brush xml:id="br0">
      <inkml:brushProperty name="width" value="0.025" units="cm"/>
      <inkml:brushProperty name="height" value="0.025" units="cm"/>
    </inkml:brush>
  </inkml:definitions>
  <inkml:trace contextRef="#ctx0" brushRef="#br0">1 1 728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4.200"/>
    </inkml:context>
    <inkml:brush xml:id="br0">
      <inkml:brushProperty name="width" value="0.025" units="cm"/>
      <inkml:brushProperty name="height" value="0.025" units="cm"/>
    </inkml:brush>
  </inkml:definitions>
  <inkml:trace contextRef="#ctx0" brushRef="#br0">0 1 728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7.948"/>
    </inkml:context>
    <inkml:brush xml:id="br0">
      <inkml:brushProperty name="width" value="0.025" units="cm"/>
      <inkml:brushProperty name="height" value="0.025" units="cm"/>
    </inkml:brush>
  </inkml:definitions>
  <inkml:trace contextRef="#ctx0" brushRef="#br0">1 1 6008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8.329"/>
    </inkml:context>
    <inkml:brush xml:id="br0">
      <inkml:brushProperty name="width" value="0.025" units="cm"/>
      <inkml:brushProperty name="height" value="0.025" units="cm"/>
    </inkml:brush>
  </inkml:definitions>
  <inkml:trace contextRef="#ctx0" brushRef="#br0">0 1 816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8.847"/>
    </inkml:context>
    <inkml:brush xml:id="br0">
      <inkml:brushProperty name="width" value="0.025" units="cm"/>
      <inkml:brushProperty name="height" value="0.025" units="cm"/>
    </inkml:brush>
  </inkml:definitions>
  <inkml:trace contextRef="#ctx0" brushRef="#br0">0 0 7088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9.224"/>
    </inkml:context>
    <inkml:brush xml:id="br0">
      <inkml:brushProperty name="width" value="0.025" units="cm"/>
      <inkml:brushProperty name="height" value="0.025" units="cm"/>
    </inkml:brush>
  </inkml:definitions>
  <inkml:trace contextRef="#ctx0" brushRef="#br0">1 1 728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29.746"/>
    </inkml:context>
    <inkml:brush xml:id="br0">
      <inkml:brushProperty name="width" value="0.025" units="cm"/>
      <inkml:brushProperty name="height" value="0.025" units="cm"/>
    </inkml:brush>
  </inkml:definitions>
  <inkml:trace contextRef="#ctx0" brushRef="#br0">1 0 11032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0.130"/>
    </inkml:context>
    <inkml:brush xml:id="br0">
      <inkml:brushProperty name="width" value="0.025" units="cm"/>
      <inkml:brushProperty name="height" value="0.025" units="cm"/>
    </inkml:brush>
  </inkml:definitions>
  <inkml:trace contextRef="#ctx0" brushRef="#br0">0 0 7176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0.647"/>
    </inkml:context>
    <inkml:brush xml:id="br0">
      <inkml:brushProperty name="width" value="0.025" units="cm"/>
      <inkml:brushProperty name="height" value="0.025" units="cm"/>
    </inkml:brush>
  </inkml:definitions>
  <inkml:trace contextRef="#ctx0" brushRef="#br0">1 1 7176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1.012"/>
    </inkml:context>
    <inkml:brush xml:id="br0">
      <inkml:brushProperty name="width" value="0.025" units="cm"/>
      <inkml:brushProperty name="height" value="0.025" units="cm"/>
    </inkml:brush>
  </inkml:definitions>
  <inkml:trace contextRef="#ctx0" brushRef="#br0">1 0 3144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1.547"/>
    </inkml:context>
    <inkml:brush xml:id="br0">
      <inkml:brushProperty name="width" value="0.025" units="cm"/>
      <inkml:brushProperty name="height" value="0.025" units="cm"/>
    </inkml:brush>
  </inkml:definitions>
  <inkml:trace contextRef="#ctx0" brushRef="#br0">0 0 10136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1.997"/>
    </inkml:context>
    <inkml:brush xml:id="br0">
      <inkml:brushProperty name="width" value="0.025" units="cm"/>
      <inkml:brushProperty name="height" value="0.025" units="cm"/>
    </inkml:brush>
  </inkml:definitions>
  <inkml:trace contextRef="#ctx0" brushRef="#br0">0 1 728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3:24.517"/>
    </inkml:context>
    <inkml:brush xml:id="br0">
      <inkml:brushProperty name="width" value="0.025" units="cm"/>
      <inkml:brushProperty name="height" value="0.025" units="cm"/>
    </inkml:brush>
  </inkml:definitions>
  <inkml:trace contextRef="#ctx0" brushRef="#br0">1 1 12464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2.325"/>
    </inkml:context>
    <inkml:brush xml:id="br0">
      <inkml:brushProperty name="width" value="0.025" units="cm"/>
      <inkml:brushProperty name="height" value="0.025" units="cm"/>
    </inkml:brush>
  </inkml:definitions>
  <inkml:trace contextRef="#ctx0" brushRef="#br0">0 1 9056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2.646"/>
    </inkml:context>
    <inkml:brush xml:id="br0">
      <inkml:brushProperty name="width" value="0.025" units="cm"/>
      <inkml:brushProperty name="height" value="0.025" units="cm"/>
    </inkml:brush>
  </inkml:definitions>
  <inkml:trace contextRef="#ctx0" brushRef="#br0">1 1 11208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2.974"/>
    </inkml:context>
    <inkml:brush xml:id="br0">
      <inkml:brushProperty name="width" value="0.025" units="cm"/>
      <inkml:brushProperty name="height" value="0.025" units="cm"/>
    </inkml:brush>
  </inkml:definitions>
  <inkml:trace contextRef="#ctx0" brushRef="#br0">0 1 728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3.346"/>
    </inkml:context>
    <inkml:brush xml:id="br0">
      <inkml:brushProperty name="width" value="0.025" units="cm"/>
      <inkml:brushProperty name="height" value="0.025" units="cm"/>
    </inkml:brush>
  </inkml:definitions>
  <inkml:trace contextRef="#ctx0" brushRef="#br0">0 0 3952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3.711"/>
    </inkml:context>
    <inkml:brush xml:id="br0">
      <inkml:brushProperty name="width" value="0.025" units="cm"/>
      <inkml:brushProperty name="height" value="0.025" units="cm"/>
    </inkml:brush>
  </inkml:definitions>
  <inkml:trace contextRef="#ctx0" brushRef="#br0">1 0 3952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4.270"/>
    </inkml:context>
    <inkml:brush xml:id="br0">
      <inkml:brushProperty name="width" value="0.025" units="cm"/>
      <inkml:brushProperty name="height" value="0.025" units="cm"/>
    </inkml:brush>
  </inkml:definitions>
  <inkml:trace contextRef="#ctx0" brushRef="#br0">1 1 11032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4.609"/>
    </inkml:context>
    <inkml:brush xml:id="br0">
      <inkml:brushProperty name="width" value="0.025" units="cm"/>
      <inkml:brushProperty name="height" value="0.025" units="cm"/>
    </inkml:brush>
  </inkml:definitions>
  <inkml:trace contextRef="#ctx0" brushRef="#br0">1 1 6816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5.144"/>
    </inkml:context>
    <inkml:brush xml:id="br0">
      <inkml:brushProperty name="width" value="0.025" units="cm"/>
      <inkml:brushProperty name="height" value="0.025" units="cm"/>
    </inkml:brush>
  </inkml:definitions>
  <inkml:trace contextRef="#ctx0" brushRef="#br0">0 1 728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5.959"/>
    </inkml:context>
    <inkml:brush xml:id="br0">
      <inkml:brushProperty name="width" value="0.025" units="cm"/>
      <inkml:brushProperty name="height" value="0.025" units="cm"/>
    </inkml:brush>
  </inkml:definitions>
  <inkml:trace contextRef="#ctx0" brushRef="#br0">0 0 10672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6.343"/>
    </inkml:context>
    <inkml:brush xml:id="br0">
      <inkml:brushProperty name="width" value="0.025" units="cm"/>
      <inkml:brushProperty name="height" value="0.025" units="cm"/>
    </inkml:brush>
  </inkml:definitions>
  <inkml:trace contextRef="#ctx0" brushRef="#br0">1 1 10040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5:14.785"/>
    </inkml:context>
    <inkml:brush xml:id="br0">
      <inkml:brushProperty name="width" value="0.025" units="cm"/>
      <inkml:brushProperty name="height" value="0.025" units="cm"/>
    </inkml:brush>
  </inkml:definitions>
  <inkml:trace contextRef="#ctx0" brushRef="#br0">1 1 4312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6.712"/>
    </inkml:context>
    <inkml:brush xml:id="br0">
      <inkml:brushProperty name="width" value="0.025" units="cm"/>
      <inkml:brushProperty name="height" value="0.025" units="cm"/>
    </inkml:brush>
  </inkml:definitions>
  <inkml:trace contextRef="#ctx0" brushRef="#br0">0 1 4936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7.243"/>
    </inkml:context>
    <inkml:brush xml:id="br0">
      <inkml:brushProperty name="width" value="0.025" units="cm"/>
      <inkml:brushProperty name="height" value="0.025" units="cm"/>
    </inkml:brush>
  </inkml:definitions>
  <inkml:trace contextRef="#ctx0" brushRef="#br0">1 1 728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7.758"/>
    </inkml:context>
    <inkml:brush xml:id="br0">
      <inkml:brushProperty name="width" value="0.025" units="cm"/>
      <inkml:brushProperty name="height" value="0.025" units="cm"/>
    </inkml:brush>
  </inkml:definitions>
  <inkml:trace contextRef="#ctx0" brushRef="#br0">0 1 6552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8.142"/>
    </inkml:context>
    <inkml:brush xml:id="br0">
      <inkml:brushProperty name="width" value="0.025" units="cm"/>
      <inkml:brushProperty name="height" value="0.025" units="cm"/>
    </inkml:brush>
  </inkml:definitions>
  <inkml:trace contextRef="#ctx0" brushRef="#br0">1 0 728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8.592"/>
    </inkml:context>
    <inkml:brush xml:id="br0">
      <inkml:brushProperty name="width" value="0.025" units="cm"/>
      <inkml:brushProperty name="height" value="0.025" units="cm"/>
    </inkml:brush>
  </inkml:definitions>
  <inkml:trace contextRef="#ctx0" brushRef="#br0">0 0 728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8.911"/>
    </inkml:context>
    <inkml:brush xml:id="br0">
      <inkml:brushProperty name="width" value="0.025" units="cm"/>
      <inkml:brushProperty name="height" value="0.025" units="cm"/>
    </inkml:brush>
  </inkml:definitions>
  <inkml:trace contextRef="#ctx0" brushRef="#br0">0 1 10936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9.243"/>
    </inkml:context>
    <inkml:brush xml:id="br0">
      <inkml:brushProperty name="width" value="0.025" units="cm"/>
      <inkml:brushProperty name="height" value="0.025" units="cm"/>
    </inkml:brush>
  </inkml:definitions>
  <inkml:trace contextRef="#ctx0" brushRef="#br0">1 1 5560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9.591"/>
    </inkml:context>
    <inkml:brush xml:id="br0">
      <inkml:brushProperty name="width" value="0.025" units="cm"/>
      <inkml:brushProperty name="height" value="0.025" units="cm"/>
    </inkml:brush>
  </inkml:definitions>
  <inkml:trace contextRef="#ctx0" brushRef="#br0">0 0 728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39.940"/>
    </inkml:context>
    <inkml:brush xml:id="br0">
      <inkml:brushProperty name="width" value="0.025" units="cm"/>
      <inkml:brushProperty name="height" value="0.025" units="cm"/>
    </inkml:brush>
  </inkml:definitions>
  <inkml:trace contextRef="#ctx0" brushRef="#br0">1 0 8344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40.390"/>
    </inkml:context>
    <inkml:brush xml:id="br0">
      <inkml:brushProperty name="width" value="0.025" units="cm"/>
      <inkml:brushProperty name="height" value="0.025" units="cm"/>
    </inkml:brush>
  </inkml:definitions>
  <inkml:trace contextRef="#ctx0" brushRef="#br0">1 0 728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5:15.906"/>
    </inkml:context>
    <inkml:brush xml:id="br0">
      <inkml:brushProperty name="width" value="0.025" units="cm"/>
      <inkml:brushProperty name="height" value="0.025" units="cm"/>
    </inkml:brush>
  </inkml:definitions>
  <inkml:trace contextRef="#ctx0" brushRef="#br0">1 1 6904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40.840"/>
    </inkml:context>
    <inkml:brush xml:id="br0">
      <inkml:brushProperty name="width" value="0.025" units="cm"/>
      <inkml:brushProperty name="height" value="0.025" units="cm"/>
    </inkml:brush>
  </inkml:definitions>
  <inkml:trace contextRef="#ctx0" brushRef="#br0">1 0 4216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41.357"/>
    </inkml:context>
    <inkml:brush xml:id="br0">
      <inkml:brushProperty name="width" value="0.025" units="cm"/>
      <inkml:brushProperty name="height" value="0.025" units="cm"/>
    </inkml:brush>
  </inkml:definitions>
  <inkml:trace contextRef="#ctx0" brushRef="#br0">1 1 7984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41.741"/>
    </inkml:context>
    <inkml:brush xml:id="br0">
      <inkml:brushProperty name="width" value="0.025" units="cm"/>
      <inkml:brushProperty name="height" value="0.025" units="cm"/>
    </inkml:brush>
  </inkml:definitions>
  <inkml:trace contextRef="#ctx0" brushRef="#br0">0 0 816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42.257"/>
    </inkml:context>
    <inkml:brush xml:id="br0">
      <inkml:brushProperty name="width" value="0.025" units="cm"/>
      <inkml:brushProperty name="height" value="0.025" units="cm"/>
    </inkml:brush>
  </inkml:definitions>
  <inkml:trace contextRef="#ctx0" brushRef="#br0">1 0 6192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42.639"/>
    </inkml:context>
    <inkml:brush xml:id="br0">
      <inkml:brushProperty name="width" value="0.025" units="cm"/>
      <inkml:brushProperty name="height" value="0.025" units="cm"/>
    </inkml:brush>
  </inkml:definitions>
  <inkml:trace contextRef="#ctx0" brushRef="#br0">0 1 728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1:46:44.063"/>
    </inkml:context>
    <inkml:brush xml:id="br0">
      <inkml:brushProperty name="width" value="0.025" units="cm"/>
      <inkml:brushProperty name="height" value="0.025" units="cm"/>
    </inkml:brush>
  </inkml:definitions>
  <inkml:trace contextRef="#ctx0" brushRef="#br0">1 0 7000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14.557"/>
    </inkml:context>
    <inkml:brush xml:id="br0">
      <inkml:brushProperty name="width" value="0.025" units="cm"/>
      <inkml:brushProperty name="height" value="0.025" units="cm"/>
    </inkml:brush>
  </inkml:definitions>
  <inkml:trace contextRef="#ctx0" brushRef="#br0">1 1 8432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15.007"/>
    </inkml:context>
    <inkml:brush xml:id="br0">
      <inkml:brushProperty name="width" value="0.025" units="cm"/>
      <inkml:brushProperty name="height" value="0.025" units="cm"/>
    </inkml:brush>
  </inkml:definitions>
  <inkml:trace contextRef="#ctx0" brushRef="#br0">1 1 728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15.347"/>
    </inkml:context>
    <inkml:brush xml:id="br0">
      <inkml:brushProperty name="width" value="0.025" units="cm"/>
      <inkml:brushProperty name="height" value="0.025" units="cm"/>
    </inkml:brush>
  </inkml:definitions>
  <inkml:trace contextRef="#ctx0" brushRef="#br0">0 0 11208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15.678"/>
    </inkml:context>
    <inkml:brush xml:id="br0">
      <inkml:brushProperty name="width" value="0.025" units="cm"/>
      <inkml:brushProperty name="height" value="0.025" units="cm"/>
    </inkml:brush>
  </inkml:definitions>
  <inkml:trace contextRef="#ctx0" brushRef="#br0">0 1 4216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5:16.287"/>
    </inkml:context>
    <inkml:brush xml:id="br0">
      <inkml:brushProperty name="width" value="0.025" units="cm"/>
      <inkml:brushProperty name="height" value="0.025" units="cm"/>
    </inkml:brush>
  </inkml:definitions>
  <inkml:trace contextRef="#ctx0" brushRef="#br0">0 1 5560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16.009"/>
    </inkml:context>
    <inkml:brush xml:id="br0">
      <inkml:brushProperty name="width" value="0.025" units="cm"/>
      <inkml:brushProperty name="height" value="0.025" units="cm"/>
    </inkml:brush>
  </inkml:definitions>
  <inkml:trace contextRef="#ctx0" brushRef="#br0">1 36 728</inkml:trace>
  <inkml:trace contextRef="#ctx0" brushRef="#br0" timeOffset="1">650 0 9592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4.408"/>
    </inkml:context>
    <inkml:brush xml:id="br0">
      <inkml:brushProperty name="width" value="0.025" units="cm"/>
      <inkml:brushProperty name="height" value="0.025" units="cm"/>
    </inkml:brush>
  </inkml:definitions>
  <inkml:trace contextRef="#ctx0" brushRef="#br0">0 0 15416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4.746"/>
    </inkml:context>
    <inkml:brush xml:id="br0">
      <inkml:brushProperty name="width" value="0.025" units="cm"/>
      <inkml:brushProperty name="height" value="0.025" units="cm"/>
    </inkml:brush>
  </inkml:definitions>
  <inkml:trace contextRef="#ctx0" brushRef="#br0">0 0 728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5.158"/>
    </inkml:context>
    <inkml:brush xml:id="br0">
      <inkml:brushProperty name="width" value="0.025" units="cm"/>
      <inkml:brushProperty name="height" value="0.025" units="cm"/>
    </inkml:brush>
  </inkml:definitions>
  <inkml:trace contextRef="#ctx0" brushRef="#br0">0 1 8344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5.675"/>
    </inkml:context>
    <inkml:brush xml:id="br0">
      <inkml:brushProperty name="width" value="0.025" units="cm"/>
      <inkml:brushProperty name="height" value="0.025" units="cm"/>
    </inkml:brush>
  </inkml:definitions>
  <inkml:trace contextRef="#ctx0" brushRef="#br0">1 1 10584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6.016"/>
    </inkml:context>
    <inkml:brush xml:id="br0">
      <inkml:brushProperty name="width" value="0.025" units="cm"/>
      <inkml:brushProperty name="height" value="0.025" units="cm"/>
    </inkml:brush>
  </inkml:definitions>
  <inkml:trace contextRef="#ctx0" brushRef="#br0">1 0 2072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6.424"/>
    </inkml:context>
    <inkml:brush xml:id="br0">
      <inkml:brushProperty name="width" value="0.025" units="cm"/>
      <inkml:brushProperty name="height" value="0.025" units="cm"/>
    </inkml:brush>
  </inkml:definitions>
  <inkml:trace contextRef="#ctx0" brushRef="#br0">0 0 728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6.958"/>
    </inkml:context>
    <inkml:brush xml:id="br0">
      <inkml:brushProperty name="width" value="0.025" units="cm"/>
      <inkml:brushProperty name="height" value="0.025" units="cm"/>
    </inkml:brush>
  </inkml:definitions>
  <inkml:trace contextRef="#ctx0" brushRef="#br0">0 0 7624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7.323"/>
    </inkml:context>
    <inkml:brush xml:id="br0">
      <inkml:brushProperty name="width" value="0.025" units="cm"/>
      <inkml:brushProperty name="height" value="0.025" units="cm"/>
    </inkml:brush>
  </inkml:definitions>
  <inkml:trace contextRef="#ctx0" brushRef="#br0">0 1 2872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7.924"/>
    </inkml:context>
    <inkml:brush xml:id="br0">
      <inkml:brushProperty name="width" value="0.025" units="cm"/>
      <inkml:brushProperty name="height" value="0.025" units="cm"/>
    </inkml:brush>
  </inkml:definitions>
  <inkml:trace contextRef="#ctx0" brushRef="#br0">1 0 3232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5:57.619"/>
    </inkml:context>
    <inkml:brush xml:id="br0">
      <inkml:brushProperty name="width" value="0.025" units="cm"/>
      <inkml:brushProperty name="height" value="0.025" units="cm"/>
    </inkml:brush>
  </inkml:definitions>
  <inkml:trace contextRef="#ctx0" brushRef="#br0">0 1 6728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28.259"/>
    </inkml:context>
    <inkml:brush xml:id="br0">
      <inkml:brushProperty name="width" value="0.025" units="cm"/>
      <inkml:brushProperty name="height" value="0.025" units="cm"/>
    </inkml:brush>
  </inkml:definitions>
  <inkml:trace contextRef="#ctx0" brushRef="#br0">0 0 728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39.338"/>
    </inkml:context>
    <inkml:brush xml:id="br0">
      <inkml:brushProperty name="width" value="0.025" units="cm"/>
      <inkml:brushProperty name="height" value="0.025" units="cm"/>
    </inkml:brush>
  </inkml:definitions>
  <inkml:trace contextRef="#ctx0" brushRef="#br0">1 1 9240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39.694"/>
    </inkml:context>
    <inkml:brush xml:id="br0">
      <inkml:brushProperty name="width" value="0.025" units="cm"/>
      <inkml:brushProperty name="height" value="0.025" units="cm"/>
    </inkml:brush>
  </inkml:definitions>
  <inkml:trace contextRef="#ctx0" brushRef="#br0">1 1 728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56.987"/>
    </inkml:context>
    <inkml:brush xml:id="br0">
      <inkml:brushProperty name="width" value="0.025" units="cm"/>
      <inkml:brushProperty name="height" value="0.025" units="cm"/>
    </inkml:brush>
  </inkml:definitions>
  <inkml:trace contextRef="#ctx0" brushRef="#br0">1 0 728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57.523"/>
    </inkml:context>
    <inkml:brush xml:id="br0">
      <inkml:brushProperty name="width" value="0.025" units="cm"/>
      <inkml:brushProperty name="height" value="0.025" units="cm"/>
    </inkml:brush>
  </inkml:definitions>
  <inkml:trace contextRef="#ctx0" brushRef="#br0">0 0 6552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57.969"/>
    </inkml:context>
    <inkml:brush xml:id="br0">
      <inkml:brushProperty name="width" value="0.025" units="cm"/>
      <inkml:brushProperty name="height" value="0.025" units="cm"/>
    </inkml:brush>
  </inkml:definitions>
  <inkml:trace contextRef="#ctx0" brushRef="#br0">1 1 728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58.290"/>
    </inkml:context>
    <inkml:brush xml:id="br0">
      <inkml:brushProperty name="width" value="0.025" units="cm"/>
      <inkml:brushProperty name="height" value="0.025" units="cm"/>
    </inkml:brush>
  </inkml:definitions>
  <inkml:trace contextRef="#ctx0" brushRef="#br0">0 1 12640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58.620"/>
    </inkml:context>
    <inkml:brush xml:id="br0">
      <inkml:brushProperty name="width" value="0.025" units="cm"/>
      <inkml:brushProperty name="height" value="0.025" units="cm"/>
    </inkml:brush>
  </inkml:definitions>
  <inkml:trace contextRef="#ctx0" brushRef="#br0">1 0 9328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58.955"/>
    </inkml:context>
    <inkml:brush xml:id="br0">
      <inkml:brushProperty name="width" value="0.025" units="cm"/>
      <inkml:brushProperty name="height" value="0.025" units="cm"/>
    </inkml:brush>
  </inkml:definitions>
  <inkml:trace contextRef="#ctx0" brushRef="#br0">0 1 2968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2:59.686"/>
    </inkml:context>
    <inkml:brush xml:id="br0">
      <inkml:brushProperty name="width" value="0.025" units="cm"/>
      <inkml:brushProperty name="height" value="0.025" units="cm"/>
    </inkml:brush>
  </inkml:definitions>
  <inkml:trace contextRef="#ctx0" brushRef="#br0">1 0 728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5:58.153"/>
    </inkml:context>
    <inkml:brush xml:id="br0">
      <inkml:brushProperty name="width" value="0.025" units="cm"/>
      <inkml:brushProperty name="height" value="0.025" units="cm"/>
    </inkml:brush>
  </inkml:definitions>
  <inkml:trace contextRef="#ctx0" brushRef="#br0">0 0 8520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00.220"/>
    </inkml:context>
    <inkml:brush xml:id="br0">
      <inkml:brushProperty name="width" value="0.025" units="cm"/>
      <inkml:brushProperty name="height" value="0.025" units="cm"/>
    </inkml:brush>
  </inkml:definitions>
  <inkml:trace contextRef="#ctx0" brushRef="#br0">1 0 8880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00.585"/>
    </inkml:context>
    <inkml:brush xml:id="br0">
      <inkml:brushProperty name="width" value="0.025" units="cm"/>
      <inkml:brushProperty name="height" value="0.025" units="cm"/>
    </inkml:brush>
  </inkml:definitions>
  <inkml:trace contextRef="#ctx0" brushRef="#br0">1 0 6456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01.122"/>
    </inkml:context>
    <inkml:brush xml:id="br0">
      <inkml:brushProperty name="width" value="0.025" units="cm"/>
      <inkml:brushProperty name="height" value="0.025" units="cm"/>
    </inkml:brush>
  </inkml:definitions>
  <inkml:trace contextRef="#ctx0" brushRef="#br0">1 1 728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01.485"/>
    </inkml:context>
    <inkml:brush xml:id="br0">
      <inkml:brushProperty name="width" value="0.025" units="cm"/>
      <inkml:brushProperty name="height" value="0.025" units="cm"/>
    </inkml:brush>
  </inkml:definitions>
  <inkml:trace contextRef="#ctx0" brushRef="#br0">1 1 4760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02.018"/>
    </inkml:context>
    <inkml:brush xml:id="br0">
      <inkml:brushProperty name="width" value="0.025" units="cm"/>
      <inkml:brushProperty name="height" value="0.025" units="cm"/>
    </inkml:brush>
  </inkml:definitions>
  <inkml:trace contextRef="#ctx0" brushRef="#br0">0 1 728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02.468"/>
    </inkml:context>
    <inkml:brush xml:id="br0">
      <inkml:brushProperty name="width" value="0.025" units="cm"/>
      <inkml:brushProperty name="height" value="0.025" units="cm"/>
    </inkml:brush>
  </inkml:definitions>
  <inkml:trace contextRef="#ctx0" brushRef="#br0">1 0 728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02.803"/>
    </inkml:context>
    <inkml:brush xml:id="br0">
      <inkml:brushProperty name="width" value="0.025" units="cm"/>
      <inkml:brushProperty name="height" value="0.025" units="cm"/>
    </inkml:brush>
  </inkml:definitions>
  <inkml:trace contextRef="#ctx0" brushRef="#br0">1 1 12824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25.362"/>
    </inkml:context>
    <inkml:brush xml:id="br0">
      <inkml:brushProperty name="width" value="0.025" units="cm"/>
      <inkml:brushProperty name="height" value="0.025" units="cm"/>
    </inkml:brush>
  </inkml:definitions>
  <inkml:trace contextRef="#ctx0" brushRef="#br0">1 1 728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58.408"/>
    </inkml:context>
    <inkml:brush xml:id="br0">
      <inkml:brushProperty name="width" value="0.025" units="cm"/>
      <inkml:brushProperty name="height" value="0.025" units="cm"/>
    </inkml:brush>
  </inkml:definitions>
  <inkml:trace contextRef="#ctx0" brushRef="#br0">0 0 728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58.746"/>
    </inkml:context>
    <inkml:brush xml:id="br0">
      <inkml:brushProperty name="width" value="0.025" units="cm"/>
      <inkml:brushProperty name="height" value="0.025" units="cm"/>
    </inkml:brush>
  </inkml:definitions>
  <inkml:trace contextRef="#ctx0" brushRef="#br0">1 1 10040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5:58.519"/>
    </inkml:context>
    <inkml:brush xml:id="br0">
      <inkml:brushProperty name="width" value="0.025" units="cm"/>
      <inkml:brushProperty name="height" value="0.025" units="cm"/>
    </inkml:brush>
  </inkml:definitions>
  <inkml:trace contextRef="#ctx0" brushRef="#br0">0 0 728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59.078"/>
    </inkml:context>
    <inkml:brush xml:id="br0">
      <inkml:brushProperty name="width" value="0.025" units="cm"/>
      <inkml:brushProperty name="height" value="0.025" units="cm"/>
    </inkml:brush>
  </inkml:definitions>
  <inkml:trace contextRef="#ctx0" brushRef="#br0">1 1 9688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59.403"/>
    </inkml:context>
    <inkml:brush xml:id="br0">
      <inkml:brushProperty name="width" value="0.025" units="cm"/>
      <inkml:brushProperty name="height" value="0.025" units="cm"/>
    </inkml:brush>
  </inkml:definitions>
  <inkml:trace contextRef="#ctx0" brushRef="#br0">14 1 728</inkml:trace>
  <inkml:trace contextRef="#ctx0" brushRef="#br0" timeOffset="1">0 2 9240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0.115"/>
    </inkml:context>
    <inkml:brush xml:id="br0">
      <inkml:brushProperty name="width" value="0.025" units="cm"/>
      <inkml:brushProperty name="height" value="0.025" units="cm"/>
    </inkml:brush>
  </inkml:definitions>
  <inkml:trace contextRef="#ctx0" brushRef="#br0">0 0 728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0.649"/>
    </inkml:context>
    <inkml:brush xml:id="br0">
      <inkml:brushProperty name="width" value="0.025" units="cm"/>
      <inkml:brushProperty name="height" value="0.025" units="cm"/>
    </inkml:brush>
  </inkml:definitions>
  <inkml:trace contextRef="#ctx0" brushRef="#br0">1 0 728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1.098"/>
    </inkml:context>
    <inkml:brush xml:id="br0">
      <inkml:brushProperty name="width" value="0.025" units="cm"/>
      <inkml:brushProperty name="height" value="0.025" units="cm"/>
    </inkml:brush>
  </inkml:definitions>
  <inkml:trace contextRef="#ctx0" brushRef="#br0">0 0 728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1.436"/>
    </inkml:context>
    <inkml:brush xml:id="br0">
      <inkml:brushProperty name="width" value="0.025" units="cm"/>
      <inkml:brushProperty name="height" value="0.025" units="cm"/>
    </inkml:brush>
  </inkml:definitions>
  <inkml:trace contextRef="#ctx0" brushRef="#br0">0 0 10224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1.780"/>
    </inkml:context>
    <inkml:brush xml:id="br0">
      <inkml:brushProperty name="width" value="0.025" units="cm"/>
      <inkml:brushProperty name="height" value="0.025" units="cm"/>
    </inkml:brush>
  </inkml:definitions>
  <inkml:trace contextRef="#ctx0" brushRef="#br0">0 1 7984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2.119"/>
    </inkml:context>
    <inkml:brush xml:id="br0">
      <inkml:brushProperty name="width" value="0.025" units="cm"/>
      <inkml:brushProperty name="height" value="0.025" units="cm"/>
    </inkml:brush>
  </inkml:definitions>
  <inkml:trace contextRef="#ctx0" brushRef="#br0">80 1 728</inkml:trace>
  <inkml:trace contextRef="#ctx0" brushRef="#br0" timeOffset="1">0 107 10584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2.963"/>
    </inkml:context>
    <inkml:brush xml:id="br0">
      <inkml:brushProperty name="width" value="0.025" units="cm"/>
      <inkml:brushProperty name="height" value="0.025" units="cm"/>
    </inkml:brush>
  </inkml:definitions>
  <inkml:trace contextRef="#ctx0" brushRef="#br0">1 0 8072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3.338"/>
    </inkml:context>
    <inkml:brush xml:id="br0">
      <inkml:brushProperty name="width" value="0.025" units="cm"/>
      <inkml:brushProperty name="height" value="0.025" units="cm"/>
    </inkml:brush>
  </inkml:definitions>
  <inkml:trace contextRef="#ctx0" brushRef="#br0">1 1 8968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2.840"/>
    </inkml:context>
    <inkml:brush xml:id="br0">
      <inkml:brushProperty name="width" value="0.025" units="cm"/>
      <inkml:brushProperty name="height" value="0.025" units="cm"/>
    </inkml:brush>
  </inkml:definitions>
  <inkml:trace contextRef="#ctx0" brushRef="#br0">0 0 7536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3:59.749"/>
    </inkml:context>
    <inkml:brush xml:id="br0">
      <inkml:brushProperty name="width" value="0.025" units="cm"/>
      <inkml:brushProperty name="height" value="0.025" units="cm"/>
    </inkml:brush>
  </inkml:definitions>
  <inkml:trace contextRef="#ctx0" brushRef="#br0">0 1 7536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2.449"/>
    </inkml:context>
    <inkml:brush xml:id="br0">
      <inkml:brushProperty name="width" value="0.025" units="cm"/>
      <inkml:brushProperty name="height" value="0.025" units="cm"/>
    </inkml:brush>
  </inkml:definitions>
  <inkml:trace contextRef="#ctx0" brushRef="#br0">1 0 4760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3.720"/>
    </inkml:context>
    <inkml:brush xml:id="br0">
      <inkml:brushProperty name="width" value="0.025" units="cm"/>
      <inkml:brushProperty name="height" value="0.025" units="cm"/>
    </inkml:brush>
  </inkml:definitions>
  <inkml:trace contextRef="#ctx0" brushRef="#br0">0 1 1440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4.235"/>
    </inkml:context>
    <inkml:brush xml:id="br0">
      <inkml:brushProperty name="width" value="0.025" units="cm"/>
      <inkml:brushProperty name="height" value="0.025" units="cm"/>
    </inkml:brush>
  </inkml:definitions>
  <inkml:trace contextRef="#ctx0" brushRef="#br0">0 1 6552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4.771"/>
    </inkml:context>
    <inkml:brush xml:id="br0">
      <inkml:brushProperty name="width" value="0.025" units="cm"/>
      <inkml:brushProperty name="height" value="0.025" units="cm"/>
    </inkml:brush>
  </inkml:definitions>
  <inkml:trace contextRef="#ctx0" brushRef="#br0">1 1 3144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5.605"/>
    </inkml:context>
    <inkml:brush xml:id="br0">
      <inkml:brushProperty name="width" value="0.025" units="cm"/>
      <inkml:brushProperty name="height" value="0.025" units="cm"/>
    </inkml:brush>
  </inkml:definitions>
  <inkml:trace contextRef="#ctx0" brushRef="#br0">1 0 728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5.943"/>
    </inkml:context>
    <inkml:brush xml:id="br0">
      <inkml:brushProperty name="width" value="0.025" units="cm"/>
      <inkml:brushProperty name="height" value="0.025" units="cm"/>
    </inkml:brush>
  </inkml:definitions>
  <inkml:trace contextRef="#ctx0" brushRef="#br0">1 0 10312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7.469"/>
    </inkml:context>
    <inkml:brush xml:id="br0">
      <inkml:brushProperty name="width" value="0.025" units="cm"/>
      <inkml:brushProperty name="height" value="0.025" units="cm"/>
    </inkml:brush>
  </inkml:definitions>
  <inkml:trace contextRef="#ctx0" brushRef="#br0">0 1 11120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6.287"/>
    </inkml:context>
    <inkml:brush xml:id="br0">
      <inkml:brushProperty name="width" value="0.025" units="cm"/>
      <inkml:brushProperty name="height" value="0.025" units="cm"/>
    </inkml:brush>
  </inkml:definitions>
  <inkml:trace contextRef="#ctx0" brushRef="#br0">0 0 8248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6.620"/>
    </inkml:context>
    <inkml:brush xml:id="br0">
      <inkml:brushProperty name="width" value="0.025" units="cm"/>
      <inkml:brushProperty name="height" value="0.025" units="cm"/>
    </inkml:brush>
  </inkml:definitions>
  <inkml:trace contextRef="#ctx0" brushRef="#br0">1 1 728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1.922"/>
    </inkml:context>
    <inkml:brush xml:id="br0">
      <inkml:brushProperty name="width" value="0.025" units="cm"/>
      <inkml:brushProperty name="height" value="0.025" units="cm"/>
    </inkml:brush>
  </inkml:definitions>
  <inkml:trace contextRef="#ctx0" brushRef="#br0">0 0 728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3.375"/>
    </inkml:context>
    <inkml:brush xml:id="br0">
      <inkml:brushProperty name="width" value="0.025" units="cm"/>
      <inkml:brushProperty name="height" value="0.025" units="cm"/>
    </inkml:brush>
  </inkml:definitions>
  <inkml:trace contextRef="#ctx0" brushRef="#br0">1 0 5208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7.836"/>
    </inkml:context>
    <inkml:brush xml:id="br0">
      <inkml:brushProperty name="width" value="0.025" units="cm"/>
      <inkml:brushProperty name="height" value="0.025" units="cm"/>
    </inkml:brush>
  </inkml:definitions>
  <inkml:trace contextRef="#ctx0" brushRef="#br0">1 0 7896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6.958"/>
    </inkml:context>
    <inkml:brush xml:id="br0">
      <inkml:brushProperty name="width" value="0.025" units="cm"/>
      <inkml:brushProperty name="height" value="0.025" units="cm"/>
    </inkml:brush>
  </inkml:definitions>
  <inkml:trace contextRef="#ctx0" brushRef="#br0">1 1 4760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08.217"/>
    </inkml:context>
    <inkml:brush xml:id="br0">
      <inkml:brushProperty name="width" value="0.025" units="cm"/>
      <inkml:brushProperty name="height" value="0.025" units="cm"/>
    </inkml:brush>
  </inkml:definitions>
  <inkml:trace contextRef="#ctx0" brushRef="#br0">0 1 728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19.528"/>
    </inkml:context>
    <inkml:brush xml:id="br0">
      <inkml:brushProperty name="width" value="0.025" units="cm"/>
      <inkml:brushProperty name="height" value="0.025" units="cm"/>
    </inkml:brush>
  </inkml:definitions>
  <inkml:trace contextRef="#ctx0" brushRef="#br0">1 0 11208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19.893"/>
    </inkml:context>
    <inkml:brush xml:id="br0">
      <inkml:brushProperty name="width" value="0.025" units="cm"/>
      <inkml:brushProperty name="height" value="0.025" units="cm"/>
    </inkml:brush>
  </inkml:definitions>
  <inkml:trace contextRef="#ctx0" brushRef="#br0">1 0 9504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0.276"/>
    </inkml:context>
    <inkml:brush xml:id="br0">
      <inkml:brushProperty name="width" value="0.025" units="cm"/>
      <inkml:brushProperty name="height" value="0.025" units="cm"/>
    </inkml:brush>
  </inkml:definitions>
  <inkml:trace contextRef="#ctx0" brushRef="#br0">1 0 5296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0.729"/>
    </inkml:context>
    <inkml:brush xml:id="br0">
      <inkml:brushProperty name="width" value="0.025" units="cm"/>
      <inkml:brushProperty name="height" value="0.025" units="cm"/>
    </inkml:brush>
  </inkml:definitions>
  <inkml:trace contextRef="#ctx0" brushRef="#br0">0 1 728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1.057"/>
    </inkml:context>
    <inkml:brush xml:id="br0">
      <inkml:brushProperty name="width" value="0.025" units="cm"/>
      <inkml:brushProperty name="height" value="0.025" units="cm"/>
    </inkml:brush>
  </inkml:definitions>
  <inkml:trace contextRef="#ctx0" brushRef="#br0">1 1 9144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1.391"/>
    </inkml:context>
    <inkml:brush xml:id="br0">
      <inkml:brushProperty name="width" value="0.025" units="cm"/>
      <inkml:brushProperty name="height" value="0.025" units="cm"/>
    </inkml:brush>
  </inkml:definitions>
  <inkml:trace contextRef="#ctx0" brushRef="#br0">0 0 9240</inkml:trace>
  <inkml:trace contextRef="#ctx0" brushRef="#br0" timeOffset="1">583 0 728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1.776"/>
    </inkml:context>
    <inkml:brush xml:id="br0">
      <inkml:brushProperty name="width" value="0.025" units="cm"/>
      <inkml:brushProperty name="height" value="0.025" units="cm"/>
    </inkml:brush>
  </inkml:definitions>
  <inkml:trace contextRef="#ctx0" brushRef="#br0">1 1 3592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3.740"/>
    </inkml:context>
    <inkml:brush xml:id="br0">
      <inkml:brushProperty name="width" value="0.025" units="cm"/>
      <inkml:brushProperty name="height" value="0.025" units="cm"/>
    </inkml:brush>
  </inkml:definitions>
  <inkml:trace contextRef="#ctx0" brushRef="#br0">1 1 4128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2.226"/>
    </inkml:context>
    <inkml:brush xml:id="br0">
      <inkml:brushProperty name="width" value="0.025" units="cm"/>
      <inkml:brushProperty name="height" value="0.025" units="cm"/>
    </inkml:brush>
  </inkml:definitions>
  <inkml:trace contextRef="#ctx0" brushRef="#br0">0 1 728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2.556"/>
    </inkml:context>
    <inkml:brush xml:id="br0">
      <inkml:brushProperty name="width" value="0.025" units="cm"/>
      <inkml:brushProperty name="height" value="0.025" units="cm"/>
    </inkml:brush>
  </inkml:definitions>
  <inkml:trace contextRef="#ctx0" brushRef="#br0">0 1 10584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2.914"/>
    </inkml:context>
    <inkml:brush xml:id="br0">
      <inkml:brushProperty name="width" value="0.025" units="cm"/>
      <inkml:brushProperty name="height" value="0.025" units="cm"/>
    </inkml:brush>
  </inkml:definitions>
  <inkml:trace contextRef="#ctx0" brushRef="#br0">0 1 11384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3.243"/>
    </inkml:context>
    <inkml:brush xml:id="br0">
      <inkml:brushProperty name="width" value="0.025" units="cm"/>
      <inkml:brushProperty name="height" value="0.025" units="cm"/>
    </inkml:brush>
  </inkml:definitions>
  <inkml:trace contextRef="#ctx0" brushRef="#br0">0 1 728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3.574"/>
    </inkml:context>
    <inkml:brush xml:id="br0">
      <inkml:brushProperty name="width" value="0.025" units="cm"/>
      <inkml:brushProperty name="height" value="0.025" units="cm"/>
    </inkml:brush>
  </inkml:definitions>
  <inkml:trace contextRef="#ctx0" brushRef="#br0">0 1 3680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4.841"/>
    </inkml:context>
    <inkml:brush xml:id="br0">
      <inkml:brushProperty name="width" value="0.025" units="cm"/>
      <inkml:brushProperty name="height" value="0.025" units="cm"/>
    </inkml:brush>
  </inkml:definitions>
  <inkml:trace contextRef="#ctx0" brushRef="#br0">1 0 6456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5.374"/>
    </inkml:context>
    <inkml:brush xml:id="br0">
      <inkml:brushProperty name="width" value="0.025" units="cm"/>
      <inkml:brushProperty name="height" value="0.025" units="cm"/>
    </inkml:brush>
  </inkml:definitions>
  <inkml:trace contextRef="#ctx0" brushRef="#br0">0 1 8432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5.739"/>
    </inkml:context>
    <inkml:brush xml:id="br0">
      <inkml:brushProperty name="width" value="0.025" units="cm"/>
      <inkml:brushProperty name="height" value="0.025" units="cm"/>
    </inkml:brush>
  </inkml:definitions>
  <inkml:trace contextRef="#ctx0" brushRef="#br0">1 0 728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6.272"/>
    </inkml:context>
    <inkml:brush xml:id="br0">
      <inkml:brushProperty name="width" value="0.025" units="cm"/>
      <inkml:brushProperty name="height" value="0.025" units="cm"/>
    </inkml:brush>
  </inkml:definitions>
  <inkml:trace contextRef="#ctx0" brushRef="#br0">1 1 7448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6.723"/>
    </inkml:context>
    <inkml:brush xml:id="br0">
      <inkml:brushProperty name="width" value="0.025" units="cm"/>
      <inkml:brushProperty name="height" value="0.025" units="cm"/>
    </inkml:brush>
  </inkml:definitions>
  <inkml:trace contextRef="#ctx0" brushRef="#br0">1 0 1264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4.279"/>
    </inkml:context>
    <inkml:brush xml:id="br0">
      <inkml:brushProperty name="width" value="0.025" units="cm"/>
      <inkml:brushProperty name="height" value="0.025" units="cm"/>
    </inkml:brush>
  </inkml:definitions>
  <inkml:trace contextRef="#ctx0" brushRef="#br0">0 1 8608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7.057"/>
    </inkml:context>
    <inkml:brush xml:id="br0">
      <inkml:brushProperty name="width" value="0.025" units="cm"/>
      <inkml:brushProperty name="height" value="0.025" units="cm"/>
    </inkml:brush>
  </inkml:definitions>
  <inkml:trace contextRef="#ctx0" brushRef="#br0">0 0 10224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27.411"/>
    </inkml:context>
    <inkml:brush xml:id="br0">
      <inkml:brushProperty name="width" value="0.025" units="cm"/>
      <inkml:brushProperty name="height" value="0.025" units="cm"/>
    </inkml:brush>
  </inkml:definitions>
  <inkml:trace contextRef="#ctx0" brushRef="#br0">1 0 9056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1.346"/>
    </inkml:context>
    <inkml:brush xml:id="br0">
      <inkml:brushProperty name="width" value="0.025" units="cm"/>
      <inkml:brushProperty name="height" value="0.025" units="cm"/>
    </inkml:brush>
  </inkml:definitions>
  <inkml:trace contextRef="#ctx0" brushRef="#br0">1 1 728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1.878"/>
    </inkml:context>
    <inkml:brush xml:id="br0">
      <inkml:brushProperty name="width" value="0.025" units="cm"/>
      <inkml:brushProperty name="height" value="0.025" units="cm"/>
    </inkml:brush>
  </inkml:definitions>
  <inkml:trace contextRef="#ctx0" brushRef="#br0">0 0 5744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2.396"/>
    </inkml:context>
    <inkml:brush xml:id="br0">
      <inkml:brushProperty name="width" value="0.025" units="cm"/>
      <inkml:brushProperty name="height" value="0.025" units="cm"/>
    </inkml:brush>
  </inkml:definitions>
  <inkml:trace contextRef="#ctx0" brushRef="#br0">1 0 12552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2.760"/>
    </inkml:context>
    <inkml:brush xml:id="br0">
      <inkml:brushProperty name="width" value="0.025" units="cm"/>
      <inkml:brushProperty name="height" value="0.025" units="cm"/>
    </inkml:brush>
  </inkml:definitions>
  <inkml:trace contextRef="#ctx0" brushRef="#br0">0 0 9328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3.661"/>
    </inkml:context>
    <inkml:brush xml:id="br0">
      <inkml:brushProperty name="width" value="0.025" units="cm"/>
      <inkml:brushProperty name="height" value="0.025" units="cm"/>
    </inkml:brush>
  </inkml:definitions>
  <inkml:trace contextRef="#ctx0" brushRef="#br0">1 1 3592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4.194"/>
    </inkml:context>
    <inkml:brush xml:id="br0">
      <inkml:brushProperty name="width" value="0.025" units="cm"/>
      <inkml:brushProperty name="height" value="0.025" units="cm"/>
    </inkml:brush>
  </inkml:definitions>
  <inkml:trace contextRef="#ctx0" brushRef="#br0">1 1 8344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4.563"/>
    </inkml:context>
    <inkml:brush xml:id="br0">
      <inkml:brushProperty name="width" value="0.025" units="cm"/>
      <inkml:brushProperty name="height" value="0.025" units="cm"/>
    </inkml:brush>
  </inkml:definitions>
  <inkml:trace contextRef="#ctx0" brushRef="#br0">0 1 6904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5.008"/>
    </inkml:context>
    <inkml:brush xml:id="br0">
      <inkml:brushProperty name="width" value="0.025" units="cm"/>
      <inkml:brushProperty name="height" value="0.025" units="cm"/>
    </inkml:brush>
  </inkml:definitions>
  <inkml:trace contextRef="#ctx0" brushRef="#br0">1 1 728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4.656"/>
    </inkml:context>
    <inkml:brush xml:id="br0">
      <inkml:brushProperty name="width" value="0.025" units="cm"/>
      <inkml:brushProperty name="height" value="0.025" units="cm"/>
    </inkml:brush>
  </inkml:definitions>
  <inkml:trace contextRef="#ctx0" brushRef="#br0">1 1 4400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5.340"/>
    </inkml:context>
    <inkml:brush xml:id="br0">
      <inkml:brushProperty name="width" value="0.025" units="cm"/>
      <inkml:brushProperty name="height" value="0.025" units="cm"/>
    </inkml:brush>
  </inkml:definitions>
  <inkml:trace contextRef="#ctx0" brushRef="#br0">0 0 11384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5.668"/>
    </inkml:context>
    <inkml:brush xml:id="br0">
      <inkml:brushProperty name="width" value="0.025" units="cm"/>
      <inkml:brushProperty name="height" value="0.025" units="cm"/>
    </inkml:brush>
  </inkml:definitions>
  <inkml:trace contextRef="#ctx0" brushRef="#br0">1 1 5832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6.006"/>
    </inkml:context>
    <inkml:brush xml:id="br0">
      <inkml:brushProperty name="width" value="0.025" units="cm"/>
      <inkml:brushProperty name="height" value="0.025" units="cm"/>
    </inkml:brush>
  </inkml:definitions>
  <inkml:trace contextRef="#ctx0" brushRef="#br0">0 1 2872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6.358"/>
    </inkml:context>
    <inkml:brush xml:id="br0">
      <inkml:brushProperty name="width" value="0.025" units="cm"/>
      <inkml:brushProperty name="height" value="0.025" units="cm"/>
    </inkml:brush>
  </inkml:definitions>
  <inkml:trace contextRef="#ctx0" brushRef="#br0">0 0 5832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6.807"/>
    </inkml:context>
    <inkml:brush xml:id="br0">
      <inkml:brushProperty name="width" value="0.025" units="cm"/>
      <inkml:brushProperty name="height" value="0.025" units="cm"/>
    </inkml:brush>
  </inkml:definitions>
  <inkml:trace contextRef="#ctx0" brushRef="#br0">1 1 728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7.258"/>
    </inkml:context>
    <inkml:brush xml:id="br0">
      <inkml:brushProperty name="width" value="0.025" units="cm"/>
      <inkml:brushProperty name="height" value="0.025" units="cm"/>
    </inkml:brush>
  </inkml:definitions>
  <inkml:trace contextRef="#ctx0" brushRef="#br0">0 0 8160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7.642"/>
    </inkml:context>
    <inkml:brush xml:id="br0">
      <inkml:brushProperty name="width" value="0.025" units="cm"/>
      <inkml:brushProperty name="height" value="0.025" units="cm"/>
    </inkml:brush>
  </inkml:definitions>
  <inkml:trace contextRef="#ctx0" brushRef="#br0">1 1 5024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8.157"/>
    </inkml:context>
    <inkml:brush xml:id="br0">
      <inkml:brushProperty name="width" value="0.025" units="cm"/>
      <inkml:brushProperty name="height" value="0.025" units="cm"/>
    </inkml:brush>
  </inkml:definitions>
  <inkml:trace contextRef="#ctx0" brushRef="#br0">0 0 728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8.691"/>
    </inkml:context>
    <inkml:brush xml:id="br0">
      <inkml:brushProperty name="width" value="0.025" units="cm"/>
      <inkml:brushProperty name="height" value="0.025" units="cm"/>
    </inkml:brush>
  </inkml:definitions>
  <inkml:trace contextRef="#ctx0" brushRef="#br0">1 1 10400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9.095"/>
    </inkml:context>
    <inkml:brush xml:id="br0">
      <inkml:brushProperty name="width" value="0.025" units="cm"/>
      <inkml:brushProperty name="height" value="0.025" units="cm"/>
    </inkml:brush>
  </inkml:definitions>
  <inkml:trace contextRef="#ctx0" brushRef="#br0">1 1 3232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5.174"/>
    </inkml:context>
    <inkml:brush xml:id="br0">
      <inkml:brushProperty name="width" value="0.025" units="cm"/>
      <inkml:brushProperty name="height" value="0.025" units="cm"/>
    </inkml:brush>
  </inkml:definitions>
  <inkml:trace contextRef="#ctx0" brushRef="#br0">0 1 5560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9.439"/>
    </inkml:context>
    <inkml:brush xml:id="br0">
      <inkml:brushProperty name="width" value="0.025" units="cm"/>
      <inkml:brushProperty name="height" value="0.025" units="cm"/>
    </inkml:brush>
  </inkml:definitions>
  <inkml:trace contextRef="#ctx0" brushRef="#br0">1 0 4664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39.956"/>
    </inkml:context>
    <inkml:brush xml:id="br0">
      <inkml:brushProperty name="width" value="0.025" units="cm"/>
      <inkml:brushProperty name="height" value="0.025" units="cm"/>
    </inkml:brush>
  </inkml:definitions>
  <inkml:trace contextRef="#ctx0" brushRef="#br0">1 1 5208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40.490"/>
    </inkml:context>
    <inkml:brush xml:id="br0">
      <inkml:brushProperty name="width" value="0.025" units="cm"/>
      <inkml:brushProperty name="height" value="0.025" units="cm"/>
    </inkml:brush>
  </inkml:definitions>
  <inkml:trace contextRef="#ctx0" brushRef="#br0">0 0 6816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40.939"/>
    </inkml:context>
    <inkml:brush xml:id="br0">
      <inkml:brushProperty name="width" value="0.025" units="cm"/>
      <inkml:brushProperty name="height" value="0.025" units="cm"/>
    </inkml:brush>
  </inkml:definitions>
  <inkml:trace contextRef="#ctx0" brushRef="#br0">0 0 6904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4:41.273"/>
    </inkml:context>
    <inkml:brush xml:id="br0">
      <inkml:brushProperty name="width" value="0.025" units="cm"/>
      <inkml:brushProperty name="height" value="0.025" units="cm"/>
    </inkml:brush>
  </inkml:definitions>
  <inkml:trace contextRef="#ctx0" brushRef="#br0">0 0 10040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3.218"/>
    </inkml:context>
    <inkml:brush xml:id="br0">
      <inkml:brushProperty name="width" value="0.025" units="cm"/>
      <inkml:brushProperty name="height" value="0.025" units="cm"/>
    </inkml:brush>
  </inkml:definitions>
  <inkml:trace contextRef="#ctx0" brushRef="#br0">0 1 728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3.545"/>
    </inkml:context>
    <inkml:brush xml:id="br0">
      <inkml:brushProperty name="width" value="0.025" units="cm"/>
      <inkml:brushProperty name="height" value="0.025" units="cm"/>
    </inkml:brush>
  </inkml:definitions>
  <inkml:trace contextRef="#ctx0" brushRef="#br0">0 0 9144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3.875"/>
    </inkml:context>
    <inkml:brush xml:id="br0">
      <inkml:brushProperty name="width" value="0.025" units="cm"/>
      <inkml:brushProperty name="height" value="0.025" units="cm"/>
    </inkml:brush>
  </inkml:definitions>
  <inkml:trace contextRef="#ctx0" brushRef="#br0">1 1 4664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4.557"/>
    </inkml:context>
    <inkml:brush xml:id="br0">
      <inkml:brushProperty name="width" value="0.025" units="cm"/>
      <inkml:brushProperty name="height" value="0.025" units="cm"/>
    </inkml:brush>
  </inkml:definitions>
  <inkml:trace contextRef="#ctx0" brushRef="#br0">1 0 728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4.889"/>
    </inkml:context>
    <inkml:brush xml:id="br0">
      <inkml:brushProperty name="width" value="0.025" units="cm"/>
      <inkml:brushProperty name="height" value="0.025" units="cm"/>
    </inkml:brush>
  </inkml:definitions>
  <inkml:trace contextRef="#ctx0" brushRef="#br0">1 0 728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5.624"/>
    </inkml:context>
    <inkml:brush xml:id="br0">
      <inkml:brushProperty name="width" value="0.025" units="cm"/>
      <inkml:brushProperty name="height" value="0.025" units="cm"/>
    </inkml:brush>
  </inkml:definitions>
  <inkml:trace contextRef="#ctx0" brushRef="#br0">0 1 4760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5.391"/>
    </inkml:context>
    <inkml:brush xml:id="br0">
      <inkml:brushProperty name="width" value="0.025" units="cm"/>
      <inkml:brushProperty name="height" value="0.025" units="cm"/>
    </inkml:brush>
  </inkml:definitions>
  <inkml:trace contextRef="#ctx0" brushRef="#br0">1 1 12640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5.757"/>
    </inkml:context>
    <inkml:brush xml:id="br0">
      <inkml:brushProperty name="width" value="0.025" units="cm"/>
      <inkml:brushProperty name="height" value="0.025" units="cm"/>
    </inkml:brush>
  </inkml:definitions>
  <inkml:trace contextRef="#ctx0" brushRef="#br0">0 1 4848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6.291"/>
    </inkml:context>
    <inkml:brush xml:id="br0">
      <inkml:brushProperty name="width" value="0.025" units="cm"/>
      <inkml:brushProperty name="height" value="0.025" units="cm"/>
    </inkml:brush>
  </inkml:definitions>
  <inkml:trace contextRef="#ctx0" brushRef="#br0">1 0 8792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6.656"/>
    </inkml:context>
    <inkml:brush xml:id="br0">
      <inkml:brushProperty name="width" value="0.025" units="cm"/>
      <inkml:brushProperty name="height" value="0.025" units="cm"/>
    </inkml:brush>
  </inkml:definitions>
  <inkml:trace contextRef="#ctx0" brushRef="#br0">1 0 728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7.105"/>
    </inkml:context>
    <inkml:brush xml:id="br0">
      <inkml:brushProperty name="width" value="0.025" units="cm"/>
      <inkml:brushProperty name="height" value="0.025" units="cm"/>
    </inkml:brush>
  </inkml:definitions>
  <inkml:trace contextRef="#ctx0" brushRef="#br0">1 0 728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7.447"/>
    </inkml:context>
    <inkml:brush xml:id="br0">
      <inkml:brushProperty name="width" value="0.025" units="cm"/>
      <inkml:brushProperty name="height" value="0.025" units="cm"/>
    </inkml:brush>
  </inkml:definitions>
  <inkml:trace contextRef="#ctx0" brushRef="#br0">0 1 8880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7.774"/>
    </inkml:context>
    <inkml:brush xml:id="br0">
      <inkml:brushProperty name="width" value="0.025" units="cm"/>
      <inkml:brushProperty name="height" value="0.025" units="cm"/>
    </inkml:brush>
  </inkml:definitions>
  <inkml:trace contextRef="#ctx0" brushRef="#br0">1 1 9240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8.109"/>
    </inkml:context>
    <inkml:brush xml:id="br0">
      <inkml:brushProperty name="width" value="0.025" units="cm"/>
      <inkml:brushProperty name="height" value="0.025" units="cm"/>
    </inkml:brush>
  </inkml:definitions>
  <inkml:trace contextRef="#ctx0" brushRef="#br0">37 19 728</inkml:trace>
  <inkml:trace contextRef="#ctx0" brushRef="#br0" timeOffset="1">1 0 9776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8.455"/>
    </inkml:context>
    <inkml:brush xml:id="br0">
      <inkml:brushProperty name="width" value="0.025" units="cm"/>
      <inkml:brushProperty name="height" value="0.025" units="cm"/>
    </inkml:brush>
  </inkml:definitions>
  <inkml:trace contextRef="#ctx0" brushRef="#br0">1 0 7984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8.996"/>
    </inkml:context>
    <inkml:brush xml:id="br0">
      <inkml:brushProperty name="width" value="0.025" units="cm"/>
      <inkml:brushProperty name="height" value="0.025" units="cm"/>
    </inkml:brush>
  </inkml:definitions>
  <inkml:trace contextRef="#ctx0" brushRef="#br0">0 0 10760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5.944"/>
    </inkml:context>
    <inkml:brush xml:id="br0">
      <inkml:brushProperty name="width" value="0.025" units="cm"/>
      <inkml:brushProperty name="height" value="0.025" units="cm"/>
    </inkml:brush>
  </inkml:definitions>
  <inkml:trace contextRef="#ctx0" brushRef="#br0">0 1 9416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9.357"/>
    </inkml:context>
    <inkml:brush xml:id="br0">
      <inkml:brushProperty name="width" value="0.025" units="cm"/>
      <inkml:brushProperty name="height" value="0.025" units="cm"/>
    </inkml:brush>
  </inkml:definitions>
  <inkml:trace contextRef="#ctx0" brushRef="#br0">1 0 728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09.810"/>
    </inkml:context>
    <inkml:brush xml:id="br0">
      <inkml:brushProperty name="width" value="0.025" units="cm"/>
      <inkml:brushProperty name="height" value="0.025" units="cm"/>
    </inkml:brush>
  </inkml:definitions>
  <inkml:trace contextRef="#ctx0" brushRef="#br0">0 1 728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0.137"/>
    </inkml:context>
    <inkml:brush xml:id="br0">
      <inkml:brushProperty name="width" value="0.025" units="cm"/>
      <inkml:brushProperty name="height" value="0.025" units="cm"/>
    </inkml:brush>
  </inkml:definitions>
  <inkml:trace contextRef="#ctx0" brushRef="#br0">0 1 8520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0.458"/>
    </inkml:context>
    <inkml:brush xml:id="br0">
      <inkml:brushProperty name="width" value="0.025" units="cm"/>
      <inkml:brushProperty name="height" value="0.025" units="cm"/>
    </inkml:brush>
  </inkml:definitions>
  <inkml:trace contextRef="#ctx0" brushRef="#br0">1 1 10040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0.808"/>
    </inkml:context>
    <inkml:brush xml:id="br0">
      <inkml:brushProperty name="width" value="0.025" units="cm"/>
      <inkml:brushProperty name="height" value="0.025" units="cm"/>
    </inkml:brush>
  </inkml:definitions>
  <inkml:trace contextRef="#ctx0" brushRef="#br0">0 0 7000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1.163"/>
    </inkml:context>
    <inkml:brush xml:id="br0">
      <inkml:brushProperty name="width" value="0.025" units="cm"/>
      <inkml:brushProperty name="height" value="0.025" units="cm"/>
    </inkml:brush>
  </inkml:definitions>
  <inkml:trace contextRef="#ctx0" brushRef="#br0">1 1 5744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1.612"/>
    </inkml:context>
    <inkml:brush xml:id="br0">
      <inkml:brushProperty name="width" value="0.025" units="cm"/>
      <inkml:brushProperty name="height" value="0.025" units="cm"/>
    </inkml:brush>
  </inkml:definitions>
  <inkml:trace contextRef="#ctx0" brushRef="#br0">0 0 728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1.956"/>
    </inkml:context>
    <inkml:brush xml:id="br0">
      <inkml:brushProperty name="width" value="0.025" units="cm"/>
      <inkml:brushProperty name="height" value="0.025" units="cm"/>
    </inkml:brush>
  </inkml:definitions>
  <inkml:trace contextRef="#ctx0" brushRef="#br0">0 1 13088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2.308"/>
    </inkml:context>
    <inkml:brush xml:id="br0">
      <inkml:brushProperty name="width" value="0.025" units="cm"/>
      <inkml:brushProperty name="height" value="0.025" units="cm"/>
    </inkml:brush>
  </inkml:definitions>
  <inkml:trace contextRef="#ctx0" brushRef="#br0">0 1 7896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2.649"/>
    </inkml:context>
    <inkml:brush xml:id="br0">
      <inkml:brushProperty name="width" value="0.025" units="cm"/>
      <inkml:brushProperty name="height" value="0.025" units="cm"/>
    </inkml:brush>
  </inkml:definitions>
  <inkml:trace contextRef="#ctx0" brushRef="#br0">0 1 728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6.276"/>
    </inkml:context>
    <inkml:brush xml:id="br0">
      <inkml:brushProperty name="width" value="0.025" units="cm"/>
      <inkml:brushProperty name="height" value="0.025" units="cm"/>
    </inkml:brush>
  </inkml:definitions>
  <inkml:trace contextRef="#ctx0" brushRef="#br0">0 1 10224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2.974"/>
    </inkml:context>
    <inkml:brush xml:id="br0">
      <inkml:brushProperty name="width" value="0.025" units="cm"/>
      <inkml:brushProperty name="height" value="0.025" units="cm"/>
    </inkml:brush>
  </inkml:definitions>
  <inkml:trace contextRef="#ctx0" brushRef="#br0">0 0 7176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3.482"/>
    </inkml:context>
    <inkml:brush xml:id="br0">
      <inkml:brushProperty name="width" value="0.025" units="cm"/>
      <inkml:brushProperty name="height" value="0.025" units="cm"/>
    </inkml:brush>
  </inkml:definitions>
  <inkml:trace contextRef="#ctx0" brushRef="#br0">1 1 3504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3.859"/>
    </inkml:context>
    <inkml:brush xml:id="br0">
      <inkml:brushProperty name="width" value="0.025" units="cm"/>
      <inkml:brushProperty name="height" value="0.025" units="cm"/>
    </inkml:brush>
  </inkml:definitions>
  <inkml:trace contextRef="#ctx0" brushRef="#br0">0 1 6280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4.226"/>
    </inkml:context>
    <inkml:brush xml:id="br0">
      <inkml:brushProperty name="width" value="0.025" units="cm"/>
      <inkml:brushProperty name="height" value="0.025" units="cm"/>
    </inkml:brush>
  </inkml:definitions>
  <inkml:trace contextRef="#ctx0" brushRef="#br0">0 1 7712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4.760"/>
    </inkml:context>
    <inkml:brush xml:id="br0">
      <inkml:brushProperty name="width" value="0.025" units="cm"/>
      <inkml:brushProperty name="height" value="0.025" units="cm"/>
    </inkml:brush>
  </inkml:definitions>
  <inkml:trace contextRef="#ctx0" brushRef="#br0">1 1 7176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5.127"/>
    </inkml:context>
    <inkml:brush xml:id="br0">
      <inkml:brushProperty name="width" value="0.025" units="cm"/>
      <inkml:brushProperty name="height" value="0.025" units="cm"/>
    </inkml:brush>
  </inkml:definitions>
  <inkml:trace contextRef="#ctx0" brushRef="#br0">0 1 5472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5.700"/>
    </inkml:context>
    <inkml:brush xml:id="br0">
      <inkml:brushProperty name="width" value="0.025" units="cm"/>
      <inkml:brushProperty name="height" value="0.025" units="cm"/>
    </inkml:brush>
  </inkml:definitions>
  <inkml:trace contextRef="#ctx0" brushRef="#br0">1 0 5472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6.109"/>
    </inkml:context>
    <inkml:brush xml:id="br0">
      <inkml:brushProperty name="width" value="0.025" units="cm"/>
      <inkml:brushProperty name="height" value="0.025" units="cm"/>
    </inkml:brush>
  </inkml:definitions>
  <inkml:trace contextRef="#ctx0" brushRef="#br0">0 0 728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6.559"/>
    </inkml:context>
    <inkml:brush xml:id="br0">
      <inkml:brushProperty name="width" value="0.025" units="cm"/>
      <inkml:brushProperty name="height" value="0.025" units="cm"/>
    </inkml:brush>
  </inkml:definitions>
  <inkml:trace contextRef="#ctx0" brushRef="#br0">0 0 728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6.924"/>
    </inkml:context>
    <inkml:brush xml:id="br0">
      <inkml:brushProperty name="width" value="0.025" units="cm"/>
      <inkml:brushProperty name="height" value="0.025" units="cm"/>
    </inkml:brush>
  </inkml:definitions>
  <inkml:trace contextRef="#ctx0" brushRef="#br0">0 0 728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6.613"/>
    </inkml:context>
    <inkml:brush xml:id="br0">
      <inkml:brushProperty name="width" value="0.025" units="cm"/>
      <inkml:brushProperty name="height" value="0.025" units="cm"/>
    </inkml:brush>
  </inkml:definitions>
  <inkml:trace contextRef="#ctx0" brushRef="#br0">1 0 728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7.459"/>
    </inkml:context>
    <inkml:brush xml:id="br0">
      <inkml:brushProperty name="width" value="0.025" units="cm"/>
      <inkml:brushProperty name="height" value="0.025" units="cm"/>
    </inkml:brush>
  </inkml:definitions>
  <inkml:trace contextRef="#ctx0" brushRef="#br0">0 0 728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7.907"/>
    </inkml:context>
    <inkml:brush xml:id="br0">
      <inkml:brushProperty name="width" value="0.025" units="cm"/>
      <inkml:brushProperty name="height" value="0.025" units="cm"/>
    </inkml:brush>
  </inkml:definitions>
  <inkml:trace contextRef="#ctx0" brushRef="#br0">0 0 728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8.274"/>
    </inkml:context>
    <inkml:brush xml:id="br0">
      <inkml:brushProperty name="width" value="0.025" units="cm"/>
      <inkml:brushProperty name="height" value="0.025" units="cm"/>
    </inkml:brush>
  </inkml:definitions>
  <inkml:trace contextRef="#ctx0" brushRef="#br0">0 0 728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8.604"/>
    </inkml:context>
    <inkml:brush xml:id="br0">
      <inkml:brushProperty name="width" value="0.025" units="cm"/>
      <inkml:brushProperty name="height" value="0.025" units="cm"/>
    </inkml:brush>
  </inkml:definitions>
  <inkml:trace contextRef="#ctx0" brushRef="#br0">0 1 8968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18.939"/>
    </inkml:context>
    <inkml:brush xml:id="br0">
      <inkml:brushProperty name="width" value="0.025" units="cm"/>
      <inkml:brushProperty name="height" value="0.025" units="cm"/>
    </inkml:brush>
  </inkml:definitions>
  <inkml:trace contextRef="#ctx0" brushRef="#br0">1 1 7712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30.656"/>
    </inkml:context>
    <inkml:brush xml:id="br0">
      <inkml:brushProperty name="width" value="0.025" units="cm"/>
      <inkml:brushProperty name="height" value="0.025" units="cm"/>
    </inkml:brush>
  </inkml:definitions>
  <inkml:trace contextRef="#ctx0" brushRef="#br0">1 0 728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31.025"/>
    </inkml:context>
    <inkml:brush xml:id="br0">
      <inkml:brushProperty name="width" value="0.025" units="cm"/>
      <inkml:brushProperty name="height" value="0.025" units="cm"/>
    </inkml:brush>
  </inkml:definitions>
  <inkml:trace contextRef="#ctx0" brushRef="#br0">1 1 728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5:31.557"/>
    </inkml:context>
    <inkml:brush xml:id="br0">
      <inkml:brushProperty name="width" value="0.025" units="cm"/>
      <inkml:brushProperty name="height" value="0.025" units="cm"/>
    </inkml:brush>
  </inkml:definitions>
  <inkml:trace contextRef="#ctx0" brushRef="#br0">0 1 6280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02.900"/>
    </inkml:context>
    <inkml:brush xml:id="br0">
      <inkml:brushProperty name="width" value="0.025" units="cm"/>
      <inkml:brushProperty name="height" value="0.025" units="cm"/>
    </inkml:brush>
  </inkml:definitions>
  <inkml:trace contextRef="#ctx0" brushRef="#br0">0 1 8880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03.234"/>
    </inkml:context>
    <inkml:brush xml:id="br0">
      <inkml:brushProperty name="width" value="0.025" units="cm"/>
      <inkml:brushProperty name="height" value="0.025" units="cm"/>
    </inkml:brush>
  </inkml:definitions>
  <inkml:trace contextRef="#ctx0" brushRef="#br0">1 0 3320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6.974"/>
    </inkml:context>
    <inkml:brush xml:id="br0">
      <inkml:brushProperty name="width" value="0.025" units="cm"/>
      <inkml:brushProperty name="height" value="0.025" units="cm"/>
    </inkml:brush>
  </inkml:definitions>
  <inkml:trace contextRef="#ctx0" brushRef="#br0">0 0 9328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03.621"/>
    </inkml:context>
    <inkml:brush xml:id="br0">
      <inkml:brushProperty name="width" value="0.025" units="cm"/>
      <inkml:brushProperty name="height" value="0.025" units="cm"/>
    </inkml:brush>
  </inkml:definitions>
  <inkml:trace contextRef="#ctx0" brushRef="#br0">1 1 10488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04.521"/>
    </inkml:context>
    <inkml:brush xml:id="br0">
      <inkml:brushProperty name="width" value="0.025" units="cm"/>
      <inkml:brushProperty name="height" value="0.025" units="cm"/>
    </inkml:brush>
  </inkml:definitions>
  <inkml:trace contextRef="#ctx0" brushRef="#br0">1 0 728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05.035"/>
    </inkml:context>
    <inkml:brush xml:id="br0">
      <inkml:brushProperty name="width" value="0.025" units="cm"/>
      <inkml:brushProperty name="height" value="0.025" units="cm"/>
    </inkml:brush>
  </inkml:definitions>
  <inkml:trace contextRef="#ctx0" brushRef="#br0">0 0 8248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2.653"/>
    </inkml:context>
    <inkml:brush xml:id="br0">
      <inkml:brushProperty name="width" value="0.025" units="cm"/>
      <inkml:brushProperty name="height" value="0.025" units="cm"/>
    </inkml:brush>
  </inkml:definitions>
  <inkml:trace contextRef="#ctx0" brushRef="#br0">1 0 6904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3.486"/>
    </inkml:context>
    <inkml:brush xml:id="br0">
      <inkml:brushProperty name="width" value="0.025" units="cm"/>
      <inkml:brushProperty name="height" value="0.025" units="cm"/>
    </inkml:brush>
  </inkml:definitions>
  <inkml:trace contextRef="#ctx0" brushRef="#br0">0 0 728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3.830"/>
    </inkml:context>
    <inkml:brush xml:id="br0">
      <inkml:brushProperty name="width" value="0.025" units="cm"/>
      <inkml:brushProperty name="height" value="0.025" units="cm"/>
    </inkml:brush>
  </inkml:definitions>
  <inkml:trace contextRef="#ctx0" brushRef="#br0">1 1 9952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4.171"/>
    </inkml:context>
    <inkml:brush xml:id="br0">
      <inkml:brushProperty name="width" value="0.025" units="cm"/>
      <inkml:brushProperty name="height" value="0.025" units="cm"/>
    </inkml:brush>
  </inkml:definitions>
  <inkml:trace contextRef="#ctx0" brushRef="#br0">0 1 2696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4.517"/>
    </inkml:context>
    <inkml:brush xml:id="br0">
      <inkml:brushProperty name="width" value="0.025" units="cm"/>
      <inkml:brushProperty name="height" value="0.025" units="cm"/>
    </inkml:brush>
  </inkml:definitions>
  <inkml:trace contextRef="#ctx0" brushRef="#br0">1 0 10936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4.853"/>
    </inkml:context>
    <inkml:brush xml:id="br0">
      <inkml:brushProperty name="width" value="0.025" units="cm"/>
      <inkml:brushProperty name="height" value="0.025" units="cm"/>
    </inkml:brush>
  </inkml:definitions>
  <inkml:trace contextRef="#ctx0" brushRef="#br0">0 0 728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5.352"/>
    </inkml:context>
    <inkml:brush xml:id="br0">
      <inkml:brushProperty name="width" value="0.025" units="cm"/>
      <inkml:brushProperty name="height" value="0.025" units="cm"/>
    </inkml:brush>
  </inkml:definitions>
  <inkml:trace contextRef="#ctx0" brushRef="#br0">1 0 5296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2.458"/>
    </inkml:context>
    <inkml:brush xml:id="br0">
      <inkml:brushProperty name="width" value="0.025" units="cm"/>
      <inkml:brushProperty name="height" value="0.025" units="cm"/>
    </inkml:brush>
  </inkml:definitions>
  <inkml:trace contextRef="#ctx0" brushRef="#br0">1 1 728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7.872"/>
    </inkml:context>
    <inkml:brush xml:id="br0">
      <inkml:brushProperty name="width" value="0.025" units="cm"/>
      <inkml:brushProperty name="height" value="0.025" units="cm"/>
    </inkml:brush>
  </inkml:definitions>
  <inkml:trace contextRef="#ctx0" brushRef="#br0">1 0 2968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5.802"/>
    </inkml:context>
    <inkml:brush xml:id="br0">
      <inkml:brushProperty name="width" value="0.025" units="cm"/>
      <inkml:brushProperty name="height" value="0.025" units="cm"/>
    </inkml:brush>
  </inkml:definitions>
  <inkml:trace contextRef="#ctx0" brushRef="#br0">0 0 3952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6.151"/>
    </inkml:context>
    <inkml:brush xml:id="br0">
      <inkml:brushProperty name="width" value="0.025" units="cm"/>
      <inkml:brushProperty name="height" value="0.025" units="cm"/>
    </inkml:brush>
  </inkml:definitions>
  <inkml:trace contextRef="#ctx0" brushRef="#br0">1 1 12912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6.517"/>
    </inkml:context>
    <inkml:brush xml:id="br0">
      <inkml:brushProperty name="width" value="0.025" units="cm"/>
      <inkml:brushProperty name="height" value="0.025" units="cm"/>
    </inkml:brush>
  </inkml:definitions>
  <inkml:trace contextRef="#ctx0" brushRef="#br0">1 0 8160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6.852"/>
    </inkml:context>
    <inkml:brush xml:id="br0">
      <inkml:brushProperty name="width" value="0.025" units="cm"/>
      <inkml:brushProperty name="height" value="0.025" units="cm"/>
    </inkml:brush>
  </inkml:definitions>
  <inkml:trace contextRef="#ctx0" brushRef="#br0">1 0 728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7.182"/>
    </inkml:context>
    <inkml:brush xml:id="br0">
      <inkml:brushProperty name="width" value="0.025" units="cm"/>
      <inkml:brushProperty name="height" value="0.025" units="cm"/>
    </inkml:brush>
  </inkml:definitions>
  <inkml:trace contextRef="#ctx0" brushRef="#br0">0 0 8160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7.516"/>
    </inkml:context>
    <inkml:brush xml:id="br0">
      <inkml:brushProperty name="width" value="0.025" units="cm"/>
      <inkml:brushProperty name="height" value="0.025" units="cm"/>
    </inkml:brush>
  </inkml:definitions>
  <inkml:trace contextRef="#ctx0" brushRef="#br0">1 1 728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8.001"/>
    </inkml:context>
    <inkml:brush xml:id="br0">
      <inkml:brushProperty name="width" value="0.025" units="cm"/>
      <inkml:brushProperty name="height" value="0.025" units="cm"/>
    </inkml:brush>
  </inkml:definitions>
  <inkml:trace contextRef="#ctx0" brushRef="#br0">0 32 10312</inkml:trace>
  <inkml:trace contextRef="#ctx0" brushRef="#br0" timeOffset="1">2637 1 6640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8.334"/>
    </inkml:context>
    <inkml:brush xml:id="br0">
      <inkml:brushProperty name="width" value="0.025" units="cm"/>
      <inkml:brushProperty name="height" value="0.025" units="cm"/>
    </inkml:brush>
  </inkml:definitions>
  <inkml:trace contextRef="#ctx0" brushRef="#br0">1 0 728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8.665"/>
    </inkml:context>
    <inkml:brush xml:id="br0">
      <inkml:brushProperty name="width" value="0.025" units="cm"/>
      <inkml:brushProperty name="height" value="0.025" units="cm"/>
    </inkml:brush>
  </inkml:definitions>
  <inkml:trace contextRef="#ctx0" brushRef="#br0">0 1 9504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9.006"/>
    </inkml:context>
    <inkml:brush xml:id="br0">
      <inkml:brushProperty name="width" value="0.025" units="cm"/>
      <inkml:brushProperty name="height" value="0.025" units="cm"/>
    </inkml:brush>
  </inkml:definitions>
  <inkml:trace contextRef="#ctx0" brushRef="#br0">0 0 8880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8.238"/>
    </inkml:context>
    <inkml:brush xml:id="br0">
      <inkml:brushProperty name="width" value="0.025" units="cm"/>
      <inkml:brushProperty name="height" value="0.025" units="cm"/>
    </inkml:brush>
  </inkml:definitions>
  <inkml:trace contextRef="#ctx0" brushRef="#br0">0 1 4848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49.616"/>
    </inkml:context>
    <inkml:brush xml:id="br0">
      <inkml:brushProperty name="width" value="0.025" units="cm"/>
      <inkml:brushProperty name="height" value="0.025" units="cm"/>
    </inkml:brush>
  </inkml:definitions>
  <inkml:trace contextRef="#ctx0" brushRef="#br0">1 1 6552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0.148"/>
    </inkml:context>
    <inkml:brush xml:id="br0">
      <inkml:brushProperty name="width" value="0.025" units="cm"/>
      <inkml:brushProperty name="height" value="0.025" units="cm"/>
    </inkml:brush>
  </inkml:definitions>
  <inkml:trace contextRef="#ctx0" brushRef="#br0">0 1 12728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0.517"/>
    </inkml:context>
    <inkml:brush xml:id="br0">
      <inkml:brushProperty name="width" value="0.025" units="cm"/>
      <inkml:brushProperty name="height" value="0.025" units="cm"/>
    </inkml:brush>
  </inkml:definitions>
  <inkml:trace contextRef="#ctx0" brushRef="#br0">1 0 728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0.964"/>
    </inkml:context>
    <inkml:brush xml:id="br0">
      <inkml:brushProperty name="width" value="0.025" units="cm"/>
      <inkml:brushProperty name="height" value="0.025" units="cm"/>
    </inkml:brush>
  </inkml:definitions>
  <inkml:trace contextRef="#ctx0" brushRef="#br0">1 1 12104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1.648"/>
    </inkml:context>
    <inkml:brush xml:id="br0">
      <inkml:brushProperty name="width" value="0.025" units="cm"/>
      <inkml:brushProperty name="height" value="0.025" units="cm"/>
    </inkml:brush>
  </inkml:definitions>
  <inkml:trace contextRef="#ctx0" brushRef="#br0">1 1 8520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2.015"/>
    </inkml:context>
    <inkml:brush xml:id="br0">
      <inkml:brushProperty name="width" value="0.025" units="cm"/>
      <inkml:brushProperty name="height" value="0.025" units="cm"/>
    </inkml:brush>
  </inkml:definitions>
  <inkml:trace contextRef="#ctx0" brushRef="#br0">1 1 5656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2.463"/>
    </inkml:context>
    <inkml:brush xml:id="br0">
      <inkml:brushProperty name="width" value="0.025" units="cm"/>
      <inkml:brushProperty name="height" value="0.025" units="cm"/>
    </inkml:brush>
  </inkml:definitions>
  <inkml:trace contextRef="#ctx0" brushRef="#br0">0 0 728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2.805"/>
    </inkml:context>
    <inkml:brush xml:id="br0">
      <inkml:brushProperty name="width" value="0.025" units="cm"/>
      <inkml:brushProperty name="height" value="0.025" units="cm"/>
    </inkml:brush>
  </inkml:definitions>
  <inkml:trace contextRef="#ctx0" brushRef="#br0">1 0 10672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7.043"/>
    </inkml:context>
    <inkml:brush xml:id="br0">
      <inkml:brushProperty name="width" value="0.025" units="cm"/>
      <inkml:brushProperty name="height" value="0.025" units="cm"/>
    </inkml:brush>
  </inkml:definitions>
  <inkml:trace contextRef="#ctx0" brushRef="#br0">1 0 728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7.551"/>
    </inkml:context>
    <inkml:brush xml:id="br0">
      <inkml:brushProperty name="width" value="0.025" units="cm"/>
      <inkml:brushProperty name="height" value="0.025" units="cm"/>
    </inkml:brush>
  </inkml:definitions>
  <inkml:trace contextRef="#ctx0" brushRef="#br0">1 1 9240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8.772"/>
    </inkml:context>
    <inkml:brush xml:id="br0">
      <inkml:brushProperty name="width" value="0.025" units="cm"/>
      <inkml:brushProperty name="height" value="0.025" units="cm"/>
    </inkml:brush>
  </inkml:definitions>
  <inkml:trace contextRef="#ctx0" brushRef="#br0">1 0 6008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8.392"/>
    </inkml:context>
    <inkml:brush xml:id="br0">
      <inkml:brushProperty name="width" value="0.025" units="cm"/>
      <inkml:brushProperty name="height" value="0.025" units="cm"/>
    </inkml:brush>
  </inkml:definitions>
  <inkml:trace contextRef="#ctx0" brushRef="#br0">0 0 728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8.740"/>
    </inkml:context>
    <inkml:brush xml:id="br0">
      <inkml:brushProperty name="width" value="0.025" units="cm"/>
      <inkml:brushProperty name="height" value="0.025" units="cm"/>
    </inkml:brush>
  </inkml:definitions>
  <inkml:trace contextRef="#ctx0" brushRef="#br0">0 1 9328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9.076"/>
    </inkml:context>
    <inkml:brush xml:id="br0">
      <inkml:brushProperty name="width" value="0.025" units="cm"/>
      <inkml:brushProperty name="height" value="0.025" units="cm"/>
    </inkml:brush>
  </inkml:definitions>
  <inkml:trace contextRef="#ctx0" brushRef="#br0">0 1 728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9.408"/>
    </inkml:context>
    <inkml:brush xml:id="br0">
      <inkml:brushProperty name="width" value="0.025" units="cm"/>
      <inkml:brushProperty name="height" value="0.025" units="cm"/>
    </inkml:brush>
  </inkml:definitions>
  <inkml:trace contextRef="#ctx0" brushRef="#br0">74 0 728</inkml:trace>
  <inkml:trace contextRef="#ctx0" brushRef="#br0" timeOffset="1">1 90 12912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6:59.758"/>
    </inkml:context>
    <inkml:brush xml:id="br0">
      <inkml:brushProperty name="width" value="0.025" units="cm"/>
      <inkml:brushProperty name="height" value="0.025" units="cm"/>
    </inkml:brush>
  </inkml:definitions>
  <inkml:trace contextRef="#ctx0" brushRef="#br0">1 0 728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7:00.087"/>
    </inkml:context>
    <inkml:brush xml:id="br0">
      <inkml:brushProperty name="width" value="0.025" units="cm"/>
      <inkml:brushProperty name="height" value="0.025" units="cm"/>
    </inkml:brush>
  </inkml:definitions>
  <inkml:trace contextRef="#ctx0" brushRef="#br0">0 1 9328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8:12.564"/>
    </inkml:context>
    <inkml:brush xml:id="br0">
      <inkml:brushProperty name="width" value="0.025" units="cm"/>
      <inkml:brushProperty name="height" value="0.025" units="cm"/>
    </inkml:brush>
  </inkml:definitions>
  <inkml:trace contextRef="#ctx0" brushRef="#br0">0 0 15600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8:12.904"/>
    </inkml:context>
    <inkml:brush xml:id="br0">
      <inkml:brushProperty name="width" value="0.025" units="cm"/>
      <inkml:brushProperty name="height" value="0.025" units="cm"/>
    </inkml:brush>
  </inkml:definitions>
  <inkml:trace contextRef="#ctx0" brushRef="#br0">0 0 728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8:13.234"/>
    </inkml:context>
    <inkml:brush xml:id="br0">
      <inkml:brushProperty name="width" value="0.025" units="cm"/>
      <inkml:brushProperty name="height" value="0.025" units="cm"/>
    </inkml:brush>
  </inkml:definitions>
  <inkml:trace contextRef="#ctx0" brushRef="#br0">0 1 11208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8:13.553"/>
    </inkml:context>
    <inkml:brush xml:id="br0">
      <inkml:brushProperty name="width" value="0.025" units="cm"/>
      <inkml:brushProperty name="height" value="0.025" units="cm"/>
    </inkml:brush>
  </inkml:definitions>
  <inkml:trace contextRef="#ctx0" brushRef="#br0">0 1 6280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9.139"/>
    </inkml:context>
    <inkml:brush xml:id="br0">
      <inkml:brushProperty name="width" value="0.025" units="cm"/>
      <inkml:brushProperty name="height" value="0.025" units="cm"/>
    </inkml:brush>
  </inkml:definitions>
  <inkml:trace contextRef="#ctx0" brushRef="#br0">0 0 4576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8:59.634"/>
    </inkml:context>
    <inkml:brush xml:id="br0">
      <inkml:brushProperty name="width" value="0.025" units="cm"/>
      <inkml:brushProperty name="height" value="0.025" units="cm"/>
    </inkml:brush>
  </inkml:definitions>
  <inkml:trace contextRef="#ctx0" brushRef="#br0">1 1 8072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0.599"/>
    </inkml:context>
    <inkml:brush xml:id="br0">
      <inkml:brushProperty name="width" value="0.025" units="cm"/>
      <inkml:brushProperty name="height" value="0.025" units="cm"/>
    </inkml:brush>
  </inkml:definitions>
  <inkml:trace contextRef="#ctx0" brushRef="#br0">0 1 728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0.930"/>
    </inkml:context>
    <inkml:brush xml:id="br0">
      <inkml:brushProperty name="width" value="0.025" units="cm"/>
      <inkml:brushProperty name="height" value="0.025" units="cm"/>
    </inkml:brush>
  </inkml:definitions>
  <inkml:trace contextRef="#ctx0" brushRef="#br0">1 1 9952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1.349"/>
    </inkml:context>
    <inkml:brush xml:id="br0">
      <inkml:brushProperty name="width" value="0.025" units="cm"/>
      <inkml:brushProperty name="height" value="0.025" units="cm"/>
    </inkml:brush>
  </inkml:definitions>
  <inkml:trace contextRef="#ctx0" brushRef="#br0">1 0 10224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1.731"/>
    </inkml:context>
    <inkml:brush xml:id="br0">
      <inkml:brushProperty name="width" value="0.025" units="cm"/>
      <inkml:brushProperty name="height" value="0.025" units="cm"/>
    </inkml:brush>
  </inkml:definitions>
  <inkml:trace contextRef="#ctx0" brushRef="#br0">0 1 6368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2.182"/>
    </inkml:context>
    <inkml:brush xml:id="br0">
      <inkml:brushProperty name="width" value="0.025" units="cm"/>
      <inkml:brushProperty name="height" value="0.025" units="cm"/>
    </inkml:brush>
  </inkml:definitions>
  <inkml:trace contextRef="#ctx0" brushRef="#br0">0 0 2872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2.512"/>
    </inkml:context>
    <inkml:brush xml:id="br0">
      <inkml:brushProperty name="width" value="0.025" units="cm"/>
      <inkml:brushProperty name="height" value="0.025" units="cm"/>
    </inkml:brush>
  </inkml:definitions>
  <inkml:trace contextRef="#ctx0" brushRef="#br0">1 1 9144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2.846"/>
    </inkml:context>
    <inkml:brush xml:id="br0">
      <inkml:brushProperty name="width" value="0.025" units="cm"/>
      <inkml:brushProperty name="height" value="0.025" units="cm"/>
    </inkml:brush>
  </inkml:definitions>
  <inkml:trace contextRef="#ctx0" brushRef="#br0">1 1 7176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3.982"/>
    </inkml:context>
    <inkml:brush xml:id="br0">
      <inkml:brushProperty name="width" value="0.025" units="cm"/>
      <inkml:brushProperty name="height" value="0.025" units="cm"/>
    </inkml:brush>
  </inkml:definitions>
  <inkml:trace contextRef="#ctx0" brushRef="#br0">1 0 3144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4.314"/>
    </inkml:context>
    <inkml:brush xml:id="br0">
      <inkml:brushProperty name="width" value="0.025" units="cm"/>
      <inkml:brushProperty name="height" value="0.025" units="cm"/>
    </inkml:brush>
  </inkml:definitions>
  <inkml:trace contextRef="#ctx0" brushRef="#br0">0 1 10312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9.590"/>
    </inkml:context>
    <inkml:brush xml:id="br0">
      <inkml:brushProperty name="width" value="0.025" units="cm"/>
      <inkml:brushProperty name="height" value="0.025" units="cm"/>
    </inkml:brush>
  </inkml:definitions>
  <inkml:trace contextRef="#ctx0" brushRef="#br0">0 1 728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4.697"/>
    </inkml:context>
    <inkml:brush xml:id="br0">
      <inkml:brushProperty name="width" value="0.025" units="cm"/>
      <inkml:brushProperty name="height" value="0.025" units="cm"/>
    </inkml:brush>
  </inkml:definitions>
  <inkml:trace contextRef="#ctx0" brushRef="#br0">1 0 10672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5.029"/>
    </inkml:context>
    <inkml:brush xml:id="br0">
      <inkml:brushProperty name="width" value="0.025" units="cm"/>
      <inkml:brushProperty name="height" value="0.025" units="cm"/>
    </inkml:brush>
  </inkml:definitions>
  <inkml:trace contextRef="#ctx0" brushRef="#br0">0 0 4128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5.347"/>
    </inkml:context>
    <inkml:brush xml:id="br0">
      <inkml:brushProperty name="width" value="0.025" units="cm"/>
      <inkml:brushProperty name="height" value="0.025" units="cm"/>
    </inkml:brush>
  </inkml:definitions>
  <inkml:trace contextRef="#ctx0" brushRef="#br0">1 0 728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5.694"/>
    </inkml:context>
    <inkml:brush xml:id="br0">
      <inkml:brushProperty name="width" value="0.025" units="cm"/>
      <inkml:brushProperty name="height" value="0.025" units="cm"/>
    </inkml:brush>
  </inkml:definitions>
  <inkml:trace contextRef="#ctx0" brushRef="#br0">0 1 728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6.029"/>
    </inkml:context>
    <inkml:brush xml:id="br0">
      <inkml:brushProperty name="width" value="0.025" units="cm"/>
      <inkml:brushProperty name="height" value="0.025" units="cm"/>
    </inkml:brush>
  </inkml:definitions>
  <inkml:trace contextRef="#ctx0" brushRef="#br0">0 1 8880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6.380"/>
    </inkml:context>
    <inkml:brush xml:id="br0">
      <inkml:brushProperty name="width" value="0.025" units="cm"/>
      <inkml:brushProperty name="height" value="0.025" units="cm"/>
    </inkml:brush>
  </inkml:definitions>
  <inkml:trace contextRef="#ctx0" brushRef="#br0">0 1 2784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6.717"/>
    </inkml:context>
    <inkml:brush xml:id="br0">
      <inkml:brushProperty name="width" value="0.025" units="cm"/>
      <inkml:brushProperty name="height" value="0.025" units="cm"/>
    </inkml:brush>
  </inkml:definitions>
  <inkml:trace contextRef="#ctx0" brushRef="#br0">1 0 13360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7.049"/>
    </inkml:context>
    <inkml:brush xml:id="br0">
      <inkml:brushProperty name="width" value="0.025" units="cm"/>
      <inkml:brushProperty name="height" value="0.025" units="cm"/>
    </inkml:brush>
  </inkml:definitions>
  <inkml:trace contextRef="#ctx0" brushRef="#br0">0 0 7000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7.396"/>
    </inkml:context>
    <inkml:brush xml:id="br0">
      <inkml:brushProperty name="width" value="0.025" units="cm"/>
      <inkml:brushProperty name="height" value="0.025" units="cm"/>
    </inkml:brush>
  </inkml:definitions>
  <inkml:trace contextRef="#ctx0" brushRef="#br0">1 1 728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09:07.729"/>
    </inkml:context>
    <inkml:brush xml:id="br0">
      <inkml:brushProperty name="width" value="0.025" units="cm"/>
      <inkml:brushProperty name="height" value="0.025" units="cm"/>
    </inkml:brush>
  </inkml:definitions>
  <inkml:trace contextRef="#ctx0" brushRef="#br0">0 1 728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09.924"/>
    </inkml:context>
    <inkml:brush xml:id="br0">
      <inkml:brushProperty name="width" value="0.025" units="cm"/>
      <inkml:brushProperty name="height" value="0.025" units="cm"/>
    </inkml:brush>
  </inkml:definitions>
  <inkml:trace contextRef="#ctx0" brushRef="#br0">1 1 9776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6.323"/>
    </inkml:context>
    <inkml:brush xml:id="br0">
      <inkml:brushProperty name="width" value="0.025" units="cm"/>
      <inkml:brushProperty name="height" value="0.025" units="cm"/>
    </inkml:brush>
  </inkml:definitions>
  <inkml:trace contextRef="#ctx0" brushRef="#br0">0 0 728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6.838"/>
    </inkml:context>
    <inkml:brush xml:id="br0">
      <inkml:brushProperty name="width" value="0.025" units="cm"/>
      <inkml:brushProperty name="height" value="0.025" units="cm"/>
    </inkml:brush>
  </inkml:definitions>
  <inkml:trace contextRef="#ctx0" brushRef="#br0">0 0 728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7.222"/>
    </inkml:context>
    <inkml:brush xml:id="br0">
      <inkml:brushProperty name="width" value="0.025" units="cm"/>
      <inkml:brushProperty name="height" value="0.025" units="cm"/>
    </inkml:brush>
  </inkml:definitions>
  <inkml:trace contextRef="#ctx0" brushRef="#br0">0 0 10312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7.588"/>
    </inkml:context>
    <inkml:brush xml:id="br0">
      <inkml:brushProperty name="width" value="0.025" units="cm"/>
      <inkml:brushProperty name="height" value="0.025" units="cm"/>
    </inkml:brush>
  </inkml:definitions>
  <inkml:trace contextRef="#ctx0" brushRef="#br0">0 1 728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8.121"/>
    </inkml:context>
    <inkml:brush xml:id="br0">
      <inkml:brushProperty name="width" value="0.025" units="cm"/>
      <inkml:brushProperty name="height" value="0.025" units="cm"/>
    </inkml:brush>
  </inkml:definitions>
  <inkml:trace contextRef="#ctx0" brushRef="#br0">0 0 3144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8.637"/>
    </inkml:context>
    <inkml:brush xml:id="br0">
      <inkml:brushProperty name="width" value="0.025" units="cm"/>
      <inkml:brushProperty name="height" value="0.025" units="cm"/>
    </inkml:brush>
  </inkml:definitions>
  <inkml:trace contextRef="#ctx0" brushRef="#br0">0 1 7984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9.027"/>
    </inkml:context>
    <inkml:brush xml:id="br0">
      <inkml:brushProperty name="width" value="0.025" units="cm"/>
      <inkml:brushProperty name="height" value="0.025" units="cm"/>
    </inkml:brush>
  </inkml:definitions>
  <inkml:trace contextRef="#ctx0" brushRef="#br0">0 0 6280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9.469"/>
    </inkml:context>
    <inkml:brush xml:id="br0">
      <inkml:brushProperty name="width" value="0.025" units="cm"/>
      <inkml:brushProperty name="height" value="0.025" units="cm"/>
    </inkml:brush>
  </inkml:definitions>
  <inkml:trace contextRef="#ctx0" brushRef="#br0">0 1 728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19.927"/>
    </inkml:context>
    <inkml:brush xml:id="br0">
      <inkml:brushProperty name="width" value="0.025" units="cm"/>
      <inkml:brushProperty name="height" value="0.025" units="cm"/>
    </inkml:brush>
  </inkml:definitions>
  <inkml:trace contextRef="#ctx0" brushRef="#br0">0 1 728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0.294"/>
    </inkml:context>
    <inkml:brush xml:id="br0">
      <inkml:brushProperty name="width" value="0.025" units="cm"/>
      <inkml:brushProperty name="height" value="0.025" units="cm"/>
    </inkml:brush>
  </inkml:definitions>
  <inkml:trace contextRef="#ctx0" brushRef="#br0">0 0 2160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0.258"/>
    </inkml:context>
    <inkml:brush xml:id="br0">
      <inkml:brushProperty name="width" value="0.025" units="cm"/>
      <inkml:brushProperty name="height" value="0.025" units="cm"/>
    </inkml:brush>
  </inkml:definitions>
  <inkml:trace contextRef="#ctx0" brushRef="#br0">0 1 4400</inkml:trace>
  <inkml:trace contextRef="#ctx0" brushRef="#br0" timeOffset="1">581 38 9056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0.624"/>
    </inkml:context>
    <inkml:brush xml:id="br0">
      <inkml:brushProperty name="width" value="0.025" units="cm"/>
      <inkml:brushProperty name="height" value="0.025" units="cm"/>
    </inkml:brush>
  </inkml:definitions>
  <inkml:trace contextRef="#ctx0" brushRef="#br0">1 0 10488</inkml:trace>
  <inkml:trace contextRef="#ctx0" brushRef="#br0" timeOffset="1">2840 19 6008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1.120"/>
    </inkml:context>
    <inkml:brush xml:id="br0">
      <inkml:brushProperty name="width" value="0.025" units="cm"/>
      <inkml:brushProperty name="height" value="0.025" units="cm"/>
    </inkml:brush>
  </inkml:definitions>
  <inkml:trace contextRef="#ctx0" brushRef="#br0">0 0 4760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1.495"/>
    </inkml:context>
    <inkml:brush xml:id="br0">
      <inkml:brushProperty name="width" value="0.025" units="cm"/>
      <inkml:brushProperty name="height" value="0.025" units="cm"/>
    </inkml:brush>
  </inkml:definitions>
  <inkml:trace contextRef="#ctx0" brushRef="#br0">1 1 5744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1.875"/>
    </inkml:context>
    <inkml:brush xml:id="br0">
      <inkml:brushProperty name="width" value="0.025" units="cm"/>
      <inkml:brushProperty name="height" value="0.025" units="cm"/>
    </inkml:brush>
  </inkml:definitions>
  <inkml:trace contextRef="#ctx0" brushRef="#br0">1 0 4664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2.393"/>
    </inkml:context>
    <inkml:brush xml:id="br0">
      <inkml:brushProperty name="width" value="0.025" units="cm"/>
      <inkml:brushProperty name="height" value="0.025" units="cm"/>
    </inkml:brush>
  </inkml:definitions>
  <inkml:trace contextRef="#ctx0" brushRef="#br0">1 0 4848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2.912"/>
    </inkml:context>
    <inkml:brush xml:id="br0">
      <inkml:brushProperty name="width" value="0.025" units="cm"/>
      <inkml:brushProperty name="height" value="0.025" units="cm"/>
    </inkml:brush>
  </inkml:definitions>
  <inkml:trace contextRef="#ctx0" brushRef="#br0">1 1 7536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3.292"/>
    </inkml:context>
    <inkml:brush xml:id="br0">
      <inkml:brushProperty name="width" value="0.025" units="cm"/>
      <inkml:brushProperty name="height" value="0.025" units="cm"/>
    </inkml:brush>
  </inkml:definitions>
  <inkml:trace contextRef="#ctx0" brushRef="#br0">1 0 728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3.743"/>
    </inkml:context>
    <inkml:brush xml:id="br0">
      <inkml:brushProperty name="width" value="0.025" units="cm"/>
      <inkml:brushProperty name="height" value="0.025" units="cm"/>
    </inkml:brush>
  </inkml:definitions>
  <inkml:trace contextRef="#ctx0" brushRef="#br0">0 0 728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4.192"/>
    </inkml:context>
    <inkml:brush xml:id="br0">
      <inkml:brushProperty name="width" value="0.025" units="cm"/>
      <inkml:brushProperty name="height" value="0.025" units="cm"/>
    </inkml:brush>
  </inkml:definitions>
  <inkml:trace contextRef="#ctx0" brushRef="#br0">1 0 8072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5.307"/>
    </inkml:context>
    <inkml:brush xml:id="br0">
      <inkml:brushProperty name="width" value="0.025" units="cm"/>
      <inkml:brushProperty name="height" value="0.025" units="cm"/>
    </inkml:brush>
  </inkml:definitions>
  <inkml:trace contextRef="#ctx0" brushRef="#br0">1 1 9504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0.593"/>
    </inkml:context>
    <inkml:brush xml:id="br0">
      <inkml:brushProperty name="width" value="0.025" units="cm"/>
      <inkml:brushProperty name="height" value="0.025" units="cm"/>
    </inkml:brush>
  </inkml:definitions>
  <inkml:trace contextRef="#ctx0" brushRef="#br0">0 1 5832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5.691"/>
    </inkml:context>
    <inkml:brush xml:id="br0">
      <inkml:brushProperty name="width" value="0.025" units="cm"/>
      <inkml:brushProperty name="height" value="0.025" units="cm"/>
    </inkml:brush>
  </inkml:definitions>
  <inkml:trace contextRef="#ctx0" brushRef="#br0">0 0 9144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6.057"/>
    </inkml:context>
    <inkml:brush xml:id="br0">
      <inkml:brushProperty name="width" value="0.025" units="cm"/>
      <inkml:brushProperty name="height" value="0.025" units="cm"/>
    </inkml:brush>
  </inkml:definitions>
  <inkml:trace contextRef="#ctx0" brushRef="#br0">0 0 4664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26.590"/>
    </inkml:context>
    <inkml:brush xml:id="br0">
      <inkml:brushProperty name="width" value="0.025" units="cm"/>
      <inkml:brushProperty name="height" value="0.025" units="cm"/>
    </inkml:brush>
  </inkml:definitions>
  <inkml:trace contextRef="#ctx0" brushRef="#br0">0 1 3416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30.579"/>
    </inkml:context>
    <inkml:brush xml:id="br0">
      <inkml:brushProperty name="width" value="0.025" units="cm"/>
      <inkml:brushProperty name="height" value="0.025" units="cm"/>
    </inkml:brush>
  </inkml:definitions>
  <inkml:trace contextRef="#ctx0" brushRef="#br0">1 0 11656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31.095"/>
    </inkml:context>
    <inkml:brush xml:id="br0">
      <inkml:brushProperty name="width" value="0.025" units="cm"/>
      <inkml:brushProperty name="height" value="0.025" units="cm"/>
    </inkml:brush>
  </inkml:definitions>
  <inkml:trace contextRef="#ctx0" brushRef="#br0">1 1 5920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31.480"/>
    </inkml:context>
    <inkml:brush xml:id="br0">
      <inkml:brushProperty name="width" value="0.025" units="cm"/>
      <inkml:brushProperty name="height" value="0.025" units="cm"/>
    </inkml:brush>
  </inkml:definitions>
  <inkml:trace contextRef="#ctx0" brushRef="#br0">0 0 7896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1:31.995"/>
    </inkml:context>
    <inkml:brush xml:id="br0">
      <inkml:brushProperty name="width" value="0.025" units="cm"/>
      <inkml:brushProperty name="height" value="0.025" units="cm"/>
    </inkml:brush>
  </inkml:definitions>
  <inkml:trace contextRef="#ctx0" brushRef="#br0">0 0 7264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3.616"/>
    </inkml:context>
    <inkml:brush xml:id="br0">
      <inkml:brushProperty name="width" value="0.025" units="cm"/>
      <inkml:brushProperty name="height" value="0.025" units="cm"/>
    </inkml:brush>
  </inkml:definitions>
  <inkml:trace contextRef="#ctx0" brushRef="#br0">1 0 7624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4"/>
    </inkml:context>
    <inkml:brush xml:id="br0">
      <inkml:brushProperty name="width" value="0.025" units="cm"/>
      <inkml:brushProperty name="height" value="0.025" units="cm"/>
    </inkml:brush>
  </inkml:definitions>
  <inkml:trace contextRef="#ctx0" brushRef="#br0">1 0 1888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4.516"/>
    </inkml:context>
    <inkml:brush xml:id="br0">
      <inkml:brushProperty name="width" value="0.025" units="cm"/>
      <inkml:brushProperty name="height" value="0.025" units="cm"/>
    </inkml:brush>
  </inkml:definitions>
  <inkml:trace contextRef="#ctx0" brushRef="#br0">0 1 6456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0.937"/>
    </inkml:context>
    <inkml:brush xml:id="br0">
      <inkml:brushProperty name="width" value="0.025" units="cm"/>
      <inkml:brushProperty name="height" value="0.025" units="cm"/>
    </inkml:brush>
  </inkml:definitions>
  <inkml:trace contextRef="#ctx0" brushRef="#br0">1 1 728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4.967"/>
    </inkml:context>
    <inkml:brush xml:id="br0">
      <inkml:brushProperty name="width" value="0.025" units="cm"/>
      <inkml:brushProperty name="height" value="0.025" units="cm"/>
    </inkml:brush>
  </inkml:definitions>
  <inkml:trace contextRef="#ctx0" brushRef="#br0">1 1 728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5.288"/>
    </inkml:context>
    <inkml:brush xml:id="br0">
      <inkml:brushProperty name="width" value="0.025" units="cm"/>
      <inkml:brushProperty name="height" value="0.025" units="cm"/>
    </inkml:brush>
  </inkml:definitions>
  <inkml:trace contextRef="#ctx0" brushRef="#br0">0 0 10760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5.637"/>
    </inkml:context>
    <inkml:brush xml:id="br0">
      <inkml:brushProperty name="width" value="0.025" units="cm"/>
      <inkml:brushProperty name="height" value="0.025" units="cm"/>
    </inkml:brush>
  </inkml:definitions>
  <inkml:trace contextRef="#ctx0" brushRef="#br0">1 1 10760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5.965"/>
    </inkml:context>
    <inkml:brush xml:id="br0">
      <inkml:brushProperty name="width" value="0.025" units="cm"/>
      <inkml:brushProperty name="height" value="0.025" units="cm"/>
    </inkml:brush>
  </inkml:definitions>
  <inkml:trace contextRef="#ctx0" brushRef="#br0">1 1 728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6.316"/>
    </inkml:context>
    <inkml:brush xml:id="br0">
      <inkml:brushProperty name="width" value="0.025" units="cm"/>
      <inkml:brushProperty name="height" value="0.025" units="cm"/>
    </inkml:brush>
  </inkml:definitions>
  <inkml:trace contextRef="#ctx0" brushRef="#br0">1 0 728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6.698"/>
    </inkml:context>
    <inkml:brush xml:id="br0">
      <inkml:brushProperty name="width" value="0.025" units="cm"/>
      <inkml:brushProperty name="height" value="0.025" units="cm"/>
    </inkml:brush>
  </inkml:definitions>
  <inkml:trace contextRef="#ctx0" brushRef="#br0">1 1 8344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7.514"/>
    </inkml:context>
    <inkml:brush xml:id="br0">
      <inkml:brushProperty name="width" value="0.025" units="cm"/>
      <inkml:brushProperty name="height" value="0.025" units="cm"/>
    </inkml:brush>
  </inkml:definitions>
  <inkml:trace contextRef="#ctx0" brushRef="#br0">0 0 9144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8.418"/>
    </inkml:context>
    <inkml:brush xml:id="br0">
      <inkml:brushProperty name="width" value="0.025" units="cm"/>
      <inkml:brushProperty name="height" value="0.025" units="cm"/>
    </inkml:brush>
  </inkml:definitions>
  <inkml:trace contextRef="#ctx0" brushRef="#br0">0 1 8248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8.872"/>
    </inkml:context>
    <inkml:brush xml:id="br0">
      <inkml:brushProperty name="width" value="0.025" units="cm"/>
      <inkml:brushProperty name="height" value="0.025" units="cm"/>
    </inkml:brush>
  </inkml:definitions>
  <inkml:trace contextRef="#ctx0" brushRef="#br0">0 0 728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09.322"/>
    </inkml:context>
    <inkml:brush xml:id="br0">
      <inkml:brushProperty name="width" value="0.025" units="cm"/>
      <inkml:brushProperty name="height" value="0.025" units="cm"/>
    </inkml:brush>
  </inkml:definitions>
  <inkml:trace contextRef="#ctx0" brushRef="#br0">0 1 11296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1.478"/>
    </inkml:context>
    <inkml:brush xml:id="br0">
      <inkml:brushProperty name="width" value="0.025" units="cm"/>
      <inkml:brushProperty name="height" value="0.025" units="cm"/>
    </inkml:brush>
  </inkml:definitions>
  <inkml:trace contextRef="#ctx0" brushRef="#br0">0 0 728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0.223"/>
    </inkml:context>
    <inkml:brush xml:id="br0">
      <inkml:brushProperty name="width" value="0.025" units="cm"/>
      <inkml:brushProperty name="height" value="0.025" units="cm"/>
    </inkml:brush>
  </inkml:definitions>
  <inkml:trace contextRef="#ctx0" brushRef="#br0">0 0 8520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0.670"/>
    </inkml:context>
    <inkml:brush xml:id="br0">
      <inkml:brushProperty name="width" value="0.025" units="cm"/>
      <inkml:brushProperty name="height" value="0.025" units="cm"/>
    </inkml:brush>
  </inkml:definitions>
  <inkml:trace contextRef="#ctx0" brushRef="#br0">1 0 728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1.003"/>
    </inkml:context>
    <inkml:brush xml:id="br0">
      <inkml:brushProperty name="width" value="0.025" units="cm"/>
      <inkml:brushProperty name="height" value="0.025" units="cm"/>
    </inkml:brush>
  </inkml:definitions>
  <inkml:trace contextRef="#ctx0" brushRef="#br0">0 1 5296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1.335"/>
    </inkml:context>
    <inkml:brush xml:id="br0">
      <inkml:brushProperty name="width" value="0.025" units="cm"/>
      <inkml:brushProperty name="height" value="0.025" units="cm"/>
    </inkml:brush>
  </inkml:definitions>
  <inkml:trace contextRef="#ctx0" brushRef="#br0">1 0 8248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1.667"/>
    </inkml:context>
    <inkml:brush xml:id="br0">
      <inkml:brushProperty name="width" value="0.025" units="cm"/>
      <inkml:brushProperty name="height" value="0.025" units="cm"/>
    </inkml:brush>
  </inkml:definitions>
  <inkml:trace contextRef="#ctx0" brushRef="#br0">1 1 728</inkml:trace>
  <inkml:trace contextRef="#ctx0" brushRef="#br0" timeOffset="1">625 6 12016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2.023"/>
    </inkml:context>
    <inkml:brush xml:id="br0">
      <inkml:brushProperty name="width" value="0.025" units="cm"/>
      <inkml:brushProperty name="height" value="0.025" units="cm"/>
    </inkml:brush>
  </inkml:definitions>
  <inkml:trace contextRef="#ctx0" brushRef="#br0">0 0 728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2.386"/>
    </inkml:context>
    <inkml:brush xml:id="br0">
      <inkml:brushProperty name="width" value="0.025" units="cm"/>
      <inkml:brushProperty name="height" value="0.025" units="cm"/>
    </inkml:brush>
  </inkml:definitions>
  <inkml:trace contextRef="#ctx0" brushRef="#br0">0 0 4312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2.920"/>
    </inkml:context>
    <inkml:brush xml:id="br0">
      <inkml:brushProperty name="width" value="0.025" units="cm"/>
      <inkml:brushProperty name="height" value="0.025" units="cm"/>
    </inkml:brush>
  </inkml:definitions>
  <inkml:trace contextRef="#ctx0" brushRef="#br0">1 1 9504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3.370"/>
    </inkml:context>
    <inkml:brush xml:id="br0">
      <inkml:brushProperty name="width" value="0.025" units="cm"/>
      <inkml:brushProperty name="height" value="0.025" units="cm"/>
    </inkml:brush>
  </inkml:definitions>
  <inkml:trace contextRef="#ctx0" brushRef="#br0">0 1 728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3.705"/>
    </inkml:context>
    <inkml:brush xml:id="br0">
      <inkml:brushProperty name="width" value="0.025" units="cm"/>
      <inkml:brushProperty name="height" value="0.025" units="cm"/>
    </inkml:brush>
  </inkml:definitions>
  <inkml:trace contextRef="#ctx0" brushRef="#br0">1 1 12376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2.981"/>
    </inkml:context>
    <inkml:brush xml:id="br0">
      <inkml:brushProperty name="width" value="0.025" units="cm"/>
      <inkml:brushProperty name="height" value="0.025" units="cm"/>
    </inkml:brush>
  </inkml:definitions>
  <inkml:trace contextRef="#ctx0" brushRef="#br0">0 0 816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1.993"/>
    </inkml:context>
    <inkml:brush xml:id="br0">
      <inkml:brushProperty name="width" value="0.025" units="cm"/>
      <inkml:brushProperty name="height" value="0.025" units="cm"/>
    </inkml:brush>
  </inkml:definitions>
  <inkml:trace contextRef="#ctx0" brushRef="#br0">1 0 9776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4.059"/>
    </inkml:context>
    <inkml:brush xml:id="br0">
      <inkml:brushProperty name="width" value="0.025" units="cm"/>
      <inkml:brushProperty name="height" value="0.025" units="cm"/>
    </inkml:brush>
  </inkml:definitions>
  <inkml:trace contextRef="#ctx0" brushRef="#br0">1 0 5024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4.402"/>
    </inkml:context>
    <inkml:brush xml:id="br0">
      <inkml:brushProperty name="width" value="0.025" units="cm"/>
      <inkml:brushProperty name="height" value="0.025" units="cm"/>
    </inkml:brush>
  </inkml:definitions>
  <inkml:trace contextRef="#ctx0" brushRef="#br0">0 1 1176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4.736"/>
    </inkml:context>
    <inkml:brush xml:id="br0">
      <inkml:brushProperty name="width" value="0.025" units="cm"/>
      <inkml:brushProperty name="height" value="0.025" units="cm"/>
    </inkml:brush>
  </inkml:definitions>
  <inkml:trace contextRef="#ctx0" brushRef="#br0">1 1 8432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5.168"/>
    </inkml:context>
    <inkml:brush xml:id="br0">
      <inkml:brushProperty name="width" value="0.025" units="cm"/>
      <inkml:brushProperty name="height" value="0.025" units="cm"/>
    </inkml:brush>
  </inkml:definitions>
  <inkml:trace contextRef="#ctx0" brushRef="#br0">0 0 728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5.502"/>
    </inkml:context>
    <inkml:brush xml:id="br0">
      <inkml:brushProperty name="width" value="0.025" units="cm"/>
      <inkml:brushProperty name="height" value="0.025" units="cm"/>
    </inkml:brush>
  </inkml:definitions>
  <inkml:trace contextRef="#ctx0" brushRef="#br0">1 0 10488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5.836"/>
    </inkml:context>
    <inkml:brush xml:id="br0">
      <inkml:brushProperty name="width" value="0.025" units="cm"/>
      <inkml:brushProperty name="height" value="0.025" units="cm"/>
    </inkml:brush>
  </inkml:definitions>
  <inkml:trace contextRef="#ctx0" brushRef="#br0">379 1 728</inkml:trace>
  <inkml:trace contextRef="#ctx0" brushRef="#br0" timeOffset="1">1 293 7000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6.166"/>
    </inkml:context>
    <inkml:brush xml:id="br0">
      <inkml:brushProperty name="width" value="0.025" units="cm"/>
      <inkml:brushProperty name="height" value="0.025" units="cm"/>
    </inkml:brush>
  </inkml:definitions>
  <inkml:trace contextRef="#ctx0" brushRef="#br0">1 1 728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6.488"/>
    </inkml:context>
    <inkml:brush xml:id="br0">
      <inkml:brushProperty name="width" value="0.025" units="cm"/>
      <inkml:brushProperty name="height" value="0.025" units="cm"/>
    </inkml:brush>
  </inkml:definitions>
  <inkml:trace contextRef="#ctx0" brushRef="#br0">1 1 9504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6.817"/>
    </inkml:context>
    <inkml:brush xml:id="br0">
      <inkml:brushProperty name="width" value="0.025" units="cm"/>
      <inkml:brushProperty name="height" value="0.025" units="cm"/>
    </inkml:brush>
  </inkml:definitions>
  <inkml:trace contextRef="#ctx0" brushRef="#br0">1 0 728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7.147"/>
    </inkml:context>
    <inkml:brush xml:id="br0">
      <inkml:brushProperty name="width" value="0.025" units="cm"/>
      <inkml:brushProperty name="height" value="0.025" units="cm"/>
    </inkml:brush>
  </inkml:definitions>
  <inkml:trace contextRef="#ctx0" brushRef="#br0">0 0 2248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2.444"/>
    </inkml:context>
    <inkml:brush xml:id="br0">
      <inkml:brushProperty name="width" value="0.025" units="cm"/>
      <inkml:brushProperty name="height" value="0.025" units="cm"/>
    </inkml:brush>
  </inkml:definitions>
  <inkml:trace contextRef="#ctx0" brushRef="#br0">1 0 728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7.491"/>
    </inkml:context>
    <inkml:brush xml:id="br0">
      <inkml:brushProperty name="width" value="0.025" units="cm"/>
      <inkml:brushProperty name="height" value="0.025" units="cm"/>
    </inkml:brush>
  </inkml:definitions>
  <inkml:trace contextRef="#ctx0" brushRef="#br0">1 1 728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7.832"/>
    </inkml:context>
    <inkml:brush xml:id="br0">
      <inkml:brushProperty name="width" value="0.025" units="cm"/>
      <inkml:brushProperty name="height" value="0.025" units="cm"/>
    </inkml:brush>
  </inkml:definitions>
  <inkml:trace contextRef="#ctx0" brushRef="#br0">1 1 9056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18.169"/>
    </inkml:context>
    <inkml:brush xml:id="br0">
      <inkml:brushProperty name="width" value="0.025" units="cm"/>
      <inkml:brushProperty name="height" value="0.025" units="cm"/>
    </inkml:brush>
  </inkml:definitions>
  <inkml:trace contextRef="#ctx0" brushRef="#br0">0 0 8072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4.888"/>
    </inkml:context>
    <inkml:brush xml:id="br0">
      <inkml:brushProperty name="width" value="0.025" units="cm"/>
      <inkml:brushProperty name="height" value="0.025" units="cm"/>
    </inkml:brush>
  </inkml:definitions>
  <inkml:trace contextRef="#ctx0" brushRef="#br0">1 0 9592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5.252"/>
    </inkml:context>
    <inkml:brush xml:id="br0">
      <inkml:brushProperty name="width" value="0.025" units="cm"/>
      <inkml:brushProperty name="height" value="0.025" units="cm"/>
    </inkml:brush>
  </inkml:definitions>
  <inkml:trace contextRef="#ctx0" brushRef="#br0">0 0 2968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5.766"/>
    </inkml:context>
    <inkml:brush xml:id="br0">
      <inkml:brushProperty name="width" value="0.025" units="cm"/>
      <inkml:brushProperty name="height" value="0.025" units="cm"/>
    </inkml:brush>
  </inkml:definitions>
  <inkml:trace contextRef="#ctx0" brushRef="#br0">0 0 6904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6.217"/>
    </inkml:context>
    <inkml:brush xml:id="br0">
      <inkml:brushProperty name="width" value="0.025" units="cm"/>
      <inkml:brushProperty name="height" value="0.025" units="cm"/>
    </inkml:brush>
  </inkml:definitions>
  <inkml:trace contextRef="#ctx0" brushRef="#br0">1 1 6008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6.531"/>
    </inkml:context>
    <inkml:brush xml:id="br0">
      <inkml:brushProperty name="width" value="0.025" units="cm"/>
      <inkml:brushProperty name="height" value="0.025" units="cm"/>
    </inkml:brush>
  </inkml:definitions>
  <inkml:trace contextRef="#ctx0" brushRef="#br0">0 0 13088</inkml:trace>
  <inkml:trace contextRef="#ctx0" brushRef="#br0" timeOffset="1">1941 172 728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7.049"/>
    </inkml:context>
    <inkml:brush xml:id="br0">
      <inkml:brushProperty name="width" value="0.025" units="cm"/>
      <inkml:brushProperty name="height" value="0.025" units="cm"/>
    </inkml:brush>
  </inkml:definitions>
  <inkml:trace contextRef="#ctx0" brushRef="#br0">0 0 728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7.386"/>
    </inkml:context>
    <inkml:brush xml:id="br0">
      <inkml:brushProperty name="width" value="0.025" units="cm"/>
      <inkml:brushProperty name="height" value="0.025" units="cm"/>
    </inkml:brush>
  </inkml:definitions>
  <inkml:trace contextRef="#ctx0" brushRef="#br0">0 0 728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2.959"/>
    </inkml:context>
    <inkml:brush xml:id="br0">
      <inkml:brushProperty name="width" value="0.025" units="cm"/>
      <inkml:brushProperty name="height" value="0.025" units="cm"/>
    </inkml:brush>
  </inkml:definitions>
  <inkml:trace contextRef="#ctx0" brushRef="#br0">1 1 8432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7.715"/>
    </inkml:context>
    <inkml:brush xml:id="br0">
      <inkml:brushProperty name="width" value="0.025" units="cm"/>
      <inkml:brushProperty name="height" value="0.025" units="cm"/>
    </inkml:brush>
  </inkml:definitions>
  <inkml:trace contextRef="#ctx0" brushRef="#br0">0 0 6552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8.099"/>
    </inkml:context>
    <inkml:brush xml:id="br0">
      <inkml:brushProperty name="width" value="0.025" units="cm"/>
      <inkml:brushProperty name="height" value="0.025" units="cm"/>
    </inkml:brush>
  </inkml:definitions>
  <inkml:trace contextRef="#ctx0" brushRef="#br0">0 1 728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8.435"/>
    </inkml:context>
    <inkml:brush xml:id="br0">
      <inkml:brushProperty name="width" value="0.025" units="cm"/>
      <inkml:brushProperty name="height" value="0.025" units="cm"/>
    </inkml:brush>
  </inkml:definitions>
  <inkml:trace contextRef="#ctx0" brushRef="#br0">1 0 8160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8.748"/>
    </inkml:context>
    <inkml:brush xml:id="br0">
      <inkml:brushProperty name="width" value="0.025" units="cm"/>
      <inkml:brushProperty name="height" value="0.025" units="cm"/>
    </inkml:brush>
  </inkml:definitions>
  <inkml:trace contextRef="#ctx0" brushRef="#br0">1 0 9416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9.070"/>
    </inkml:context>
    <inkml:brush xml:id="br0">
      <inkml:brushProperty name="width" value="0.025" units="cm"/>
      <inkml:brushProperty name="height" value="0.025" units="cm"/>
    </inkml:brush>
  </inkml:definitions>
  <inkml:trace contextRef="#ctx0" brushRef="#br0">0 0 728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9.455"/>
    </inkml:context>
    <inkml:brush xml:id="br0">
      <inkml:brushProperty name="width" value="0.025" units="cm"/>
      <inkml:brushProperty name="height" value="0.025" units="cm"/>
    </inkml:brush>
  </inkml:definitions>
  <inkml:trace contextRef="#ctx0" brushRef="#br0">1 0 5560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2:59.899"/>
    </inkml:context>
    <inkml:brush xml:id="br0">
      <inkml:brushProperty name="width" value="0.025" units="cm"/>
      <inkml:brushProperty name="height" value="0.025" units="cm"/>
    </inkml:brush>
  </inkml:definitions>
  <inkml:trace contextRef="#ctx0" brushRef="#br0">1 1 728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0.239"/>
    </inkml:context>
    <inkml:brush xml:id="br0">
      <inkml:brushProperty name="width" value="0.025" units="cm"/>
      <inkml:brushProperty name="height" value="0.025" units="cm"/>
    </inkml:brush>
  </inkml:definitions>
  <inkml:trace contextRef="#ctx0" brushRef="#br0">1 0 13360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0.567"/>
    </inkml:context>
    <inkml:brush xml:id="br0">
      <inkml:brushProperty name="width" value="0.025" units="cm"/>
      <inkml:brushProperty name="height" value="0.025" units="cm"/>
    </inkml:brush>
  </inkml:definitions>
  <inkml:trace contextRef="#ctx0" brushRef="#br0">0 1 10760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0.914"/>
    </inkml:context>
    <inkml:brush xml:id="br0">
      <inkml:brushProperty name="width" value="0.025" units="cm"/>
      <inkml:brushProperty name="height" value="0.025" units="cm"/>
    </inkml:brush>
  </inkml:definitions>
  <inkml:trace contextRef="#ctx0" brushRef="#br0">0 0 728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3.345"/>
    </inkml:context>
    <inkml:brush xml:id="br0">
      <inkml:brushProperty name="width" value="0.025" units="cm"/>
      <inkml:brushProperty name="height" value="0.025" units="cm"/>
    </inkml:brush>
  </inkml:definitions>
  <inkml:trace contextRef="#ctx0" brushRef="#br0">1 0 728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1.252"/>
    </inkml:context>
    <inkml:brush xml:id="br0">
      <inkml:brushProperty name="width" value="0.025" units="cm"/>
      <inkml:brushProperty name="height" value="0.025" units="cm"/>
    </inkml:brush>
  </inkml:definitions>
  <inkml:trace contextRef="#ctx0" brushRef="#br0">0 0 6904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1.622"/>
    </inkml:context>
    <inkml:brush xml:id="br0">
      <inkml:brushProperty name="width" value="0.025" units="cm"/>
      <inkml:brushProperty name="height" value="0.025" units="cm"/>
    </inkml:brush>
  </inkml:definitions>
  <inkml:trace contextRef="#ctx0" brushRef="#br0">1 1 728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1.951"/>
    </inkml:context>
    <inkml:brush xml:id="br0">
      <inkml:brushProperty name="width" value="0.025" units="cm"/>
      <inkml:brushProperty name="height" value="0.025" units="cm"/>
    </inkml:brush>
  </inkml:definitions>
  <inkml:trace contextRef="#ctx0" brushRef="#br0">1 0 728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2.371"/>
    </inkml:context>
    <inkml:brush xml:id="br0">
      <inkml:brushProperty name="width" value="0.025" units="cm"/>
      <inkml:brushProperty name="height" value="0.025" units="cm"/>
    </inkml:brush>
  </inkml:definitions>
  <inkml:trace contextRef="#ctx0" brushRef="#br0">1 0 728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2.686"/>
    </inkml:context>
    <inkml:brush xml:id="br0">
      <inkml:brushProperty name="width" value="0.025" units="cm"/>
      <inkml:brushProperty name="height" value="0.025" units="cm"/>
    </inkml:brush>
  </inkml:definitions>
  <inkml:trace contextRef="#ctx0" brushRef="#br0">1 0 11832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3.018"/>
    </inkml:context>
    <inkml:brush xml:id="br0">
      <inkml:brushProperty name="width" value="0.025" units="cm"/>
      <inkml:brushProperty name="height" value="0.025" units="cm"/>
    </inkml:brush>
  </inkml:definitions>
  <inkml:trace contextRef="#ctx0" brushRef="#br0">1 1 728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3.388"/>
    </inkml:context>
    <inkml:brush xml:id="br0">
      <inkml:brushProperty name="width" value="0.025" units="cm"/>
      <inkml:brushProperty name="height" value="0.025" units="cm"/>
    </inkml:brush>
  </inkml:definitions>
  <inkml:trace contextRef="#ctx0" brushRef="#br0">3041 1 728</inkml:trace>
  <inkml:trace contextRef="#ctx0" brushRef="#br0" timeOffset="1">0 350 8792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3.721"/>
    </inkml:context>
    <inkml:brush xml:id="br0">
      <inkml:brushProperty name="width" value="0.025" units="cm"/>
      <inkml:brushProperty name="height" value="0.025" units="cm"/>
    </inkml:brush>
  </inkml:definitions>
  <inkml:trace contextRef="#ctx0" brushRef="#br0">0 0 5296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4.236"/>
    </inkml:context>
    <inkml:brush xml:id="br0">
      <inkml:brushProperty name="width" value="0.025" units="cm"/>
      <inkml:brushProperty name="height" value="0.025" units="cm"/>
    </inkml:brush>
  </inkml:definitions>
  <inkml:trace contextRef="#ctx0" brushRef="#br0">1 1 8696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4.620"/>
    </inkml:context>
    <inkml:brush xml:id="br0">
      <inkml:brushProperty name="width" value="0.025" units="cm"/>
      <inkml:brushProperty name="height" value="0.025" units="cm"/>
    </inkml:brush>
  </inkml:definitions>
  <inkml:trace contextRef="#ctx0" brushRef="#br0">0 0 8432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3.858"/>
    </inkml:context>
    <inkml:brush xml:id="br0">
      <inkml:brushProperty name="width" value="0.025" units="cm"/>
      <inkml:brushProperty name="height" value="0.025" units="cm"/>
    </inkml:brush>
  </inkml:definitions>
  <inkml:trace contextRef="#ctx0" brushRef="#br0">0 1 8696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4.986"/>
    </inkml:context>
    <inkml:brush xml:id="br0">
      <inkml:brushProperty name="width" value="0.025" units="cm"/>
      <inkml:brushProperty name="height" value="0.025" units="cm"/>
    </inkml:brush>
  </inkml:definitions>
  <inkml:trace contextRef="#ctx0" brushRef="#br0">1 1 728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5.520"/>
    </inkml:context>
    <inkml:brush xml:id="br0">
      <inkml:brushProperty name="width" value="0.025" units="cm"/>
      <inkml:brushProperty name="height" value="0.025" units="cm"/>
    </inkml:brush>
  </inkml:definitions>
  <inkml:trace contextRef="#ctx0" brushRef="#br0">0 0 728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6.035"/>
    </inkml:context>
    <inkml:brush xml:id="br0">
      <inkml:brushProperty name="width" value="0.025" units="cm"/>
      <inkml:brushProperty name="height" value="0.025" units="cm"/>
    </inkml:brush>
  </inkml:definitions>
  <inkml:trace contextRef="#ctx0" brushRef="#br0">0 1 2248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6.419"/>
    </inkml:context>
    <inkml:brush xml:id="br0">
      <inkml:brushProperty name="width" value="0.025" units="cm"/>
      <inkml:brushProperty name="height" value="0.025" units="cm"/>
    </inkml:brush>
  </inkml:definitions>
  <inkml:trace contextRef="#ctx0" brushRef="#br0">1 1 728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6.868"/>
    </inkml:context>
    <inkml:brush xml:id="br0">
      <inkml:brushProperty name="width" value="0.025" units="cm"/>
      <inkml:brushProperty name="height" value="0.025" units="cm"/>
    </inkml:brush>
  </inkml:definitions>
  <inkml:trace contextRef="#ctx0" brushRef="#br0">1 1 728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07.203"/>
    </inkml:context>
    <inkml:brush xml:id="br0">
      <inkml:brushProperty name="width" value="0.025" units="cm"/>
      <inkml:brushProperty name="height" value="0.025" units="cm"/>
    </inkml:brush>
  </inkml:definitions>
  <inkml:trace contextRef="#ctx0" brushRef="#br0">0 1 9416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59.259"/>
    </inkml:context>
    <inkml:brush xml:id="br0">
      <inkml:brushProperty name="width" value="0.025" units="cm"/>
      <inkml:brushProperty name="height" value="0.025" units="cm"/>
    </inkml:brush>
  </inkml:definitions>
  <inkml:trace contextRef="#ctx0" brushRef="#br0">1 1 9504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3:59.590"/>
    </inkml:context>
    <inkml:brush xml:id="br0">
      <inkml:brushProperty name="width" value="0.025" units="cm"/>
      <inkml:brushProperty name="height" value="0.025" units="cm"/>
    </inkml:brush>
  </inkml:definitions>
  <inkml:trace contextRef="#ctx0" brushRef="#br0">1 0 5832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0.093"/>
    </inkml:context>
    <inkml:brush xml:id="br0">
      <inkml:brushProperty name="width" value="0.025" units="cm"/>
      <inkml:brushProperty name="height" value="0.025" units="cm"/>
    </inkml:brush>
  </inkml:definitions>
  <inkml:trace contextRef="#ctx0" brushRef="#br0">1 1 6104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0.609"/>
    </inkml:context>
    <inkml:brush xml:id="br0">
      <inkml:brushProperty name="width" value="0.025" units="cm"/>
      <inkml:brushProperty name="height" value="0.025" units="cm"/>
    </inkml:brush>
  </inkml:definitions>
  <inkml:trace contextRef="#ctx0" brushRef="#br0">0 1 12376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4.309"/>
    </inkml:context>
    <inkml:brush xml:id="br0">
      <inkml:brushProperty name="width" value="0.025" units="cm"/>
      <inkml:brushProperty name="height" value="0.025" units="cm"/>
    </inkml:brush>
  </inkml:definitions>
  <inkml:trace contextRef="#ctx0" brushRef="#br0">0 0 2072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0.928"/>
    </inkml:context>
    <inkml:brush xml:id="br0">
      <inkml:brushProperty name="width" value="0.025" units="cm"/>
      <inkml:brushProperty name="height" value="0.025" units="cm"/>
    </inkml:brush>
  </inkml:definitions>
  <inkml:trace contextRef="#ctx0" brushRef="#br0">1 0 728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1.259"/>
    </inkml:context>
    <inkml:brush xml:id="br0">
      <inkml:brushProperty name="width" value="0.025" units="cm"/>
      <inkml:brushProperty name="height" value="0.025" units="cm"/>
    </inkml:brush>
  </inkml:definitions>
  <inkml:trace contextRef="#ctx0" brushRef="#br0">0 0 7448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1.594"/>
    </inkml:context>
    <inkml:brush xml:id="br0">
      <inkml:brushProperty name="width" value="0.025" units="cm"/>
      <inkml:brushProperty name="height" value="0.025" units="cm"/>
    </inkml:brush>
  </inkml:definitions>
  <inkml:trace contextRef="#ctx0" brushRef="#br0">1 0 728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1.911"/>
    </inkml:context>
    <inkml:brush xml:id="br0">
      <inkml:brushProperty name="width" value="0.025" units="cm"/>
      <inkml:brushProperty name="height" value="0.025" units="cm"/>
    </inkml:brush>
  </inkml:definitions>
  <inkml:trace contextRef="#ctx0" brushRef="#br0">0 0 4040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2.278"/>
    </inkml:context>
    <inkml:brush xml:id="br0">
      <inkml:brushProperty name="width" value="0.025" units="cm"/>
      <inkml:brushProperty name="height" value="0.025" units="cm"/>
    </inkml:brush>
  </inkml:definitions>
  <inkml:trace contextRef="#ctx0" brushRef="#br0">0 0 728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2.612"/>
    </inkml:context>
    <inkml:brush xml:id="br0">
      <inkml:brushProperty name="width" value="0.025" units="cm"/>
      <inkml:brushProperty name="height" value="0.025" units="cm"/>
    </inkml:brush>
  </inkml:definitions>
  <inkml:trace contextRef="#ctx0" brushRef="#br0">0 0 9952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8.758"/>
    </inkml:context>
    <inkml:brush xml:id="br0">
      <inkml:brushProperty name="width" value="0.025" units="cm"/>
      <inkml:brushProperty name="height" value="0.025" units="cm"/>
    </inkml:brush>
  </inkml:definitions>
  <inkml:trace contextRef="#ctx0" brushRef="#br0">0 1 2696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2:14:09.092"/>
    </inkml:context>
    <inkml:brush xml:id="br0">
      <inkml:brushProperty name="width" value="0.025" units="cm"/>
      <inkml:brushProperty name="height" value="0.025" units="cm"/>
    </inkml:brush>
  </inkml:definitions>
  <inkml:trace contextRef="#ctx0" brushRef="#br0">1 687 11832</inkml:trace>
  <inkml:trace contextRef="#ctx0" brushRef="#br0" timeOffset="1">2072 1 728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4.680"/>
    </inkml:context>
    <inkml:brush xml:id="br0">
      <inkml:brushProperty name="width" value="0.025" units="cm"/>
      <inkml:brushProperty name="height" value="0.025" units="cm"/>
    </inkml:brush>
  </inkml:definitions>
  <inkml:trace contextRef="#ctx0" brushRef="#br0">1 1 13448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8.896"/>
    </inkml:context>
    <inkml:brush xml:id="br0">
      <inkml:brushProperty name="width" value="0.025" units="cm"/>
      <inkml:brushProperty name="height" value="0.025" units="cm"/>
    </inkml:brush>
  </inkml:definitions>
  <inkml:trace contextRef="#ctx0" brushRef="#br0">0 1 728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9.230"/>
    </inkml:context>
    <inkml:brush xml:id="br0">
      <inkml:brushProperty name="width" value="0.025" units="cm"/>
      <inkml:brushProperty name="height" value="0.025" units="cm"/>
    </inkml:brush>
  </inkml:definitions>
  <inkml:trace contextRef="#ctx0" brushRef="#br0">0 0 6640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19.561"/>
    </inkml:context>
    <inkml:brush xml:id="br0">
      <inkml:brushProperty name="width" value="0.025" units="cm"/>
      <inkml:brushProperty name="height" value="0.025" units="cm"/>
    </inkml:brush>
  </inkml:definitions>
  <inkml:trace contextRef="#ctx0" brushRef="#br0">0 1 7800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2:23.507"/>
    </inkml:context>
    <inkml:brush xml:id="br0">
      <inkml:brushProperty name="width" value="0.025" units="cm"/>
      <inkml:brushProperty name="height" value="0.025" units="cm"/>
    </inkml:brush>
  </inkml:definitions>
  <inkml:trace contextRef="#ctx0" brushRef="#br0">0 0 4488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0.229"/>
    </inkml:context>
    <inkml:brush xml:id="br0">
      <inkml:brushProperty name="width" value="0.025" units="cm"/>
      <inkml:brushProperty name="height" value="0.025" units="cm"/>
    </inkml:brush>
  </inkml:definitions>
  <inkml:trace contextRef="#ctx0" brushRef="#br0">0 1 728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1.129"/>
    </inkml:context>
    <inkml:brush xml:id="br0">
      <inkml:brushProperty name="width" value="0.025" units="cm"/>
      <inkml:brushProperty name="height" value="0.025" units="cm"/>
    </inkml:brush>
  </inkml:definitions>
  <inkml:trace contextRef="#ctx0" brushRef="#br0">0 0 9776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1.513"/>
    </inkml:context>
    <inkml:brush xml:id="br0">
      <inkml:brushProperty name="width" value="0.025" units="cm"/>
      <inkml:brushProperty name="height" value="0.025" units="cm"/>
    </inkml:brush>
  </inkml:definitions>
  <inkml:trace contextRef="#ctx0" brushRef="#br0">0 0 3232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2.029"/>
    </inkml:context>
    <inkml:brush xml:id="br0">
      <inkml:brushProperty name="width" value="0.025" units="cm"/>
      <inkml:brushProperty name="height" value="0.025" units="cm"/>
    </inkml:brush>
  </inkml:definitions>
  <inkml:trace contextRef="#ctx0" brushRef="#br0">1 1 4576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2.563"/>
    </inkml:context>
    <inkml:brush xml:id="br0">
      <inkml:brushProperty name="width" value="0.025" units="cm"/>
      <inkml:brushProperty name="height" value="0.025" units="cm"/>
    </inkml:brush>
  </inkml:definitions>
  <inkml:trace contextRef="#ctx0" brushRef="#br0">1 1 6192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2.929"/>
    </inkml:context>
    <inkml:brush xml:id="br0">
      <inkml:brushProperty name="width" value="0.025" units="cm"/>
      <inkml:brushProperty name="height" value="0.025" units="cm"/>
    </inkml:brush>
  </inkml:definitions>
  <inkml:trace contextRef="#ctx0" brushRef="#br0">0 1 728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3.381"/>
    </inkml:context>
    <inkml:brush xml:id="br0">
      <inkml:brushProperty name="width" value="0.025" units="cm"/>
      <inkml:brushProperty name="height" value="0.025" units="cm"/>
    </inkml:brush>
  </inkml:definitions>
  <inkml:trace contextRef="#ctx0" brushRef="#br0">1 0 728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3.715"/>
    </inkml:context>
    <inkml:brush xml:id="br0">
      <inkml:brushProperty name="width" value="0.025" units="cm"/>
      <inkml:brushProperty name="height" value="0.025" units="cm"/>
    </inkml:brush>
  </inkml:definitions>
  <inkml:trace contextRef="#ctx0" brushRef="#br0">1 1 4040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6:24.047"/>
    </inkml:context>
    <inkml:brush xml:id="br0">
      <inkml:brushProperty name="width" value="0.025" units="cm"/>
      <inkml:brushProperty name="height" value="0.025" units="cm"/>
    </inkml:brush>
  </inkml:definitions>
  <inkml:trace contextRef="#ctx0" brushRef="#br0">1 1 6280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8T20:18:27.536"/>
    </inkml:context>
    <inkml:brush xml:id="br0">
      <inkml:brushProperty name="width" value="0.025" units="cm"/>
      <inkml:brushProperty name="height" value="0.025" units="cm"/>
    </inkml:brush>
  </inkml:definitions>
  <inkml:trace contextRef="#ctx0" brushRef="#br0">0 0 728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458CE-24A2-4D69-8AE3-72FC2817BD8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1B5BB3-C6D8-479F-8B23-679C2C74EE9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DF693-F117-426D-8E47-597546F5AE54}"/>
              </a:ext>
            </a:extLst>
          </p:cNvPr>
          <p:cNvSpPr>
            <a:spLocks noGrp="1"/>
          </p:cNvSpPr>
          <p:nvPr>
            <p:ph type="dt" sz="half" idx="10"/>
          </p:nvPr>
        </p:nvSpPr>
        <p:spPr/>
        <p:txBody>
          <a:bodyPr/>
          <a:lstStyle/>
          <a:p>
            <a:fld id="{29966A12-60E6-436F-8B14-EDB066BF382F}" type="datetimeFigureOut">
              <a:rPr lang="en-US" smtClean="0"/>
              <a:pPr/>
              <a:t>1/25/2024</a:t>
            </a:fld>
            <a:endParaRPr lang="en-US" dirty="0"/>
          </a:p>
        </p:txBody>
      </p:sp>
      <p:sp>
        <p:nvSpPr>
          <p:cNvPr id="5" name="Footer Placeholder 4">
            <a:extLst>
              <a:ext uri="{FF2B5EF4-FFF2-40B4-BE49-F238E27FC236}">
                <a16:creationId xmlns:a16="http://schemas.microsoft.com/office/drawing/2014/main" xmlns="" id="{65E5BDF1-9A02-4609-97F5-7D7D49D95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0F1C7E-056C-4738-B31B-2D3340838D8B}"/>
              </a:ext>
            </a:extLst>
          </p:cNvPr>
          <p:cNvSpPr>
            <a:spLocks noGrp="1"/>
          </p:cNvSpPr>
          <p:nvPr>
            <p:ph type="sldNum" sz="quarter" idx="12"/>
          </p:nvPr>
        </p:nvSpPr>
        <p:spPr/>
        <p:txBody>
          <a:bodyPr/>
          <a:lstStyle/>
          <a:p>
            <a:fld id="{ABF97D10-BD1F-462E-ACA5-51DA4611F06A}" type="slidenum">
              <a:rPr lang="en-US" smtClean="0"/>
              <a:pPr/>
              <a:t>‹#›</a:t>
            </a:fld>
            <a:endParaRPr lang="en-US" dirty="0"/>
          </a:p>
        </p:txBody>
      </p:sp>
    </p:spTree>
    <p:extLst>
      <p:ext uri="{BB962C8B-B14F-4D97-AF65-F5344CB8AC3E}">
        <p14:creationId xmlns:p14="http://schemas.microsoft.com/office/powerpoint/2010/main" val="90183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48.xml"/><Relationship Id="rId3" Type="http://schemas.openxmlformats.org/officeDocument/2006/relationships/customXml" Target="../ink/ink44.xml"/><Relationship Id="rId7" Type="http://schemas.openxmlformats.org/officeDocument/2006/relationships/customXml" Target="../ink/ink47.xml"/><Relationship Id="rId12" Type="http://schemas.openxmlformats.org/officeDocument/2006/relationships/customXml" Target="../ink/ink52.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customXml" Target="../ink/ink46.xml"/><Relationship Id="rId11" Type="http://schemas.openxmlformats.org/officeDocument/2006/relationships/customXml" Target="../ink/ink51.xml"/><Relationship Id="rId5" Type="http://schemas.openxmlformats.org/officeDocument/2006/relationships/customXml" Target="../ink/ink45.xml"/><Relationship Id="rId10" Type="http://schemas.openxmlformats.org/officeDocument/2006/relationships/customXml" Target="../ink/ink50.xml"/><Relationship Id="rId4" Type="http://schemas.openxmlformats.org/officeDocument/2006/relationships/image" Target="../media/image5.png"/><Relationship Id="rId9" Type="http://schemas.openxmlformats.org/officeDocument/2006/relationships/customXml" Target="../ink/ink49.xml"/></Relationships>
</file>

<file path=ppt/slides/_rels/slide11.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customXml" Target="../ink/ink55.xml"/><Relationship Id="rId5" Type="http://schemas.openxmlformats.org/officeDocument/2006/relationships/customXml" Target="../ink/ink5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56.xml"/><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customXml" Target="../ink/ink58.xml"/><Relationship Id="rId5" Type="http://schemas.openxmlformats.org/officeDocument/2006/relationships/customXml" Target="../ink/ink5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customXml" Target="../ink/ink63.xml"/><Relationship Id="rId13" Type="http://schemas.openxmlformats.org/officeDocument/2006/relationships/customXml" Target="../ink/ink68.xml"/><Relationship Id="rId18" Type="http://schemas.openxmlformats.org/officeDocument/2006/relationships/customXml" Target="../ink/ink73.xml"/><Relationship Id="rId26" Type="http://schemas.openxmlformats.org/officeDocument/2006/relationships/customXml" Target="../ink/ink80.xml"/><Relationship Id="rId39" Type="http://schemas.openxmlformats.org/officeDocument/2006/relationships/customXml" Target="../ink/ink93.xml"/><Relationship Id="rId3" Type="http://schemas.openxmlformats.org/officeDocument/2006/relationships/customXml" Target="../ink/ink59.xml"/><Relationship Id="rId21" Type="http://schemas.openxmlformats.org/officeDocument/2006/relationships/customXml" Target="../ink/ink76.xml"/><Relationship Id="rId34" Type="http://schemas.openxmlformats.org/officeDocument/2006/relationships/customXml" Target="../ink/ink88.xml"/><Relationship Id="rId42" Type="http://schemas.openxmlformats.org/officeDocument/2006/relationships/customXml" Target="../ink/ink96.xml"/><Relationship Id="rId7" Type="http://schemas.openxmlformats.org/officeDocument/2006/relationships/customXml" Target="../ink/ink62.xml"/><Relationship Id="rId12" Type="http://schemas.openxmlformats.org/officeDocument/2006/relationships/customXml" Target="../ink/ink67.xml"/><Relationship Id="rId17" Type="http://schemas.openxmlformats.org/officeDocument/2006/relationships/customXml" Target="../ink/ink72.xml"/><Relationship Id="rId25" Type="http://schemas.openxmlformats.org/officeDocument/2006/relationships/customXml" Target="../ink/ink79.xml"/><Relationship Id="rId33" Type="http://schemas.openxmlformats.org/officeDocument/2006/relationships/customXml" Target="../ink/ink87.xml"/><Relationship Id="rId38" Type="http://schemas.openxmlformats.org/officeDocument/2006/relationships/customXml" Target="../ink/ink92.xml"/><Relationship Id="rId2" Type="http://schemas.openxmlformats.org/officeDocument/2006/relationships/image" Target="../media/image3.png"/><Relationship Id="rId16" Type="http://schemas.openxmlformats.org/officeDocument/2006/relationships/customXml" Target="../ink/ink71.xml"/><Relationship Id="rId20" Type="http://schemas.openxmlformats.org/officeDocument/2006/relationships/customXml" Target="../ink/ink75.xml"/><Relationship Id="rId29" Type="http://schemas.openxmlformats.org/officeDocument/2006/relationships/customXml" Target="../ink/ink83.xml"/><Relationship Id="rId41" Type="http://schemas.openxmlformats.org/officeDocument/2006/relationships/customXml" Target="../ink/ink95.xml"/><Relationship Id="rId1" Type="http://schemas.openxmlformats.org/officeDocument/2006/relationships/slideLayout" Target="../slideLayouts/slideLayout4.xml"/><Relationship Id="rId6" Type="http://schemas.openxmlformats.org/officeDocument/2006/relationships/customXml" Target="../ink/ink61.xml"/><Relationship Id="rId11" Type="http://schemas.openxmlformats.org/officeDocument/2006/relationships/customXml" Target="../ink/ink66.xml"/><Relationship Id="rId24" Type="http://schemas.openxmlformats.org/officeDocument/2006/relationships/customXml" Target="../ink/ink78.xml"/><Relationship Id="rId32" Type="http://schemas.openxmlformats.org/officeDocument/2006/relationships/customXml" Target="../ink/ink86.xml"/><Relationship Id="rId37" Type="http://schemas.openxmlformats.org/officeDocument/2006/relationships/customXml" Target="../ink/ink91.xml"/><Relationship Id="rId40" Type="http://schemas.openxmlformats.org/officeDocument/2006/relationships/customXml" Target="../ink/ink94.xml"/><Relationship Id="rId5" Type="http://schemas.openxmlformats.org/officeDocument/2006/relationships/customXml" Target="../ink/ink60.xml"/><Relationship Id="rId15" Type="http://schemas.openxmlformats.org/officeDocument/2006/relationships/customXml" Target="../ink/ink70.xml"/><Relationship Id="rId23" Type="http://schemas.openxmlformats.org/officeDocument/2006/relationships/customXml" Target="../ink/ink77.xml"/><Relationship Id="rId28" Type="http://schemas.openxmlformats.org/officeDocument/2006/relationships/customXml" Target="../ink/ink82.xml"/><Relationship Id="rId36" Type="http://schemas.openxmlformats.org/officeDocument/2006/relationships/customXml" Target="../ink/ink90.xml"/><Relationship Id="rId10" Type="http://schemas.openxmlformats.org/officeDocument/2006/relationships/customXml" Target="../ink/ink65.xml"/><Relationship Id="rId19" Type="http://schemas.openxmlformats.org/officeDocument/2006/relationships/customXml" Target="../ink/ink74.xml"/><Relationship Id="rId31" Type="http://schemas.openxmlformats.org/officeDocument/2006/relationships/customXml" Target="../ink/ink85.xml"/><Relationship Id="rId44" Type="http://schemas.openxmlformats.org/officeDocument/2006/relationships/customXml" Target="../ink/ink98.xml"/><Relationship Id="rId4" Type="http://schemas.openxmlformats.org/officeDocument/2006/relationships/image" Target="../media/image5.png"/><Relationship Id="rId9" Type="http://schemas.openxmlformats.org/officeDocument/2006/relationships/customXml" Target="../ink/ink64.xml"/><Relationship Id="rId14" Type="http://schemas.openxmlformats.org/officeDocument/2006/relationships/customXml" Target="../ink/ink69.xml"/><Relationship Id="rId22" Type="http://schemas.openxmlformats.org/officeDocument/2006/relationships/image" Target="../media/image9.png"/><Relationship Id="rId27" Type="http://schemas.openxmlformats.org/officeDocument/2006/relationships/customXml" Target="../ink/ink81.xml"/><Relationship Id="rId30" Type="http://schemas.openxmlformats.org/officeDocument/2006/relationships/customXml" Target="../ink/ink84.xml"/><Relationship Id="rId35" Type="http://schemas.openxmlformats.org/officeDocument/2006/relationships/customXml" Target="../ink/ink89.xml"/><Relationship Id="rId43" Type="http://schemas.openxmlformats.org/officeDocument/2006/relationships/customXml" Target="../ink/ink9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3" Type="http://schemas.openxmlformats.org/officeDocument/2006/relationships/customXml" Target="../ink/ink108.xml"/><Relationship Id="rId18" Type="http://schemas.openxmlformats.org/officeDocument/2006/relationships/customXml" Target="../ink/ink113.xml"/><Relationship Id="rId26" Type="http://schemas.openxmlformats.org/officeDocument/2006/relationships/customXml" Target="../ink/ink120.xml"/><Relationship Id="rId39" Type="http://schemas.openxmlformats.org/officeDocument/2006/relationships/customXml" Target="../ink/ink132.xml"/><Relationship Id="rId21" Type="http://schemas.openxmlformats.org/officeDocument/2006/relationships/image" Target="../media/image10.png"/><Relationship Id="rId34" Type="http://schemas.openxmlformats.org/officeDocument/2006/relationships/customXml" Target="../ink/ink127.xml"/><Relationship Id="rId42" Type="http://schemas.openxmlformats.org/officeDocument/2006/relationships/customXml" Target="../ink/ink135.xml"/><Relationship Id="rId47" Type="http://schemas.openxmlformats.org/officeDocument/2006/relationships/customXml" Target="../ink/ink140.xml"/><Relationship Id="rId50" Type="http://schemas.openxmlformats.org/officeDocument/2006/relationships/customXml" Target="../ink/ink143.xml"/><Relationship Id="rId55" Type="http://schemas.openxmlformats.org/officeDocument/2006/relationships/customXml" Target="../ink/ink148.xml"/><Relationship Id="rId63" Type="http://schemas.openxmlformats.org/officeDocument/2006/relationships/customXml" Target="../ink/ink156.xml"/><Relationship Id="rId68" Type="http://schemas.openxmlformats.org/officeDocument/2006/relationships/customXml" Target="../ink/ink160.xml"/><Relationship Id="rId76" Type="http://schemas.openxmlformats.org/officeDocument/2006/relationships/customXml" Target="../ink/ink168.xml"/><Relationship Id="rId7" Type="http://schemas.openxmlformats.org/officeDocument/2006/relationships/customXml" Target="../ink/ink102.xml"/><Relationship Id="rId71" Type="http://schemas.openxmlformats.org/officeDocument/2006/relationships/customXml" Target="../ink/ink163.xml"/><Relationship Id="rId2" Type="http://schemas.openxmlformats.org/officeDocument/2006/relationships/image" Target="../media/image3.png"/><Relationship Id="rId16" Type="http://schemas.openxmlformats.org/officeDocument/2006/relationships/customXml" Target="../ink/ink111.xml"/><Relationship Id="rId29" Type="http://schemas.openxmlformats.org/officeDocument/2006/relationships/customXml" Target="../ink/ink122.xml"/><Relationship Id="rId11" Type="http://schemas.openxmlformats.org/officeDocument/2006/relationships/customXml" Target="../ink/ink106.xml"/><Relationship Id="rId24" Type="http://schemas.openxmlformats.org/officeDocument/2006/relationships/customXml" Target="../ink/ink118.xml"/><Relationship Id="rId32" Type="http://schemas.openxmlformats.org/officeDocument/2006/relationships/customXml" Target="../ink/ink125.xml"/><Relationship Id="rId37" Type="http://schemas.openxmlformats.org/officeDocument/2006/relationships/customXml" Target="../ink/ink130.xml"/><Relationship Id="rId40" Type="http://schemas.openxmlformats.org/officeDocument/2006/relationships/customXml" Target="../ink/ink133.xml"/><Relationship Id="rId45" Type="http://schemas.openxmlformats.org/officeDocument/2006/relationships/customXml" Target="../ink/ink138.xml"/><Relationship Id="rId53" Type="http://schemas.openxmlformats.org/officeDocument/2006/relationships/customXml" Target="../ink/ink146.xml"/><Relationship Id="rId58" Type="http://schemas.openxmlformats.org/officeDocument/2006/relationships/customXml" Target="../ink/ink151.xml"/><Relationship Id="rId66" Type="http://schemas.openxmlformats.org/officeDocument/2006/relationships/customXml" Target="../ink/ink158.xml"/><Relationship Id="rId74" Type="http://schemas.openxmlformats.org/officeDocument/2006/relationships/customXml" Target="../ink/ink166.xml"/><Relationship Id="rId5" Type="http://schemas.openxmlformats.org/officeDocument/2006/relationships/customXml" Target="../ink/ink100.xml"/><Relationship Id="rId15" Type="http://schemas.openxmlformats.org/officeDocument/2006/relationships/customXml" Target="../ink/ink110.xml"/><Relationship Id="rId23" Type="http://schemas.openxmlformats.org/officeDocument/2006/relationships/customXml" Target="../ink/ink117.xml"/><Relationship Id="rId28" Type="http://schemas.openxmlformats.org/officeDocument/2006/relationships/customXml" Target="../ink/ink121.xml"/><Relationship Id="rId36" Type="http://schemas.openxmlformats.org/officeDocument/2006/relationships/customXml" Target="../ink/ink129.xml"/><Relationship Id="rId49" Type="http://schemas.openxmlformats.org/officeDocument/2006/relationships/customXml" Target="../ink/ink142.xml"/><Relationship Id="rId57" Type="http://schemas.openxmlformats.org/officeDocument/2006/relationships/customXml" Target="../ink/ink150.xml"/><Relationship Id="rId61" Type="http://schemas.openxmlformats.org/officeDocument/2006/relationships/customXml" Target="../ink/ink154.xml"/><Relationship Id="rId10" Type="http://schemas.openxmlformats.org/officeDocument/2006/relationships/customXml" Target="../ink/ink105.xml"/><Relationship Id="rId19" Type="http://schemas.openxmlformats.org/officeDocument/2006/relationships/customXml" Target="../ink/ink114.xml"/><Relationship Id="rId31" Type="http://schemas.openxmlformats.org/officeDocument/2006/relationships/customXml" Target="../ink/ink124.xml"/><Relationship Id="rId44" Type="http://schemas.openxmlformats.org/officeDocument/2006/relationships/customXml" Target="../ink/ink137.xml"/><Relationship Id="rId52" Type="http://schemas.openxmlformats.org/officeDocument/2006/relationships/customXml" Target="../ink/ink145.xml"/><Relationship Id="rId60" Type="http://schemas.openxmlformats.org/officeDocument/2006/relationships/customXml" Target="../ink/ink153.xml"/><Relationship Id="rId65" Type="http://schemas.openxmlformats.org/officeDocument/2006/relationships/customXml" Target="../ink/ink157.xml"/><Relationship Id="rId73" Type="http://schemas.openxmlformats.org/officeDocument/2006/relationships/customXml" Target="../ink/ink165.xml"/><Relationship Id="rId78" Type="http://schemas.openxmlformats.org/officeDocument/2006/relationships/customXml" Target="../ink/ink170.xml"/><Relationship Id="rId4" Type="http://schemas.openxmlformats.org/officeDocument/2006/relationships/image" Target="../media/image5.png"/><Relationship Id="rId9" Type="http://schemas.openxmlformats.org/officeDocument/2006/relationships/customXml" Target="../ink/ink104.xml"/><Relationship Id="rId14" Type="http://schemas.openxmlformats.org/officeDocument/2006/relationships/customXml" Target="../ink/ink109.xml"/><Relationship Id="rId22" Type="http://schemas.openxmlformats.org/officeDocument/2006/relationships/customXml" Target="../ink/ink116.xml"/><Relationship Id="rId27" Type="http://schemas.openxmlformats.org/officeDocument/2006/relationships/image" Target="../media/image11.png"/><Relationship Id="rId30" Type="http://schemas.openxmlformats.org/officeDocument/2006/relationships/customXml" Target="../ink/ink123.xml"/><Relationship Id="rId35" Type="http://schemas.openxmlformats.org/officeDocument/2006/relationships/customXml" Target="../ink/ink128.xml"/><Relationship Id="rId43" Type="http://schemas.openxmlformats.org/officeDocument/2006/relationships/customXml" Target="../ink/ink136.xml"/><Relationship Id="rId48" Type="http://schemas.openxmlformats.org/officeDocument/2006/relationships/customXml" Target="../ink/ink141.xml"/><Relationship Id="rId56" Type="http://schemas.openxmlformats.org/officeDocument/2006/relationships/customXml" Target="../ink/ink149.xml"/><Relationship Id="rId64" Type="http://schemas.openxmlformats.org/officeDocument/2006/relationships/image" Target="../media/image12.png"/><Relationship Id="rId69" Type="http://schemas.openxmlformats.org/officeDocument/2006/relationships/customXml" Target="../ink/ink161.xml"/><Relationship Id="rId77" Type="http://schemas.openxmlformats.org/officeDocument/2006/relationships/customXml" Target="../ink/ink169.xml"/><Relationship Id="rId8" Type="http://schemas.openxmlformats.org/officeDocument/2006/relationships/customXml" Target="../ink/ink103.xml"/><Relationship Id="rId51" Type="http://schemas.openxmlformats.org/officeDocument/2006/relationships/customXml" Target="../ink/ink144.xml"/><Relationship Id="rId72" Type="http://schemas.openxmlformats.org/officeDocument/2006/relationships/customXml" Target="../ink/ink164.xml"/><Relationship Id="rId3" Type="http://schemas.openxmlformats.org/officeDocument/2006/relationships/customXml" Target="../ink/ink99.xml"/><Relationship Id="rId12" Type="http://schemas.openxmlformats.org/officeDocument/2006/relationships/customXml" Target="../ink/ink107.xml"/><Relationship Id="rId17" Type="http://schemas.openxmlformats.org/officeDocument/2006/relationships/customXml" Target="../ink/ink112.xml"/><Relationship Id="rId25" Type="http://schemas.openxmlformats.org/officeDocument/2006/relationships/customXml" Target="../ink/ink119.xml"/><Relationship Id="rId33" Type="http://schemas.openxmlformats.org/officeDocument/2006/relationships/customXml" Target="../ink/ink126.xml"/><Relationship Id="rId38" Type="http://schemas.openxmlformats.org/officeDocument/2006/relationships/customXml" Target="../ink/ink131.xml"/><Relationship Id="rId46" Type="http://schemas.openxmlformats.org/officeDocument/2006/relationships/customXml" Target="../ink/ink139.xml"/><Relationship Id="rId59" Type="http://schemas.openxmlformats.org/officeDocument/2006/relationships/customXml" Target="../ink/ink152.xml"/><Relationship Id="rId67" Type="http://schemas.openxmlformats.org/officeDocument/2006/relationships/customXml" Target="../ink/ink159.xml"/><Relationship Id="rId20" Type="http://schemas.openxmlformats.org/officeDocument/2006/relationships/customXml" Target="../ink/ink115.xml"/><Relationship Id="rId41" Type="http://schemas.openxmlformats.org/officeDocument/2006/relationships/customXml" Target="../ink/ink134.xml"/><Relationship Id="rId54" Type="http://schemas.openxmlformats.org/officeDocument/2006/relationships/customXml" Target="../ink/ink147.xml"/><Relationship Id="rId62" Type="http://schemas.openxmlformats.org/officeDocument/2006/relationships/customXml" Target="../ink/ink155.xml"/><Relationship Id="rId70" Type="http://schemas.openxmlformats.org/officeDocument/2006/relationships/customXml" Target="../ink/ink162.xml"/><Relationship Id="rId75" Type="http://schemas.openxmlformats.org/officeDocument/2006/relationships/customXml" Target="../ink/ink167.xml"/><Relationship Id="rId1" Type="http://schemas.openxmlformats.org/officeDocument/2006/relationships/slideLayout" Target="../slideLayouts/slideLayout9.xml"/><Relationship Id="rId6" Type="http://schemas.openxmlformats.org/officeDocument/2006/relationships/customXml" Target="../ink/ink101.xml"/></Relationships>
</file>

<file path=ppt/slides/_rels/slide18.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customXml" Target="../ink/ink179.xml"/><Relationship Id="rId18" Type="http://schemas.openxmlformats.org/officeDocument/2006/relationships/customXml" Target="../ink/ink183.xml"/><Relationship Id="rId3" Type="http://schemas.openxmlformats.org/officeDocument/2006/relationships/customXml" Target="../ink/ink171.xml"/><Relationship Id="rId21" Type="http://schemas.openxmlformats.org/officeDocument/2006/relationships/customXml" Target="../ink/ink186.xml"/><Relationship Id="rId7" Type="http://schemas.openxmlformats.org/officeDocument/2006/relationships/customXml" Target="../ink/ink174.xml"/><Relationship Id="rId12" Type="http://schemas.openxmlformats.org/officeDocument/2006/relationships/customXml" Target="../ink/ink178.xml"/><Relationship Id="rId17" Type="http://schemas.openxmlformats.org/officeDocument/2006/relationships/customXml" Target="../ink/ink182.xml"/><Relationship Id="rId2" Type="http://schemas.openxmlformats.org/officeDocument/2006/relationships/image" Target="../media/image3.png"/><Relationship Id="rId16" Type="http://schemas.openxmlformats.org/officeDocument/2006/relationships/customXml" Target="../ink/ink181.xml"/><Relationship Id="rId20" Type="http://schemas.openxmlformats.org/officeDocument/2006/relationships/customXml" Target="../ink/ink185.xml"/><Relationship Id="rId1" Type="http://schemas.openxmlformats.org/officeDocument/2006/relationships/slideLayout" Target="../slideLayouts/slideLayout4.xml"/><Relationship Id="rId6" Type="http://schemas.openxmlformats.org/officeDocument/2006/relationships/customXml" Target="../ink/ink173.xml"/><Relationship Id="rId11" Type="http://schemas.openxmlformats.org/officeDocument/2006/relationships/image" Target="../media/image13.png"/><Relationship Id="rId5" Type="http://schemas.openxmlformats.org/officeDocument/2006/relationships/customXml" Target="../ink/ink172.xml"/><Relationship Id="rId15" Type="http://schemas.openxmlformats.org/officeDocument/2006/relationships/customXml" Target="../ink/ink180.xml"/><Relationship Id="rId23" Type="http://schemas.openxmlformats.org/officeDocument/2006/relationships/customXml" Target="../ink/ink188.xml"/><Relationship Id="rId10" Type="http://schemas.openxmlformats.org/officeDocument/2006/relationships/customXml" Target="../ink/ink177.xml"/><Relationship Id="rId19" Type="http://schemas.openxmlformats.org/officeDocument/2006/relationships/customXml" Target="../ink/ink184.xml"/><Relationship Id="rId4" Type="http://schemas.openxmlformats.org/officeDocument/2006/relationships/image" Target="../media/image5.png"/><Relationship Id="rId9" Type="http://schemas.openxmlformats.org/officeDocument/2006/relationships/customXml" Target="../ink/ink176.xml"/><Relationship Id="rId14" Type="http://schemas.openxmlformats.org/officeDocument/2006/relationships/image" Target="../media/image14.png"/><Relationship Id="rId22" Type="http://schemas.openxmlformats.org/officeDocument/2006/relationships/customXml" Target="../ink/ink187.xml"/></Relationships>
</file>

<file path=ppt/slides/_rels/slide19.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customXml" Target="../ink/ink197.xml"/><Relationship Id="rId18" Type="http://schemas.openxmlformats.org/officeDocument/2006/relationships/customXml" Target="../ink/ink201.xml"/><Relationship Id="rId26" Type="http://schemas.openxmlformats.org/officeDocument/2006/relationships/customXml" Target="../ink/ink209.xml"/><Relationship Id="rId39" Type="http://schemas.openxmlformats.org/officeDocument/2006/relationships/customXml" Target="../ink/ink221.xml"/><Relationship Id="rId3" Type="http://schemas.openxmlformats.org/officeDocument/2006/relationships/customXml" Target="../ink/ink189.xml"/><Relationship Id="rId21" Type="http://schemas.openxmlformats.org/officeDocument/2006/relationships/customXml" Target="../ink/ink204.xml"/><Relationship Id="rId34" Type="http://schemas.openxmlformats.org/officeDocument/2006/relationships/customXml" Target="../ink/ink216.xml"/><Relationship Id="rId42" Type="http://schemas.openxmlformats.org/officeDocument/2006/relationships/customXml" Target="../ink/ink224.xml"/><Relationship Id="rId7" Type="http://schemas.openxmlformats.org/officeDocument/2006/relationships/customXml" Target="../ink/ink192.xml"/><Relationship Id="rId12" Type="http://schemas.openxmlformats.org/officeDocument/2006/relationships/customXml" Target="../ink/ink196.xml"/><Relationship Id="rId17" Type="http://schemas.openxmlformats.org/officeDocument/2006/relationships/customXml" Target="../ink/ink200.xml"/><Relationship Id="rId25" Type="http://schemas.openxmlformats.org/officeDocument/2006/relationships/customXml" Target="../ink/ink208.xml"/><Relationship Id="rId33" Type="http://schemas.openxmlformats.org/officeDocument/2006/relationships/customXml" Target="../ink/ink215.xml"/><Relationship Id="rId38" Type="http://schemas.openxmlformats.org/officeDocument/2006/relationships/customXml" Target="../ink/ink220.xml"/><Relationship Id="rId2" Type="http://schemas.openxmlformats.org/officeDocument/2006/relationships/image" Target="../media/image3.png"/><Relationship Id="rId16" Type="http://schemas.openxmlformats.org/officeDocument/2006/relationships/customXml" Target="../ink/ink199.xml"/><Relationship Id="rId20" Type="http://schemas.openxmlformats.org/officeDocument/2006/relationships/customXml" Target="../ink/ink203.xml"/><Relationship Id="rId29" Type="http://schemas.openxmlformats.org/officeDocument/2006/relationships/customXml" Target="../ink/ink211.xml"/><Relationship Id="rId41" Type="http://schemas.openxmlformats.org/officeDocument/2006/relationships/customXml" Target="../ink/ink223.xml"/><Relationship Id="rId1" Type="http://schemas.openxmlformats.org/officeDocument/2006/relationships/slideLayout" Target="../slideLayouts/slideLayout4.xml"/><Relationship Id="rId6" Type="http://schemas.openxmlformats.org/officeDocument/2006/relationships/customXml" Target="../ink/ink191.xml"/><Relationship Id="rId11" Type="http://schemas.openxmlformats.org/officeDocument/2006/relationships/image" Target="../media/image15.png"/><Relationship Id="rId24" Type="http://schemas.openxmlformats.org/officeDocument/2006/relationships/customXml" Target="../ink/ink207.xml"/><Relationship Id="rId32" Type="http://schemas.openxmlformats.org/officeDocument/2006/relationships/customXml" Target="../ink/ink214.xml"/><Relationship Id="rId37" Type="http://schemas.openxmlformats.org/officeDocument/2006/relationships/customXml" Target="../ink/ink219.xml"/><Relationship Id="rId40" Type="http://schemas.openxmlformats.org/officeDocument/2006/relationships/customXml" Target="../ink/ink222.xml"/><Relationship Id="rId5" Type="http://schemas.openxmlformats.org/officeDocument/2006/relationships/customXml" Target="../ink/ink190.xml"/><Relationship Id="rId15" Type="http://schemas.openxmlformats.org/officeDocument/2006/relationships/image" Target="../media/image16.png"/><Relationship Id="rId23" Type="http://schemas.openxmlformats.org/officeDocument/2006/relationships/customXml" Target="../ink/ink206.xml"/><Relationship Id="rId28" Type="http://schemas.openxmlformats.org/officeDocument/2006/relationships/customXml" Target="../ink/ink210.xml"/><Relationship Id="rId36" Type="http://schemas.openxmlformats.org/officeDocument/2006/relationships/customXml" Target="../ink/ink218.xml"/><Relationship Id="rId10" Type="http://schemas.openxmlformats.org/officeDocument/2006/relationships/customXml" Target="../ink/ink195.xml"/><Relationship Id="rId19" Type="http://schemas.openxmlformats.org/officeDocument/2006/relationships/customXml" Target="../ink/ink202.xml"/><Relationship Id="rId31" Type="http://schemas.openxmlformats.org/officeDocument/2006/relationships/customXml" Target="../ink/ink213.xml"/><Relationship Id="rId4" Type="http://schemas.openxmlformats.org/officeDocument/2006/relationships/image" Target="../media/image5.png"/><Relationship Id="rId9" Type="http://schemas.openxmlformats.org/officeDocument/2006/relationships/customXml" Target="../ink/ink194.xml"/><Relationship Id="rId14" Type="http://schemas.openxmlformats.org/officeDocument/2006/relationships/customXml" Target="../ink/ink198.xml"/><Relationship Id="rId22" Type="http://schemas.openxmlformats.org/officeDocument/2006/relationships/customXml" Target="../ink/ink205.xml"/><Relationship Id="rId27" Type="http://schemas.openxmlformats.org/officeDocument/2006/relationships/image" Target="../media/image17.png"/><Relationship Id="rId30" Type="http://schemas.openxmlformats.org/officeDocument/2006/relationships/customXml" Target="../ink/ink212.xml"/><Relationship Id="rId35" Type="http://schemas.openxmlformats.org/officeDocument/2006/relationships/customXml" Target="../ink/ink2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customXml" Target="../ink/ink234.xml"/><Relationship Id="rId18" Type="http://schemas.openxmlformats.org/officeDocument/2006/relationships/customXml" Target="../ink/ink239.xml"/><Relationship Id="rId26" Type="http://schemas.openxmlformats.org/officeDocument/2006/relationships/customXml" Target="../ink/ink247.xml"/><Relationship Id="rId39" Type="http://schemas.openxmlformats.org/officeDocument/2006/relationships/customXml" Target="../ink/ink259.xml"/><Relationship Id="rId3" Type="http://schemas.openxmlformats.org/officeDocument/2006/relationships/customXml" Target="../ink/ink225.xml"/><Relationship Id="rId21" Type="http://schemas.openxmlformats.org/officeDocument/2006/relationships/customXml" Target="../ink/ink242.xml"/><Relationship Id="rId34" Type="http://schemas.openxmlformats.org/officeDocument/2006/relationships/customXml" Target="../ink/ink254.xml"/><Relationship Id="rId42" Type="http://schemas.openxmlformats.org/officeDocument/2006/relationships/customXml" Target="../ink/ink261.xml"/><Relationship Id="rId7" Type="http://schemas.openxmlformats.org/officeDocument/2006/relationships/customXml" Target="../ink/ink228.xml"/><Relationship Id="rId12" Type="http://schemas.openxmlformats.org/officeDocument/2006/relationships/customXml" Target="../ink/ink233.xml"/><Relationship Id="rId17" Type="http://schemas.openxmlformats.org/officeDocument/2006/relationships/customXml" Target="../ink/ink238.xml"/><Relationship Id="rId25" Type="http://schemas.openxmlformats.org/officeDocument/2006/relationships/customXml" Target="../ink/ink246.xml"/><Relationship Id="rId33" Type="http://schemas.openxmlformats.org/officeDocument/2006/relationships/customXml" Target="../ink/ink253.xml"/><Relationship Id="rId38" Type="http://schemas.openxmlformats.org/officeDocument/2006/relationships/customXml" Target="../ink/ink258.xml"/><Relationship Id="rId2" Type="http://schemas.openxmlformats.org/officeDocument/2006/relationships/image" Target="../media/image3.png"/><Relationship Id="rId16" Type="http://schemas.openxmlformats.org/officeDocument/2006/relationships/customXml" Target="../ink/ink237.xml"/><Relationship Id="rId20" Type="http://schemas.openxmlformats.org/officeDocument/2006/relationships/customXml" Target="../ink/ink241.xml"/><Relationship Id="rId29" Type="http://schemas.openxmlformats.org/officeDocument/2006/relationships/customXml" Target="../ink/ink249.xml"/><Relationship Id="rId41"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customXml" Target="../ink/ink227.xml"/><Relationship Id="rId11" Type="http://schemas.openxmlformats.org/officeDocument/2006/relationships/customXml" Target="../ink/ink232.xml"/><Relationship Id="rId24" Type="http://schemas.openxmlformats.org/officeDocument/2006/relationships/customXml" Target="../ink/ink245.xml"/><Relationship Id="rId32" Type="http://schemas.openxmlformats.org/officeDocument/2006/relationships/customXml" Target="../ink/ink252.xml"/><Relationship Id="rId37" Type="http://schemas.openxmlformats.org/officeDocument/2006/relationships/customXml" Target="../ink/ink257.xml"/><Relationship Id="rId40" Type="http://schemas.openxmlformats.org/officeDocument/2006/relationships/customXml" Target="../ink/ink260.xml"/><Relationship Id="rId5" Type="http://schemas.openxmlformats.org/officeDocument/2006/relationships/customXml" Target="../ink/ink226.xml"/><Relationship Id="rId15" Type="http://schemas.openxmlformats.org/officeDocument/2006/relationships/customXml" Target="../ink/ink236.xml"/><Relationship Id="rId23" Type="http://schemas.openxmlformats.org/officeDocument/2006/relationships/customXml" Target="../ink/ink244.xml"/><Relationship Id="rId28" Type="http://schemas.openxmlformats.org/officeDocument/2006/relationships/customXml" Target="../ink/ink248.xml"/><Relationship Id="rId36" Type="http://schemas.openxmlformats.org/officeDocument/2006/relationships/customXml" Target="../ink/ink256.xml"/><Relationship Id="rId10" Type="http://schemas.openxmlformats.org/officeDocument/2006/relationships/customXml" Target="../ink/ink231.xml"/><Relationship Id="rId19" Type="http://schemas.openxmlformats.org/officeDocument/2006/relationships/customXml" Target="../ink/ink240.xml"/><Relationship Id="rId31" Type="http://schemas.openxmlformats.org/officeDocument/2006/relationships/customXml" Target="../ink/ink251.xml"/><Relationship Id="rId44" Type="http://schemas.openxmlformats.org/officeDocument/2006/relationships/customXml" Target="../ink/ink263.xml"/><Relationship Id="rId4" Type="http://schemas.openxmlformats.org/officeDocument/2006/relationships/image" Target="../media/image5.png"/><Relationship Id="rId9" Type="http://schemas.openxmlformats.org/officeDocument/2006/relationships/customXml" Target="../ink/ink230.xml"/><Relationship Id="rId14" Type="http://schemas.openxmlformats.org/officeDocument/2006/relationships/customXml" Target="../ink/ink235.xml"/><Relationship Id="rId22" Type="http://schemas.openxmlformats.org/officeDocument/2006/relationships/customXml" Target="../ink/ink243.xml"/><Relationship Id="rId27" Type="http://schemas.openxmlformats.org/officeDocument/2006/relationships/image" Target="../media/image18.png"/><Relationship Id="rId30" Type="http://schemas.openxmlformats.org/officeDocument/2006/relationships/customXml" Target="../ink/ink250.xml"/><Relationship Id="rId35" Type="http://schemas.openxmlformats.org/officeDocument/2006/relationships/customXml" Target="../ink/ink255.xml"/><Relationship Id="rId43" Type="http://schemas.openxmlformats.org/officeDocument/2006/relationships/customXml" Target="../ink/ink26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customXml" Target="../ink/ink273.xml"/><Relationship Id="rId18" Type="http://schemas.openxmlformats.org/officeDocument/2006/relationships/customXml" Target="../ink/ink278.xml"/><Relationship Id="rId3" Type="http://schemas.openxmlformats.org/officeDocument/2006/relationships/customXml" Target="../ink/ink264.xml"/><Relationship Id="rId21" Type="http://schemas.openxmlformats.org/officeDocument/2006/relationships/customXml" Target="../ink/ink281.xml"/><Relationship Id="rId7" Type="http://schemas.openxmlformats.org/officeDocument/2006/relationships/customXml" Target="../ink/ink267.xml"/><Relationship Id="rId12" Type="http://schemas.openxmlformats.org/officeDocument/2006/relationships/customXml" Target="../ink/ink272.xml"/><Relationship Id="rId17" Type="http://schemas.openxmlformats.org/officeDocument/2006/relationships/customXml" Target="../ink/ink277.xml"/><Relationship Id="rId2" Type="http://schemas.openxmlformats.org/officeDocument/2006/relationships/image" Target="../media/image3.png"/><Relationship Id="rId16" Type="http://schemas.openxmlformats.org/officeDocument/2006/relationships/customXml" Target="../ink/ink276.xml"/><Relationship Id="rId20" Type="http://schemas.openxmlformats.org/officeDocument/2006/relationships/customXml" Target="../ink/ink280.xml"/><Relationship Id="rId1" Type="http://schemas.openxmlformats.org/officeDocument/2006/relationships/slideLayout" Target="../slideLayouts/slideLayout9.xml"/><Relationship Id="rId6" Type="http://schemas.openxmlformats.org/officeDocument/2006/relationships/customXml" Target="../ink/ink266.xml"/><Relationship Id="rId11" Type="http://schemas.openxmlformats.org/officeDocument/2006/relationships/customXml" Target="../ink/ink271.xml"/><Relationship Id="rId5" Type="http://schemas.openxmlformats.org/officeDocument/2006/relationships/customXml" Target="../ink/ink265.xml"/><Relationship Id="rId15" Type="http://schemas.openxmlformats.org/officeDocument/2006/relationships/customXml" Target="../ink/ink275.xml"/><Relationship Id="rId10" Type="http://schemas.openxmlformats.org/officeDocument/2006/relationships/customXml" Target="../ink/ink270.xml"/><Relationship Id="rId19" Type="http://schemas.openxmlformats.org/officeDocument/2006/relationships/customXml" Target="../ink/ink279.xml"/><Relationship Id="rId4" Type="http://schemas.openxmlformats.org/officeDocument/2006/relationships/image" Target="../media/image5.png"/><Relationship Id="rId9" Type="http://schemas.openxmlformats.org/officeDocument/2006/relationships/customXml" Target="../ink/ink269.xml"/><Relationship Id="rId14" Type="http://schemas.openxmlformats.org/officeDocument/2006/relationships/customXml" Target="../ink/ink274.xml"/><Relationship Id="rId22" Type="http://schemas.openxmlformats.org/officeDocument/2006/relationships/customXml" Target="../ink/ink282.xml"/></Relationships>
</file>

<file path=ppt/slides/_rels/slide23.xml.rels><?xml version="1.0" encoding="UTF-8" standalone="yes"?>
<Relationships xmlns="http://schemas.openxmlformats.org/package/2006/relationships"><Relationship Id="rId13" Type="http://schemas.openxmlformats.org/officeDocument/2006/relationships/customXml" Target="../ink/ink292.xml"/><Relationship Id="rId18" Type="http://schemas.openxmlformats.org/officeDocument/2006/relationships/customXml" Target="../ink/ink296.xml"/><Relationship Id="rId26" Type="http://schemas.openxmlformats.org/officeDocument/2006/relationships/customXml" Target="../ink/ink304.xml"/><Relationship Id="rId39" Type="http://schemas.openxmlformats.org/officeDocument/2006/relationships/customXml" Target="../ink/ink317.xml"/><Relationship Id="rId21" Type="http://schemas.openxmlformats.org/officeDocument/2006/relationships/customXml" Target="../ink/ink299.xml"/><Relationship Id="rId34" Type="http://schemas.openxmlformats.org/officeDocument/2006/relationships/customXml" Target="../ink/ink312.xml"/><Relationship Id="rId42" Type="http://schemas.openxmlformats.org/officeDocument/2006/relationships/customXml" Target="../ink/ink319.xml"/><Relationship Id="rId47" Type="http://schemas.openxmlformats.org/officeDocument/2006/relationships/customXml" Target="../ink/ink323.xml"/><Relationship Id="rId50" Type="http://schemas.openxmlformats.org/officeDocument/2006/relationships/customXml" Target="../ink/ink326.xml"/><Relationship Id="rId55" Type="http://schemas.openxmlformats.org/officeDocument/2006/relationships/customXml" Target="../ink/ink331.xml"/><Relationship Id="rId63" Type="http://schemas.openxmlformats.org/officeDocument/2006/relationships/customXml" Target="../ink/ink339.xml"/><Relationship Id="rId68" Type="http://schemas.openxmlformats.org/officeDocument/2006/relationships/customXml" Target="../ink/ink343.xml"/><Relationship Id="rId76" Type="http://schemas.openxmlformats.org/officeDocument/2006/relationships/customXml" Target="../ink/ink350.xml"/><Relationship Id="rId7" Type="http://schemas.openxmlformats.org/officeDocument/2006/relationships/customXml" Target="../ink/ink286.xml"/><Relationship Id="rId71" Type="http://schemas.openxmlformats.org/officeDocument/2006/relationships/customXml" Target="../ink/ink346.xml"/><Relationship Id="rId2" Type="http://schemas.openxmlformats.org/officeDocument/2006/relationships/image" Target="../media/image3.png"/><Relationship Id="rId16" Type="http://schemas.openxmlformats.org/officeDocument/2006/relationships/image" Target="../media/image200.png"/><Relationship Id="rId29" Type="http://schemas.openxmlformats.org/officeDocument/2006/relationships/customXml" Target="../ink/ink307.xml"/><Relationship Id="rId11" Type="http://schemas.openxmlformats.org/officeDocument/2006/relationships/customXml" Target="../ink/ink290.xml"/><Relationship Id="rId24" Type="http://schemas.openxmlformats.org/officeDocument/2006/relationships/customXml" Target="../ink/ink302.xml"/><Relationship Id="rId32" Type="http://schemas.openxmlformats.org/officeDocument/2006/relationships/customXml" Target="../ink/ink310.xml"/><Relationship Id="rId37" Type="http://schemas.openxmlformats.org/officeDocument/2006/relationships/customXml" Target="../ink/ink315.xml"/><Relationship Id="rId40" Type="http://schemas.openxmlformats.org/officeDocument/2006/relationships/customXml" Target="../ink/ink318.xml"/><Relationship Id="rId45" Type="http://schemas.openxmlformats.org/officeDocument/2006/relationships/customXml" Target="../ink/ink321.xml"/><Relationship Id="rId53" Type="http://schemas.openxmlformats.org/officeDocument/2006/relationships/customXml" Target="../ink/ink329.xml"/><Relationship Id="rId58" Type="http://schemas.openxmlformats.org/officeDocument/2006/relationships/customXml" Target="../ink/ink334.xml"/><Relationship Id="rId66" Type="http://schemas.openxmlformats.org/officeDocument/2006/relationships/customXml" Target="../ink/ink341.xml"/><Relationship Id="rId74" Type="http://schemas.openxmlformats.org/officeDocument/2006/relationships/customXml" Target="../ink/ink348.xml"/><Relationship Id="rId79" Type="http://schemas.openxmlformats.org/officeDocument/2006/relationships/customXml" Target="../ink/ink353.xml"/><Relationship Id="rId5" Type="http://schemas.openxmlformats.org/officeDocument/2006/relationships/customXml" Target="../ink/ink284.xml"/><Relationship Id="rId61" Type="http://schemas.openxmlformats.org/officeDocument/2006/relationships/customXml" Target="../ink/ink337.xml"/><Relationship Id="rId10" Type="http://schemas.openxmlformats.org/officeDocument/2006/relationships/customXml" Target="../ink/ink289.xml"/><Relationship Id="rId19" Type="http://schemas.openxmlformats.org/officeDocument/2006/relationships/customXml" Target="../ink/ink297.xml"/><Relationship Id="rId31" Type="http://schemas.openxmlformats.org/officeDocument/2006/relationships/customXml" Target="../ink/ink309.xml"/><Relationship Id="rId44" Type="http://schemas.openxmlformats.org/officeDocument/2006/relationships/customXml" Target="../ink/ink320.xml"/><Relationship Id="rId52" Type="http://schemas.openxmlformats.org/officeDocument/2006/relationships/customXml" Target="../ink/ink328.xml"/><Relationship Id="rId60" Type="http://schemas.openxmlformats.org/officeDocument/2006/relationships/customXml" Target="../ink/ink336.xml"/><Relationship Id="rId65" Type="http://schemas.openxmlformats.org/officeDocument/2006/relationships/customXml" Target="../ink/ink340.xml"/><Relationship Id="rId73" Type="http://schemas.openxmlformats.org/officeDocument/2006/relationships/image" Target="../media/image24.png"/><Relationship Id="rId78" Type="http://schemas.openxmlformats.org/officeDocument/2006/relationships/customXml" Target="../ink/ink352.xml"/><Relationship Id="rId4" Type="http://schemas.openxmlformats.org/officeDocument/2006/relationships/image" Target="../media/image5.png"/><Relationship Id="rId9" Type="http://schemas.openxmlformats.org/officeDocument/2006/relationships/customXml" Target="../ink/ink288.xml"/><Relationship Id="rId14" Type="http://schemas.openxmlformats.org/officeDocument/2006/relationships/customXml" Target="../ink/ink293.xml"/><Relationship Id="rId22" Type="http://schemas.openxmlformats.org/officeDocument/2006/relationships/customXml" Target="../ink/ink300.xml"/><Relationship Id="rId27" Type="http://schemas.openxmlformats.org/officeDocument/2006/relationships/customXml" Target="../ink/ink305.xml"/><Relationship Id="rId30" Type="http://schemas.openxmlformats.org/officeDocument/2006/relationships/customXml" Target="../ink/ink308.xml"/><Relationship Id="rId35" Type="http://schemas.openxmlformats.org/officeDocument/2006/relationships/customXml" Target="../ink/ink313.xml"/><Relationship Id="rId43" Type="http://schemas.openxmlformats.org/officeDocument/2006/relationships/image" Target="../media/image22.png"/><Relationship Id="rId48" Type="http://schemas.openxmlformats.org/officeDocument/2006/relationships/customXml" Target="../ink/ink324.xml"/><Relationship Id="rId56" Type="http://schemas.openxmlformats.org/officeDocument/2006/relationships/customXml" Target="../ink/ink332.xml"/><Relationship Id="rId64" Type="http://schemas.openxmlformats.org/officeDocument/2006/relationships/image" Target="../media/image23.png"/><Relationship Id="rId69" Type="http://schemas.openxmlformats.org/officeDocument/2006/relationships/customXml" Target="../ink/ink344.xml"/><Relationship Id="rId77" Type="http://schemas.openxmlformats.org/officeDocument/2006/relationships/customXml" Target="../ink/ink351.xml"/><Relationship Id="rId8" Type="http://schemas.openxmlformats.org/officeDocument/2006/relationships/customXml" Target="../ink/ink287.xml"/><Relationship Id="rId51" Type="http://schemas.openxmlformats.org/officeDocument/2006/relationships/customXml" Target="../ink/ink327.xml"/><Relationship Id="rId72" Type="http://schemas.openxmlformats.org/officeDocument/2006/relationships/customXml" Target="../ink/ink347.xml"/><Relationship Id="rId3" Type="http://schemas.openxmlformats.org/officeDocument/2006/relationships/customXml" Target="../ink/ink283.xml"/><Relationship Id="rId12" Type="http://schemas.openxmlformats.org/officeDocument/2006/relationships/customXml" Target="../ink/ink291.xml"/><Relationship Id="rId17" Type="http://schemas.openxmlformats.org/officeDocument/2006/relationships/customXml" Target="../ink/ink295.xml"/><Relationship Id="rId25" Type="http://schemas.openxmlformats.org/officeDocument/2006/relationships/customXml" Target="../ink/ink303.xml"/><Relationship Id="rId33" Type="http://schemas.openxmlformats.org/officeDocument/2006/relationships/customXml" Target="../ink/ink311.xml"/><Relationship Id="rId38" Type="http://schemas.openxmlformats.org/officeDocument/2006/relationships/customXml" Target="../ink/ink316.xml"/><Relationship Id="rId46" Type="http://schemas.openxmlformats.org/officeDocument/2006/relationships/customXml" Target="../ink/ink322.xml"/><Relationship Id="rId59" Type="http://schemas.openxmlformats.org/officeDocument/2006/relationships/customXml" Target="../ink/ink335.xml"/><Relationship Id="rId67" Type="http://schemas.openxmlformats.org/officeDocument/2006/relationships/customXml" Target="../ink/ink342.xml"/><Relationship Id="rId20" Type="http://schemas.openxmlformats.org/officeDocument/2006/relationships/customXml" Target="../ink/ink298.xml"/><Relationship Id="rId41" Type="http://schemas.openxmlformats.org/officeDocument/2006/relationships/image" Target="../media/image21.png"/><Relationship Id="rId54" Type="http://schemas.openxmlformats.org/officeDocument/2006/relationships/customXml" Target="../ink/ink330.xml"/><Relationship Id="rId62" Type="http://schemas.openxmlformats.org/officeDocument/2006/relationships/customXml" Target="../ink/ink338.xml"/><Relationship Id="rId70" Type="http://schemas.openxmlformats.org/officeDocument/2006/relationships/customXml" Target="../ink/ink345.xml"/><Relationship Id="rId75" Type="http://schemas.openxmlformats.org/officeDocument/2006/relationships/customXml" Target="../ink/ink349.xml"/><Relationship Id="rId1" Type="http://schemas.openxmlformats.org/officeDocument/2006/relationships/slideLayout" Target="../slideLayouts/slideLayout9.xml"/><Relationship Id="rId6" Type="http://schemas.openxmlformats.org/officeDocument/2006/relationships/customXml" Target="../ink/ink285.xml"/><Relationship Id="rId15" Type="http://schemas.openxmlformats.org/officeDocument/2006/relationships/customXml" Target="../ink/ink294.xml"/><Relationship Id="rId23" Type="http://schemas.openxmlformats.org/officeDocument/2006/relationships/customXml" Target="../ink/ink301.xml"/><Relationship Id="rId28" Type="http://schemas.openxmlformats.org/officeDocument/2006/relationships/customXml" Target="../ink/ink306.xml"/><Relationship Id="rId36" Type="http://schemas.openxmlformats.org/officeDocument/2006/relationships/customXml" Target="../ink/ink314.xml"/><Relationship Id="rId49" Type="http://schemas.openxmlformats.org/officeDocument/2006/relationships/customXml" Target="../ink/ink325.xml"/><Relationship Id="rId57" Type="http://schemas.openxmlformats.org/officeDocument/2006/relationships/customXml" Target="../ink/ink333.xml"/></Relationships>
</file>

<file path=ppt/slides/_rels/slide24.xml.rels><?xml version="1.0" encoding="UTF-8" standalone="yes"?>
<Relationships xmlns="http://schemas.openxmlformats.org/package/2006/relationships"><Relationship Id="rId13" Type="http://schemas.openxmlformats.org/officeDocument/2006/relationships/customXml" Target="../ink/ink362.xml"/><Relationship Id="rId18" Type="http://schemas.openxmlformats.org/officeDocument/2006/relationships/customXml" Target="../ink/ink367.xml"/><Relationship Id="rId26" Type="http://schemas.openxmlformats.org/officeDocument/2006/relationships/customXml" Target="../ink/ink375.xml"/><Relationship Id="rId39" Type="http://schemas.openxmlformats.org/officeDocument/2006/relationships/customXml" Target="../ink/ink386.xml"/><Relationship Id="rId21" Type="http://schemas.openxmlformats.org/officeDocument/2006/relationships/customXml" Target="../ink/ink370.xml"/><Relationship Id="rId34" Type="http://schemas.openxmlformats.org/officeDocument/2006/relationships/customXml" Target="../ink/ink381.xml"/><Relationship Id="rId42" Type="http://schemas.openxmlformats.org/officeDocument/2006/relationships/customXml" Target="../ink/ink389.xml"/><Relationship Id="rId47" Type="http://schemas.openxmlformats.org/officeDocument/2006/relationships/customXml" Target="../ink/ink394.xml"/><Relationship Id="rId50" Type="http://schemas.openxmlformats.org/officeDocument/2006/relationships/customXml" Target="../ink/ink397.xml"/><Relationship Id="rId55" Type="http://schemas.openxmlformats.org/officeDocument/2006/relationships/customXml" Target="../ink/ink402.xml"/><Relationship Id="rId63" Type="http://schemas.openxmlformats.org/officeDocument/2006/relationships/customXml" Target="../ink/ink409.xml"/><Relationship Id="rId68" Type="http://schemas.openxmlformats.org/officeDocument/2006/relationships/customXml" Target="../ink/ink414.xml"/><Relationship Id="rId76" Type="http://schemas.openxmlformats.org/officeDocument/2006/relationships/customXml" Target="../ink/ink422.xml"/><Relationship Id="rId84" Type="http://schemas.openxmlformats.org/officeDocument/2006/relationships/customXml" Target="../ink/ink429.xml"/><Relationship Id="rId89" Type="http://schemas.openxmlformats.org/officeDocument/2006/relationships/customXml" Target="../ink/ink434.xml"/><Relationship Id="rId7" Type="http://schemas.openxmlformats.org/officeDocument/2006/relationships/customXml" Target="../ink/ink357.xml"/><Relationship Id="rId71" Type="http://schemas.openxmlformats.org/officeDocument/2006/relationships/customXml" Target="../ink/ink417.xml"/><Relationship Id="rId92" Type="http://schemas.openxmlformats.org/officeDocument/2006/relationships/customXml" Target="../ink/ink437.xml"/><Relationship Id="rId2" Type="http://schemas.openxmlformats.org/officeDocument/2006/relationships/image" Target="../media/image3.png"/><Relationship Id="rId16" Type="http://schemas.openxmlformats.org/officeDocument/2006/relationships/customXml" Target="../ink/ink365.xml"/><Relationship Id="rId29" Type="http://schemas.openxmlformats.org/officeDocument/2006/relationships/customXml" Target="../ink/ink377.xml"/><Relationship Id="rId11" Type="http://schemas.openxmlformats.org/officeDocument/2006/relationships/customXml" Target="../ink/ink360.xml"/><Relationship Id="rId24" Type="http://schemas.openxmlformats.org/officeDocument/2006/relationships/customXml" Target="../ink/ink373.xml"/><Relationship Id="rId32" Type="http://schemas.openxmlformats.org/officeDocument/2006/relationships/image" Target="../media/image27.png"/><Relationship Id="rId37" Type="http://schemas.openxmlformats.org/officeDocument/2006/relationships/customXml" Target="../ink/ink384.xml"/><Relationship Id="rId40" Type="http://schemas.openxmlformats.org/officeDocument/2006/relationships/customXml" Target="../ink/ink387.xml"/><Relationship Id="rId45" Type="http://schemas.openxmlformats.org/officeDocument/2006/relationships/customXml" Target="../ink/ink392.xml"/><Relationship Id="rId53" Type="http://schemas.openxmlformats.org/officeDocument/2006/relationships/customXml" Target="../ink/ink400.xml"/><Relationship Id="rId58" Type="http://schemas.openxmlformats.org/officeDocument/2006/relationships/customXml" Target="../ink/ink405.xml"/><Relationship Id="rId66" Type="http://schemas.openxmlformats.org/officeDocument/2006/relationships/customXml" Target="../ink/ink412.xml"/><Relationship Id="rId74" Type="http://schemas.openxmlformats.org/officeDocument/2006/relationships/customXml" Target="../ink/ink420.xml"/><Relationship Id="rId79" Type="http://schemas.openxmlformats.org/officeDocument/2006/relationships/customXml" Target="../ink/ink424.xml"/><Relationship Id="rId87" Type="http://schemas.openxmlformats.org/officeDocument/2006/relationships/customXml" Target="../ink/ink432.xml"/><Relationship Id="rId5" Type="http://schemas.openxmlformats.org/officeDocument/2006/relationships/customXml" Target="../ink/ink355.xml"/><Relationship Id="rId61" Type="http://schemas.openxmlformats.org/officeDocument/2006/relationships/customXml" Target="../ink/ink408.xml"/><Relationship Id="rId82" Type="http://schemas.openxmlformats.org/officeDocument/2006/relationships/customXml" Target="../ink/ink427.xml"/><Relationship Id="rId90" Type="http://schemas.openxmlformats.org/officeDocument/2006/relationships/customXml" Target="../ink/ink435.xml"/><Relationship Id="rId95" Type="http://schemas.openxmlformats.org/officeDocument/2006/relationships/image" Target="../media/image31.png"/><Relationship Id="rId19" Type="http://schemas.openxmlformats.org/officeDocument/2006/relationships/customXml" Target="../ink/ink368.xml"/><Relationship Id="rId14" Type="http://schemas.openxmlformats.org/officeDocument/2006/relationships/customXml" Target="../ink/ink363.xml"/><Relationship Id="rId22" Type="http://schemas.openxmlformats.org/officeDocument/2006/relationships/customXml" Target="../ink/ink371.xml"/><Relationship Id="rId27" Type="http://schemas.openxmlformats.org/officeDocument/2006/relationships/customXml" Target="../ink/ink376.xml"/><Relationship Id="rId30" Type="http://schemas.openxmlformats.org/officeDocument/2006/relationships/customXml" Target="../ink/ink378.xml"/><Relationship Id="rId35" Type="http://schemas.openxmlformats.org/officeDocument/2006/relationships/customXml" Target="../ink/ink382.xml"/><Relationship Id="rId43" Type="http://schemas.openxmlformats.org/officeDocument/2006/relationships/customXml" Target="../ink/ink390.xml"/><Relationship Id="rId48" Type="http://schemas.openxmlformats.org/officeDocument/2006/relationships/customXml" Target="../ink/ink395.xml"/><Relationship Id="rId56" Type="http://schemas.openxmlformats.org/officeDocument/2006/relationships/customXml" Target="../ink/ink403.xml"/><Relationship Id="rId64" Type="http://schemas.openxmlformats.org/officeDocument/2006/relationships/customXml" Target="../ink/ink410.xml"/><Relationship Id="rId69" Type="http://schemas.openxmlformats.org/officeDocument/2006/relationships/customXml" Target="../ink/ink415.xml"/><Relationship Id="rId77" Type="http://schemas.openxmlformats.org/officeDocument/2006/relationships/customXml" Target="../ink/ink423.xml"/><Relationship Id="rId8" Type="http://schemas.openxmlformats.org/officeDocument/2006/relationships/customXml" Target="../ink/ink358.xml"/><Relationship Id="rId51" Type="http://schemas.openxmlformats.org/officeDocument/2006/relationships/customXml" Target="../ink/ink398.xml"/><Relationship Id="rId72" Type="http://schemas.openxmlformats.org/officeDocument/2006/relationships/customXml" Target="../ink/ink418.xml"/><Relationship Id="rId80" Type="http://schemas.openxmlformats.org/officeDocument/2006/relationships/customXml" Target="../ink/ink425.xml"/><Relationship Id="rId85" Type="http://schemas.openxmlformats.org/officeDocument/2006/relationships/customXml" Target="../ink/ink430.xml"/><Relationship Id="rId93" Type="http://schemas.openxmlformats.org/officeDocument/2006/relationships/image" Target="../media/image30.png"/><Relationship Id="rId3" Type="http://schemas.openxmlformats.org/officeDocument/2006/relationships/customXml" Target="../ink/ink354.xml"/><Relationship Id="rId12" Type="http://schemas.openxmlformats.org/officeDocument/2006/relationships/customXml" Target="../ink/ink361.xml"/><Relationship Id="rId17" Type="http://schemas.openxmlformats.org/officeDocument/2006/relationships/customXml" Target="../ink/ink366.xml"/><Relationship Id="rId25" Type="http://schemas.openxmlformats.org/officeDocument/2006/relationships/customXml" Target="../ink/ink374.xml"/><Relationship Id="rId33" Type="http://schemas.openxmlformats.org/officeDocument/2006/relationships/customXml" Target="../ink/ink380.xml"/><Relationship Id="rId38" Type="http://schemas.openxmlformats.org/officeDocument/2006/relationships/customXml" Target="../ink/ink385.xml"/><Relationship Id="rId46" Type="http://schemas.openxmlformats.org/officeDocument/2006/relationships/customXml" Target="../ink/ink393.xml"/><Relationship Id="rId59" Type="http://schemas.openxmlformats.org/officeDocument/2006/relationships/customXml" Target="../ink/ink406.xml"/><Relationship Id="rId67" Type="http://schemas.openxmlformats.org/officeDocument/2006/relationships/customXml" Target="../ink/ink413.xml"/><Relationship Id="rId20" Type="http://schemas.openxmlformats.org/officeDocument/2006/relationships/customXml" Target="../ink/ink369.xml"/><Relationship Id="rId41" Type="http://schemas.openxmlformats.org/officeDocument/2006/relationships/customXml" Target="../ink/ink388.xml"/><Relationship Id="rId54" Type="http://schemas.openxmlformats.org/officeDocument/2006/relationships/customXml" Target="../ink/ink401.xml"/><Relationship Id="rId62" Type="http://schemas.openxmlformats.org/officeDocument/2006/relationships/image" Target="../media/image28.png"/><Relationship Id="rId70" Type="http://schemas.openxmlformats.org/officeDocument/2006/relationships/customXml" Target="../ink/ink416.xml"/><Relationship Id="rId75" Type="http://schemas.openxmlformats.org/officeDocument/2006/relationships/customXml" Target="../ink/ink421.xml"/><Relationship Id="rId83" Type="http://schemas.openxmlformats.org/officeDocument/2006/relationships/customXml" Target="../ink/ink428.xml"/><Relationship Id="rId88" Type="http://schemas.openxmlformats.org/officeDocument/2006/relationships/customXml" Target="../ink/ink433.xml"/><Relationship Id="rId91" Type="http://schemas.openxmlformats.org/officeDocument/2006/relationships/customXml" Target="../ink/ink436.xml"/><Relationship Id="rId96" Type="http://schemas.openxmlformats.org/officeDocument/2006/relationships/customXml" Target="../ink/ink439.xml"/><Relationship Id="rId1" Type="http://schemas.openxmlformats.org/officeDocument/2006/relationships/slideLayout" Target="../slideLayouts/slideLayout9.xml"/><Relationship Id="rId6" Type="http://schemas.openxmlformats.org/officeDocument/2006/relationships/customXml" Target="../ink/ink356.xml"/><Relationship Id="rId15" Type="http://schemas.openxmlformats.org/officeDocument/2006/relationships/customXml" Target="../ink/ink364.xml"/><Relationship Id="rId23" Type="http://schemas.openxmlformats.org/officeDocument/2006/relationships/customXml" Target="../ink/ink372.xml"/><Relationship Id="rId28" Type="http://schemas.openxmlformats.org/officeDocument/2006/relationships/image" Target="../media/image26.png"/><Relationship Id="rId36" Type="http://schemas.openxmlformats.org/officeDocument/2006/relationships/customXml" Target="../ink/ink383.xml"/><Relationship Id="rId49" Type="http://schemas.openxmlformats.org/officeDocument/2006/relationships/customXml" Target="../ink/ink396.xml"/><Relationship Id="rId57" Type="http://schemas.openxmlformats.org/officeDocument/2006/relationships/customXml" Target="../ink/ink404.xml"/><Relationship Id="rId10" Type="http://schemas.openxmlformats.org/officeDocument/2006/relationships/customXml" Target="../ink/ink359.xml"/><Relationship Id="rId31" Type="http://schemas.openxmlformats.org/officeDocument/2006/relationships/customXml" Target="../ink/ink379.xml"/><Relationship Id="rId44" Type="http://schemas.openxmlformats.org/officeDocument/2006/relationships/customXml" Target="../ink/ink391.xml"/><Relationship Id="rId52" Type="http://schemas.openxmlformats.org/officeDocument/2006/relationships/customXml" Target="../ink/ink399.xml"/><Relationship Id="rId60" Type="http://schemas.openxmlformats.org/officeDocument/2006/relationships/customXml" Target="../ink/ink407.xml"/><Relationship Id="rId65" Type="http://schemas.openxmlformats.org/officeDocument/2006/relationships/customXml" Target="../ink/ink411.xml"/><Relationship Id="rId73" Type="http://schemas.openxmlformats.org/officeDocument/2006/relationships/customXml" Target="../ink/ink419.xml"/><Relationship Id="rId78" Type="http://schemas.openxmlformats.org/officeDocument/2006/relationships/image" Target="../media/image29.png"/><Relationship Id="rId81" Type="http://schemas.openxmlformats.org/officeDocument/2006/relationships/customXml" Target="../ink/ink426.xml"/><Relationship Id="rId86" Type="http://schemas.openxmlformats.org/officeDocument/2006/relationships/customXml" Target="../ink/ink431.xml"/><Relationship Id="rId94" Type="http://schemas.openxmlformats.org/officeDocument/2006/relationships/customXml" Target="../ink/ink438.xml"/><Relationship Id="rId4" Type="http://schemas.openxmlformats.org/officeDocument/2006/relationships/image" Target="../media/image5.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customXml" Target="../ink/ink444.xml"/><Relationship Id="rId13" Type="http://schemas.openxmlformats.org/officeDocument/2006/relationships/customXml" Target="../ink/ink449.xml"/><Relationship Id="rId18" Type="http://schemas.openxmlformats.org/officeDocument/2006/relationships/customXml" Target="../ink/ink454.xml"/><Relationship Id="rId26" Type="http://schemas.openxmlformats.org/officeDocument/2006/relationships/customXml" Target="../ink/ink462.xml"/><Relationship Id="rId3" Type="http://schemas.openxmlformats.org/officeDocument/2006/relationships/customXml" Target="../ink/ink440.xml"/><Relationship Id="rId21" Type="http://schemas.openxmlformats.org/officeDocument/2006/relationships/customXml" Target="../ink/ink457.xml"/><Relationship Id="rId34" Type="http://schemas.openxmlformats.org/officeDocument/2006/relationships/customXml" Target="../ink/ink470.xml"/><Relationship Id="rId7" Type="http://schemas.openxmlformats.org/officeDocument/2006/relationships/customXml" Target="../ink/ink443.xml"/><Relationship Id="rId12" Type="http://schemas.openxmlformats.org/officeDocument/2006/relationships/customXml" Target="../ink/ink448.xml"/><Relationship Id="rId17" Type="http://schemas.openxmlformats.org/officeDocument/2006/relationships/customXml" Target="../ink/ink453.xml"/><Relationship Id="rId25" Type="http://schemas.openxmlformats.org/officeDocument/2006/relationships/customXml" Target="../ink/ink461.xml"/><Relationship Id="rId33" Type="http://schemas.openxmlformats.org/officeDocument/2006/relationships/customXml" Target="../ink/ink469.xml"/><Relationship Id="rId2" Type="http://schemas.openxmlformats.org/officeDocument/2006/relationships/image" Target="../media/image3.png"/><Relationship Id="rId16" Type="http://schemas.openxmlformats.org/officeDocument/2006/relationships/customXml" Target="../ink/ink452.xml"/><Relationship Id="rId20" Type="http://schemas.openxmlformats.org/officeDocument/2006/relationships/customXml" Target="../ink/ink456.xml"/><Relationship Id="rId29" Type="http://schemas.openxmlformats.org/officeDocument/2006/relationships/customXml" Target="../ink/ink465.xml"/><Relationship Id="rId1" Type="http://schemas.openxmlformats.org/officeDocument/2006/relationships/slideLayout" Target="../slideLayouts/slideLayout9.xml"/><Relationship Id="rId6" Type="http://schemas.openxmlformats.org/officeDocument/2006/relationships/customXml" Target="../ink/ink442.xml"/><Relationship Id="rId11" Type="http://schemas.openxmlformats.org/officeDocument/2006/relationships/customXml" Target="../ink/ink447.xml"/><Relationship Id="rId24" Type="http://schemas.openxmlformats.org/officeDocument/2006/relationships/customXml" Target="../ink/ink460.xml"/><Relationship Id="rId32" Type="http://schemas.openxmlformats.org/officeDocument/2006/relationships/customXml" Target="../ink/ink468.xml"/><Relationship Id="rId5" Type="http://schemas.openxmlformats.org/officeDocument/2006/relationships/customXml" Target="../ink/ink441.xml"/><Relationship Id="rId15" Type="http://schemas.openxmlformats.org/officeDocument/2006/relationships/customXml" Target="../ink/ink451.xml"/><Relationship Id="rId23" Type="http://schemas.openxmlformats.org/officeDocument/2006/relationships/customXml" Target="../ink/ink459.xml"/><Relationship Id="rId28" Type="http://schemas.openxmlformats.org/officeDocument/2006/relationships/customXml" Target="../ink/ink464.xml"/><Relationship Id="rId10" Type="http://schemas.openxmlformats.org/officeDocument/2006/relationships/customXml" Target="../ink/ink446.xml"/><Relationship Id="rId19" Type="http://schemas.openxmlformats.org/officeDocument/2006/relationships/customXml" Target="../ink/ink455.xml"/><Relationship Id="rId31" Type="http://schemas.openxmlformats.org/officeDocument/2006/relationships/customXml" Target="../ink/ink467.xml"/><Relationship Id="rId4" Type="http://schemas.openxmlformats.org/officeDocument/2006/relationships/image" Target="../media/image5.png"/><Relationship Id="rId9" Type="http://schemas.openxmlformats.org/officeDocument/2006/relationships/customXml" Target="../ink/ink445.xml"/><Relationship Id="rId14" Type="http://schemas.openxmlformats.org/officeDocument/2006/relationships/customXml" Target="../ink/ink450.xml"/><Relationship Id="rId22" Type="http://schemas.openxmlformats.org/officeDocument/2006/relationships/customXml" Target="../ink/ink458.xml"/><Relationship Id="rId27" Type="http://schemas.openxmlformats.org/officeDocument/2006/relationships/customXml" Target="../ink/ink463.xml"/><Relationship Id="rId30" Type="http://schemas.openxmlformats.org/officeDocument/2006/relationships/customXml" Target="../ink/ink46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customXml" Target="../ink/ink478.xml"/><Relationship Id="rId18" Type="http://schemas.openxmlformats.org/officeDocument/2006/relationships/customXml" Target="../ink/ink483.xml"/><Relationship Id="rId26" Type="http://schemas.openxmlformats.org/officeDocument/2006/relationships/customXml" Target="../ink/ink490.xml"/><Relationship Id="rId3" Type="http://schemas.openxmlformats.org/officeDocument/2006/relationships/customXml" Target="../ink/ink471.xml"/><Relationship Id="rId21" Type="http://schemas.openxmlformats.org/officeDocument/2006/relationships/customXml" Target="../ink/ink486.xml"/><Relationship Id="rId34" Type="http://schemas.openxmlformats.org/officeDocument/2006/relationships/customXml" Target="../ink/ink497.xml"/><Relationship Id="rId7" Type="http://schemas.openxmlformats.org/officeDocument/2006/relationships/customXml" Target="../ink/ink474.xml"/><Relationship Id="rId12" Type="http://schemas.openxmlformats.org/officeDocument/2006/relationships/image" Target="../media/image330.png"/><Relationship Id="rId17" Type="http://schemas.openxmlformats.org/officeDocument/2006/relationships/customXml" Target="../ink/ink482.xml"/><Relationship Id="rId25" Type="http://schemas.openxmlformats.org/officeDocument/2006/relationships/customXml" Target="../ink/ink489.xml"/><Relationship Id="rId33" Type="http://schemas.openxmlformats.org/officeDocument/2006/relationships/customXml" Target="../ink/ink496.xml"/><Relationship Id="rId2" Type="http://schemas.openxmlformats.org/officeDocument/2006/relationships/image" Target="../media/image3.png"/><Relationship Id="rId16" Type="http://schemas.openxmlformats.org/officeDocument/2006/relationships/customXml" Target="../ink/ink481.xml"/><Relationship Id="rId20" Type="http://schemas.openxmlformats.org/officeDocument/2006/relationships/customXml" Target="../ink/ink485.xml"/><Relationship Id="rId29" Type="http://schemas.openxmlformats.org/officeDocument/2006/relationships/customXml" Target="../ink/ink493.xml"/><Relationship Id="rId1" Type="http://schemas.openxmlformats.org/officeDocument/2006/relationships/slideLayout" Target="../slideLayouts/slideLayout9.xml"/><Relationship Id="rId6" Type="http://schemas.openxmlformats.org/officeDocument/2006/relationships/customXml" Target="../ink/ink473.xml"/><Relationship Id="rId11" Type="http://schemas.openxmlformats.org/officeDocument/2006/relationships/customXml" Target="../ink/ink477.xml"/><Relationship Id="rId24" Type="http://schemas.openxmlformats.org/officeDocument/2006/relationships/customXml" Target="../ink/ink488.xml"/><Relationship Id="rId32" Type="http://schemas.openxmlformats.org/officeDocument/2006/relationships/image" Target="../media/image35.png"/><Relationship Id="rId5" Type="http://schemas.openxmlformats.org/officeDocument/2006/relationships/customXml" Target="../ink/ink472.xml"/><Relationship Id="rId15" Type="http://schemas.openxmlformats.org/officeDocument/2006/relationships/customXml" Target="../ink/ink480.xml"/><Relationship Id="rId23" Type="http://schemas.openxmlformats.org/officeDocument/2006/relationships/image" Target="../media/image340.png"/><Relationship Id="rId28" Type="http://schemas.openxmlformats.org/officeDocument/2006/relationships/customXml" Target="../ink/ink492.xml"/><Relationship Id="rId10" Type="http://schemas.openxmlformats.org/officeDocument/2006/relationships/customXml" Target="../ink/ink476.xml"/><Relationship Id="rId19" Type="http://schemas.openxmlformats.org/officeDocument/2006/relationships/customXml" Target="../ink/ink484.xml"/><Relationship Id="rId31" Type="http://schemas.openxmlformats.org/officeDocument/2006/relationships/customXml" Target="../ink/ink495.xml"/><Relationship Id="rId4" Type="http://schemas.openxmlformats.org/officeDocument/2006/relationships/image" Target="../media/image5.png"/><Relationship Id="rId9" Type="http://schemas.openxmlformats.org/officeDocument/2006/relationships/customXml" Target="../ink/ink475.xml"/><Relationship Id="rId14" Type="http://schemas.openxmlformats.org/officeDocument/2006/relationships/customXml" Target="../ink/ink479.xml"/><Relationship Id="rId22" Type="http://schemas.openxmlformats.org/officeDocument/2006/relationships/customXml" Target="../ink/ink487.xml"/><Relationship Id="rId27" Type="http://schemas.openxmlformats.org/officeDocument/2006/relationships/customXml" Target="../ink/ink491.xml"/><Relationship Id="rId30" Type="http://schemas.openxmlformats.org/officeDocument/2006/relationships/customXml" Target="../ink/ink494.xml"/><Relationship Id="rId35"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ustomXml" Target="../ink/ink498.xml"/><Relationship Id="rId7" Type="http://schemas.openxmlformats.org/officeDocument/2006/relationships/customXml" Target="../ink/ink50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customXml" Target="../ink/ink500.xml"/><Relationship Id="rId5" Type="http://schemas.openxmlformats.org/officeDocument/2006/relationships/customXml" Target="../ink/ink49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40.xml.rels><?xml version="1.0" encoding="UTF-8" standalone="yes"?>
<Relationships xmlns="http://schemas.openxmlformats.org/package/2006/relationships"><Relationship Id="rId8" Type="http://schemas.openxmlformats.org/officeDocument/2006/relationships/customXml" Target="../ink/ink506.xml"/><Relationship Id="rId13" Type="http://schemas.openxmlformats.org/officeDocument/2006/relationships/customXml" Target="../ink/ink511.xml"/><Relationship Id="rId18" Type="http://schemas.openxmlformats.org/officeDocument/2006/relationships/customXml" Target="../ink/ink516.xml"/><Relationship Id="rId26" Type="http://schemas.openxmlformats.org/officeDocument/2006/relationships/customXml" Target="../ink/ink524.xml"/><Relationship Id="rId39" Type="http://schemas.openxmlformats.org/officeDocument/2006/relationships/customXml" Target="../ink/ink537.xml"/><Relationship Id="rId3" Type="http://schemas.openxmlformats.org/officeDocument/2006/relationships/customXml" Target="../ink/ink502.xml"/><Relationship Id="rId21" Type="http://schemas.openxmlformats.org/officeDocument/2006/relationships/customXml" Target="../ink/ink519.xml"/><Relationship Id="rId34" Type="http://schemas.openxmlformats.org/officeDocument/2006/relationships/customXml" Target="../ink/ink532.xml"/><Relationship Id="rId42" Type="http://schemas.openxmlformats.org/officeDocument/2006/relationships/customXml" Target="../ink/ink540.xml"/><Relationship Id="rId47" Type="http://schemas.openxmlformats.org/officeDocument/2006/relationships/customXml" Target="../ink/ink545.xml"/><Relationship Id="rId7" Type="http://schemas.openxmlformats.org/officeDocument/2006/relationships/customXml" Target="../ink/ink505.xml"/><Relationship Id="rId12" Type="http://schemas.openxmlformats.org/officeDocument/2006/relationships/customXml" Target="../ink/ink510.xml"/><Relationship Id="rId17" Type="http://schemas.openxmlformats.org/officeDocument/2006/relationships/customXml" Target="../ink/ink515.xml"/><Relationship Id="rId25" Type="http://schemas.openxmlformats.org/officeDocument/2006/relationships/customXml" Target="../ink/ink523.xml"/><Relationship Id="rId33" Type="http://schemas.openxmlformats.org/officeDocument/2006/relationships/customXml" Target="../ink/ink531.xml"/><Relationship Id="rId38" Type="http://schemas.openxmlformats.org/officeDocument/2006/relationships/customXml" Target="../ink/ink536.xml"/><Relationship Id="rId46" Type="http://schemas.openxmlformats.org/officeDocument/2006/relationships/customXml" Target="../ink/ink544.xml"/><Relationship Id="rId2" Type="http://schemas.openxmlformats.org/officeDocument/2006/relationships/image" Target="../media/image3.png"/><Relationship Id="rId16" Type="http://schemas.openxmlformats.org/officeDocument/2006/relationships/customXml" Target="../ink/ink514.xml"/><Relationship Id="rId20" Type="http://schemas.openxmlformats.org/officeDocument/2006/relationships/customXml" Target="../ink/ink518.xml"/><Relationship Id="rId29" Type="http://schemas.openxmlformats.org/officeDocument/2006/relationships/customXml" Target="../ink/ink527.xml"/><Relationship Id="rId41" Type="http://schemas.openxmlformats.org/officeDocument/2006/relationships/customXml" Target="../ink/ink539.xml"/><Relationship Id="rId1" Type="http://schemas.openxmlformats.org/officeDocument/2006/relationships/slideLayout" Target="../slideLayouts/slideLayout4.xml"/><Relationship Id="rId6" Type="http://schemas.openxmlformats.org/officeDocument/2006/relationships/customXml" Target="../ink/ink504.xml"/><Relationship Id="rId11" Type="http://schemas.openxmlformats.org/officeDocument/2006/relationships/customXml" Target="../ink/ink509.xml"/><Relationship Id="rId24" Type="http://schemas.openxmlformats.org/officeDocument/2006/relationships/customXml" Target="../ink/ink522.xml"/><Relationship Id="rId32" Type="http://schemas.openxmlformats.org/officeDocument/2006/relationships/customXml" Target="../ink/ink530.xml"/><Relationship Id="rId37" Type="http://schemas.openxmlformats.org/officeDocument/2006/relationships/customXml" Target="../ink/ink535.xml"/><Relationship Id="rId40" Type="http://schemas.openxmlformats.org/officeDocument/2006/relationships/customXml" Target="../ink/ink538.xml"/><Relationship Id="rId45" Type="http://schemas.openxmlformats.org/officeDocument/2006/relationships/customXml" Target="../ink/ink543.xml"/><Relationship Id="rId5" Type="http://schemas.openxmlformats.org/officeDocument/2006/relationships/customXml" Target="../ink/ink503.xml"/><Relationship Id="rId15" Type="http://schemas.openxmlformats.org/officeDocument/2006/relationships/customXml" Target="../ink/ink513.xml"/><Relationship Id="rId23" Type="http://schemas.openxmlformats.org/officeDocument/2006/relationships/customXml" Target="../ink/ink521.xml"/><Relationship Id="rId28" Type="http://schemas.openxmlformats.org/officeDocument/2006/relationships/customXml" Target="../ink/ink526.xml"/><Relationship Id="rId36" Type="http://schemas.openxmlformats.org/officeDocument/2006/relationships/customXml" Target="../ink/ink534.xml"/><Relationship Id="rId10" Type="http://schemas.openxmlformats.org/officeDocument/2006/relationships/customXml" Target="../ink/ink508.xml"/><Relationship Id="rId19" Type="http://schemas.openxmlformats.org/officeDocument/2006/relationships/customXml" Target="../ink/ink517.xml"/><Relationship Id="rId31" Type="http://schemas.openxmlformats.org/officeDocument/2006/relationships/customXml" Target="../ink/ink529.xml"/><Relationship Id="rId44" Type="http://schemas.openxmlformats.org/officeDocument/2006/relationships/customXml" Target="../ink/ink542.xml"/><Relationship Id="rId4" Type="http://schemas.openxmlformats.org/officeDocument/2006/relationships/image" Target="../media/image5.png"/><Relationship Id="rId9" Type="http://schemas.openxmlformats.org/officeDocument/2006/relationships/customXml" Target="../ink/ink507.xml"/><Relationship Id="rId14" Type="http://schemas.openxmlformats.org/officeDocument/2006/relationships/customXml" Target="../ink/ink512.xml"/><Relationship Id="rId22" Type="http://schemas.openxmlformats.org/officeDocument/2006/relationships/customXml" Target="../ink/ink520.xml"/><Relationship Id="rId27" Type="http://schemas.openxmlformats.org/officeDocument/2006/relationships/customXml" Target="../ink/ink525.xml"/><Relationship Id="rId30" Type="http://schemas.openxmlformats.org/officeDocument/2006/relationships/customXml" Target="../ink/ink528.xml"/><Relationship Id="rId35" Type="http://schemas.openxmlformats.org/officeDocument/2006/relationships/customXml" Target="../ink/ink533.xml"/><Relationship Id="rId43" Type="http://schemas.openxmlformats.org/officeDocument/2006/relationships/customXml" Target="../ink/ink541.xml"/><Relationship Id="rId48" Type="http://schemas.openxmlformats.org/officeDocument/2006/relationships/image" Target="../media/image38.jpeg"/></Relationships>
</file>

<file path=ppt/slides/_rels/slide41.xml.rels><?xml version="1.0" encoding="UTF-8" standalone="yes"?>
<Relationships xmlns="http://schemas.openxmlformats.org/package/2006/relationships"><Relationship Id="rId8" Type="http://schemas.openxmlformats.org/officeDocument/2006/relationships/customXml" Target="../ink/ink550.xml"/><Relationship Id="rId13" Type="http://schemas.openxmlformats.org/officeDocument/2006/relationships/customXml" Target="../ink/ink554.xml"/><Relationship Id="rId18" Type="http://schemas.openxmlformats.org/officeDocument/2006/relationships/customXml" Target="../ink/ink559.xml"/><Relationship Id="rId3" Type="http://schemas.openxmlformats.org/officeDocument/2006/relationships/customXml" Target="../ink/ink546.xml"/><Relationship Id="rId21" Type="http://schemas.openxmlformats.org/officeDocument/2006/relationships/customXml" Target="../ink/ink562.xml"/><Relationship Id="rId7" Type="http://schemas.openxmlformats.org/officeDocument/2006/relationships/customXml" Target="../ink/ink549.xml"/><Relationship Id="rId12" Type="http://schemas.openxmlformats.org/officeDocument/2006/relationships/customXml" Target="../ink/ink553.xml"/><Relationship Id="rId17" Type="http://schemas.openxmlformats.org/officeDocument/2006/relationships/customXml" Target="../ink/ink558.xml"/><Relationship Id="rId2" Type="http://schemas.openxmlformats.org/officeDocument/2006/relationships/image" Target="../media/image3.png"/><Relationship Id="rId16" Type="http://schemas.openxmlformats.org/officeDocument/2006/relationships/customXml" Target="../ink/ink557.xml"/><Relationship Id="rId20" Type="http://schemas.openxmlformats.org/officeDocument/2006/relationships/customXml" Target="../ink/ink561.xml"/><Relationship Id="rId1" Type="http://schemas.openxmlformats.org/officeDocument/2006/relationships/slideLayout" Target="../slideLayouts/slideLayout9.xml"/><Relationship Id="rId6" Type="http://schemas.openxmlformats.org/officeDocument/2006/relationships/customXml" Target="../ink/ink548.xml"/><Relationship Id="rId11" Type="http://schemas.openxmlformats.org/officeDocument/2006/relationships/customXml" Target="../ink/ink552.xml"/><Relationship Id="rId5" Type="http://schemas.openxmlformats.org/officeDocument/2006/relationships/customXml" Target="../ink/ink547.xml"/><Relationship Id="rId15" Type="http://schemas.openxmlformats.org/officeDocument/2006/relationships/customXml" Target="../ink/ink556.xml"/><Relationship Id="rId10" Type="http://schemas.openxmlformats.org/officeDocument/2006/relationships/customXml" Target="../ink/ink551.xml"/><Relationship Id="rId19" Type="http://schemas.openxmlformats.org/officeDocument/2006/relationships/customXml" Target="../ink/ink560.xml"/><Relationship Id="rId4" Type="http://schemas.openxmlformats.org/officeDocument/2006/relationships/image" Target="../media/image5.png"/><Relationship Id="rId9" Type="http://schemas.openxmlformats.org/officeDocument/2006/relationships/image" Target="../media/image370.png"/><Relationship Id="rId14" Type="http://schemas.openxmlformats.org/officeDocument/2006/relationships/customXml" Target="../ink/ink555.xml"/></Relationships>
</file>

<file path=ppt/slides/_rels/slide42.xml.rels><?xml version="1.0" encoding="UTF-8" standalone="yes"?>
<Relationships xmlns="http://schemas.openxmlformats.org/package/2006/relationships"><Relationship Id="rId8" Type="http://schemas.openxmlformats.org/officeDocument/2006/relationships/customXml" Target="../ink/ink567.xml"/><Relationship Id="rId13" Type="http://schemas.openxmlformats.org/officeDocument/2006/relationships/customXml" Target="../ink/ink572.xml"/><Relationship Id="rId18" Type="http://schemas.openxmlformats.org/officeDocument/2006/relationships/customXml" Target="../ink/ink577.xml"/><Relationship Id="rId3" Type="http://schemas.openxmlformats.org/officeDocument/2006/relationships/customXml" Target="../ink/ink563.xml"/><Relationship Id="rId7" Type="http://schemas.openxmlformats.org/officeDocument/2006/relationships/customXml" Target="../ink/ink566.xml"/><Relationship Id="rId12" Type="http://schemas.openxmlformats.org/officeDocument/2006/relationships/customXml" Target="../ink/ink571.xml"/><Relationship Id="rId17" Type="http://schemas.openxmlformats.org/officeDocument/2006/relationships/customXml" Target="../ink/ink576.xml"/><Relationship Id="rId2" Type="http://schemas.openxmlformats.org/officeDocument/2006/relationships/image" Target="../media/image3.png"/><Relationship Id="rId16" Type="http://schemas.openxmlformats.org/officeDocument/2006/relationships/customXml" Target="../ink/ink575.xml"/><Relationship Id="rId1" Type="http://schemas.openxmlformats.org/officeDocument/2006/relationships/slideLayout" Target="../slideLayouts/slideLayout9.xml"/><Relationship Id="rId6" Type="http://schemas.openxmlformats.org/officeDocument/2006/relationships/customXml" Target="../ink/ink565.xml"/><Relationship Id="rId11" Type="http://schemas.openxmlformats.org/officeDocument/2006/relationships/customXml" Target="../ink/ink570.xml"/><Relationship Id="rId5" Type="http://schemas.openxmlformats.org/officeDocument/2006/relationships/customXml" Target="../ink/ink564.xml"/><Relationship Id="rId15" Type="http://schemas.openxmlformats.org/officeDocument/2006/relationships/customXml" Target="../ink/ink574.xml"/><Relationship Id="rId10" Type="http://schemas.openxmlformats.org/officeDocument/2006/relationships/customXml" Target="../ink/ink569.xml"/><Relationship Id="rId4" Type="http://schemas.openxmlformats.org/officeDocument/2006/relationships/image" Target="../media/image5.png"/><Relationship Id="rId9" Type="http://schemas.openxmlformats.org/officeDocument/2006/relationships/customXml" Target="../ink/ink568.xml"/><Relationship Id="rId14" Type="http://schemas.openxmlformats.org/officeDocument/2006/relationships/customXml" Target="../ink/ink573.xml"/></Relationships>
</file>

<file path=ppt/slides/_rels/slide43.xml.rels><?xml version="1.0" encoding="UTF-8" standalone="yes"?>
<Relationships xmlns="http://schemas.openxmlformats.org/package/2006/relationships"><Relationship Id="rId13" Type="http://schemas.openxmlformats.org/officeDocument/2006/relationships/customXml" Target="../ink/ink586.xml"/><Relationship Id="rId18" Type="http://schemas.openxmlformats.org/officeDocument/2006/relationships/customXml" Target="../ink/ink590.xml"/><Relationship Id="rId26" Type="http://schemas.openxmlformats.org/officeDocument/2006/relationships/customXml" Target="../ink/ink598.xml"/><Relationship Id="rId39" Type="http://schemas.openxmlformats.org/officeDocument/2006/relationships/customXml" Target="../ink/ink610.xml"/><Relationship Id="rId21" Type="http://schemas.openxmlformats.org/officeDocument/2006/relationships/customXml" Target="../ink/ink593.xml"/><Relationship Id="rId34" Type="http://schemas.openxmlformats.org/officeDocument/2006/relationships/customXml" Target="../ink/ink606.xml"/><Relationship Id="rId42" Type="http://schemas.openxmlformats.org/officeDocument/2006/relationships/customXml" Target="../ink/ink613.xml"/><Relationship Id="rId47" Type="http://schemas.openxmlformats.org/officeDocument/2006/relationships/customXml" Target="../ink/ink618.xml"/><Relationship Id="rId50" Type="http://schemas.openxmlformats.org/officeDocument/2006/relationships/customXml" Target="../ink/ink621.xml"/><Relationship Id="rId55" Type="http://schemas.openxmlformats.org/officeDocument/2006/relationships/customXml" Target="../ink/ink626.xml"/><Relationship Id="rId63" Type="http://schemas.openxmlformats.org/officeDocument/2006/relationships/customXml" Target="../ink/ink634.xml"/><Relationship Id="rId68" Type="http://schemas.openxmlformats.org/officeDocument/2006/relationships/customXml" Target="../ink/ink639.xml"/><Relationship Id="rId7" Type="http://schemas.openxmlformats.org/officeDocument/2006/relationships/customXml" Target="../ink/ink581.xml"/><Relationship Id="rId71" Type="http://schemas.openxmlformats.org/officeDocument/2006/relationships/customXml" Target="../ink/ink642.xml"/><Relationship Id="rId2" Type="http://schemas.openxmlformats.org/officeDocument/2006/relationships/image" Target="../media/image3.png"/><Relationship Id="rId16" Type="http://schemas.openxmlformats.org/officeDocument/2006/relationships/customXml" Target="../ink/ink588.xml"/><Relationship Id="rId29" Type="http://schemas.openxmlformats.org/officeDocument/2006/relationships/customXml" Target="../ink/ink601.xml"/><Relationship Id="rId11" Type="http://schemas.openxmlformats.org/officeDocument/2006/relationships/customXml" Target="../ink/ink584.xml"/><Relationship Id="rId24" Type="http://schemas.openxmlformats.org/officeDocument/2006/relationships/customXml" Target="../ink/ink596.xml"/><Relationship Id="rId32" Type="http://schemas.openxmlformats.org/officeDocument/2006/relationships/customXml" Target="../ink/ink604.xml"/><Relationship Id="rId37" Type="http://schemas.openxmlformats.org/officeDocument/2006/relationships/image" Target="../media/image40.png"/><Relationship Id="rId40" Type="http://schemas.openxmlformats.org/officeDocument/2006/relationships/customXml" Target="../ink/ink611.xml"/><Relationship Id="rId45" Type="http://schemas.openxmlformats.org/officeDocument/2006/relationships/customXml" Target="../ink/ink616.xml"/><Relationship Id="rId53" Type="http://schemas.openxmlformats.org/officeDocument/2006/relationships/customXml" Target="../ink/ink624.xml"/><Relationship Id="rId58" Type="http://schemas.openxmlformats.org/officeDocument/2006/relationships/customXml" Target="../ink/ink629.xml"/><Relationship Id="rId66" Type="http://schemas.openxmlformats.org/officeDocument/2006/relationships/customXml" Target="../ink/ink637.xml"/><Relationship Id="rId5" Type="http://schemas.openxmlformats.org/officeDocument/2006/relationships/customXml" Target="../ink/ink579.xml"/><Relationship Id="rId15" Type="http://schemas.openxmlformats.org/officeDocument/2006/relationships/image" Target="../media/image39.png"/><Relationship Id="rId23" Type="http://schemas.openxmlformats.org/officeDocument/2006/relationships/customXml" Target="../ink/ink595.xml"/><Relationship Id="rId28" Type="http://schemas.openxmlformats.org/officeDocument/2006/relationships/customXml" Target="../ink/ink600.xml"/><Relationship Id="rId36" Type="http://schemas.openxmlformats.org/officeDocument/2006/relationships/customXml" Target="../ink/ink608.xml"/><Relationship Id="rId49" Type="http://schemas.openxmlformats.org/officeDocument/2006/relationships/customXml" Target="../ink/ink620.xml"/><Relationship Id="rId57" Type="http://schemas.openxmlformats.org/officeDocument/2006/relationships/customXml" Target="../ink/ink628.xml"/><Relationship Id="rId61" Type="http://schemas.openxmlformats.org/officeDocument/2006/relationships/customXml" Target="../ink/ink632.xml"/><Relationship Id="rId10" Type="http://schemas.openxmlformats.org/officeDocument/2006/relationships/customXml" Target="../ink/ink583.xml"/><Relationship Id="rId19" Type="http://schemas.openxmlformats.org/officeDocument/2006/relationships/customXml" Target="../ink/ink591.xml"/><Relationship Id="rId31" Type="http://schemas.openxmlformats.org/officeDocument/2006/relationships/customXml" Target="../ink/ink603.xml"/><Relationship Id="rId44" Type="http://schemas.openxmlformats.org/officeDocument/2006/relationships/customXml" Target="../ink/ink615.xml"/><Relationship Id="rId52" Type="http://schemas.openxmlformats.org/officeDocument/2006/relationships/customXml" Target="../ink/ink623.xml"/><Relationship Id="rId60" Type="http://schemas.openxmlformats.org/officeDocument/2006/relationships/customXml" Target="../ink/ink631.xml"/><Relationship Id="rId65" Type="http://schemas.openxmlformats.org/officeDocument/2006/relationships/customXml" Target="../ink/ink636.xml"/><Relationship Id="rId73" Type="http://schemas.openxmlformats.org/officeDocument/2006/relationships/customXml" Target="../ink/ink644.xml"/><Relationship Id="rId4" Type="http://schemas.openxmlformats.org/officeDocument/2006/relationships/image" Target="../media/image5.png"/><Relationship Id="rId9" Type="http://schemas.openxmlformats.org/officeDocument/2006/relationships/customXml" Target="../ink/ink582.xml"/><Relationship Id="rId14" Type="http://schemas.openxmlformats.org/officeDocument/2006/relationships/customXml" Target="../ink/ink587.xml"/><Relationship Id="rId22" Type="http://schemas.openxmlformats.org/officeDocument/2006/relationships/customXml" Target="../ink/ink594.xml"/><Relationship Id="rId27" Type="http://schemas.openxmlformats.org/officeDocument/2006/relationships/customXml" Target="../ink/ink599.xml"/><Relationship Id="rId30" Type="http://schemas.openxmlformats.org/officeDocument/2006/relationships/customXml" Target="../ink/ink602.xml"/><Relationship Id="rId35" Type="http://schemas.openxmlformats.org/officeDocument/2006/relationships/customXml" Target="../ink/ink607.xml"/><Relationship Id="rId43" Type="http://schemas.openxmlformats.org/officeDocument/2006/relationships/customXml" Target="../ink/ink614.xml"/><Relationship Id="rId48" Type="http://schemas.openxmlformats.org/officeDocument/2006/relationships/customXml" Target="../ink/ink619.xml"/><Relationship Id="rId56" Type="http://schemas.openxmlformats.org/officeDocument/2006/relationships/customXml" Target="../ink/ink627.xml"/><Relationship Id="rId64" Type="http://schemas.openxmlformats.org/officeDocument/2006/relationships/customXml" Target="../ink/ink635.xml"/><Relationship Id="rId69" Type="http://schemas.openxmlformats.org/officeDocument/2006/relationships/customXml" Target="../ink/ink640.xml"/><Relationship Id="rId8" Type="http://schemas.openxmlformats.org/officeDocument/2006/relationships/image" Target="../media/image38.png"/><Relationship Id="rId51" Type="http://schemas.openxmlformats.org/officeDocument/2006/relationships/customXml" Target="../ink/ink622.xml"/><Relationship Id="rId72" Type="http://schemas.openxmlformats.org/officeDocument/2006/relationships/customXml" Target="../ink/ink643.xml"/><Relationship Id="rId3" Type="http://schemas.openxmlformats.org/officeDocument/2006/relationships/customXml" Target="../ink/ink578.xml"/><Relationship Id="rId12" Type="http://schemas.openxmlformats.org/officeDocument/2006/relationships/customXml" Target="../ink/ink585.xml"/><Relationship Id="rId17" Type="http://schemas.openxmlformats.org/officeDocument/2006/relationships/customXml" Target="../ink/ink589.xml"/><Relationship Id="rId25" Type="http://schemas.openxmlformats.org/officeDocument/2006/relationships/customXml" Target="../ink/ink597.xml"/><Relationship Id="rId33" Type="http://schemas.openxmlformats.org/officeDocument/2006/relationships/customXml" Target="../ink/ink605.xml"/><Relationship Id="rId38" Type="http://schemas.openxmlformats.org/officeDocument/2006/relationships/customXml" Target="../ink/ink609.xml"/><Relationship Id="rId46" Type="http://schemas.openxmlformats.org/officeDocument/2006/relationships/customXml" Target="../ink/ink617.xml"/><Relationship Id="rId59" Type="http://schemas.openxmlformats.org/officeDocument/2006/relationships/customXml" Target="../ink/ink630.xml"/><Relationship Id="rId67" Type="http://schemas.openxmlformats.org/officeDocument/2006/relationships/customXml" Target="../ink/ink638.xml"/><Relationship Id="rId20" Type="http://schemas.openxmlformats.org/officeDocument/2006/relationships/customXml" Target="../ink/ink592.xml"/><Relationship Id="rId41" Type="http://schemas.openxmlformats.org/officeDocument/2006/relationships/customXml" Target="../ink/ink612.xml"/><Relationship Id="rId54" Type="http://schemas.openxmlformats.org/officeDocument/2006/relationships/customXml" Target="../ink/ink625.xml"/><Relationship Id="rId62" Type="http://schemas.openxmlformats.org/officeDocument/2006/relationships/customXml" Target="../ink/ink633.xml"/><Relationship Id="rId70" Type="http://schemas.openxmlformats.org/officeDocument/2006/relationships/customXml" Target="../ink/ink641.xml"/><Relationship Id="rId1" Type="http://schemas.openxmlformats.org/officeDocument/2006/relationships/slideLayout" Target="../slideLayouts/slideLayout9.xml"/><Relationship Id="rId6" Type="http://schemas.openxmlformats.org/officeDocument/2006/relationships/customXml" Target="../ink/ink580.xml"/></Relationships>
</file>

<file path=ppt/slides/_rels/slide44.xml.rels><?xml version="1.0" encoding="UTF-8" standalone="yes"?>
<Relationships xmlns="http://schemas.openxmlformats.org/package/2006/relationships"><Relationship Id="rId13" Type="http://schemas.openxmlformats.org/officeDocument/2006/relationships/customXml" Target="../ink/ink654.xml"/><Relationship Id="rId18" Type="http://schemas.openxmlformats.org/officeDocument/2006/relationships/customXml" Target="../ink/ink658.xml"/><Relationship Id="rId26" Type="http://schemas.openxmlformats.org/officeDocument/2006/relationships/customXml" Target="../ink/ink666.xml"/><Relationship Id="rId39" Type="http://schemas.openxmlformats.org/officeDocument/2006/relationships/customXml" Target="../ink/ink679.xml"/><Relationship Id="rId3" Type="http://schemas.openxmlformats.org/officeDocument/2006/relationships/customXml" Target="../ink/ink645.xml"/><Relationship Id="rId21" Type="http://schemas.openxmlformats.org/officeDocument/2006/relationships/customXml" Target="../ink/ink661.xml"/><Relationship Id="rId34" Type="http://schemas.openxmlformats.org/officeDocument/2006/relationships/customXml" Target="../ink/ink674.xml"/><Relationship Id="rId42" Type="http://schemas.openxmlformats.org/officeDocument/2006/relationships/customXml" Target="../ink/ink682.xml"/><Relationship Id="rId47" Type="http://schemas.openxmlformats.org/officeDocument/2006/relationships/customXml" Target="../ink/ink687.xml"/><Relationship Id="rId50" Type="http://schemas.openxmlformats.org/officeDocument/2006/relationships/customXml" Target="../ink/ink690.xml"/><Relationship Id="rId7" Type="http://schemas.openxmlformats.org/officeDocument/2006/relationships/customXml" Target="../ink/ink648.xml"/><Relationship Id="rId12" Type="http://schemas.openxmlformats.org/officeDocument/2006/relationships/customXml" Target="../ink/ink653.xml"/><Relationship Id="rId17" Type="http://schemas.openxmlformats.org/officeDocument/2006/relationships/image" Target="../media/image41.png"/><Relationship Id="rId25" Type="http://schemas.openxmlformats.org/officeDocument/2006/relationships/customXml" Target="../ink/ink665.xml"/><Relationship Id="rId33" Type="http://schemas.openxmlformats.org/officeDocument/2006/relationships/customXml" Target="../ink/ink673.xml"/><Relationship Id="rId38" Type="http://schemas.openxmlformats.org/officeDocument/2006/relationships/customXml" Target="../ink/ink678.xml"/><Relationship Id="rId46" Type="http://schemas.openxmlformats.org/officeDocument/2006/relationships/customXml" Target="../ink/ink686.xml"/><Relationship Id="rId2" Type="http://schemas.openxmlformats.org/officeDocument/2006/relationships/image" Target="../media/image3.png"/><Relationship Id="rId16" Type="http://schemas.openxmlformats.org/officeDocument/2006/relationships/customXml" Target="../ink/ink657.xml"/><Relationship Id="rId20" Type="http://schemas.openxmlformats.org/officeDocument/2006/relationships/customXml" Target="../ink/ink660.xml"/><Relationship Id="rId29" Type="http://schemas.openxmlformats.org/officeDocument/2006/relationships/customXml" Target="../ink/ink669.xml"/><Relationship Id="rId41" Type="http://schemas.openxmlformats.org/officeDocument/2006/relationships/customXml" Target="../ink/ink681.xml"/><Relationship Id="rId1" Type="http://schemas.openxmlformats.org/officeDocument/2006/relationships/slideLayout" Target="../slideLayouts/slideLayout9.xml"/><Relationship Id="rId6" Type="http://schemas.openxmlformats.org/officeDocument/2006/relationships/customXml" Target="../ink/ink647.xml"/><Relationship Id="rId11" Type="http://schemas.openxmlformats.org/officeDocument/2006/relationships/customXml" Target="../ink/ink652.xml"/><Relationship Id="rId24" Type="http://schemas.openxmlformats.org/officeDocument/2006/relationships/customXml" Target="../ink/ink664.xml"/><Relationship Id="rId32" Type="http://schemas.openxmlformats.org/officeDocument/2006/relationships/customXml" Target="../ink/ink672.xml"/><Relationship Id="rId37" Type="http://schemas.openxmlformats.org/officeDocument/2006/relationships/customXml" Target="../ink/ink677.xml"/><Relationship Id="rId40" Type="http://schemas.openxmlformats.org/officeDocument/2006/relationships/customXml" Target="../ink/ink680.xml"/><Relationship Id="rId45" Type="http://schemas.openxmlformats.org/officeDocument/2006/relationships/customXml" Target="../ink/ink685.xml"/><Relationship Id="rId5" Type="http://schemas.openxmlformats.org/officeDocument/2006/relationships/customXml" Target="../ink/ink646.xml"/><Relationship Id="rId15" Type="http://schemas.openxmlformats.org/officeDocument/2006/relationships/customXml" Target="../ink/ink656.xml"/><Relationship Id="rId23" Type="http://schemas.openxmlformats.org/officeDocument/2006/relationships/customXml" Target="../ink/ink663.xml"/><Relationship Id="rId28" Type="http://schemas.openxmlformats.org/officeDocument/2006/relationships/customXml" Target="../ink/ink668.xml"/><Relationship Id="rId36" Type="http://schemas.openxmlformats.org/officeDocument/2006/relationships/customXml" Target="../ink/ink676.xml"/><Relationship Id="rId49" Type="http://schemas.openxmlformats.org/officeDocument/2006/relationships/customXml" Target="../ink/ink689.xml"/><Relationship Id="rId10" Type="http://schemas.openxmlformats.org/officeDocument/2006/relationships/customXml" Target="../ink/ink651.xml"/><Relationship Id="rId19" Type="http://schemas.openxmlformats.org/officeDocument/2006/relationships/customXml" Target="../ink/ink659.xml"/><Relationship Id="rId31" Type="http://schemas.openxmlformats.org/officeDocument/2006/relationships/customXml" Target="../ink/ink671.xml"/><Relationship Id="rId44" Type="http://schemas.openxmlformats.org/officeDocument/2006/relationships/customXml" Target="../ink/ink684.xml"/><Relationship Id="rId52" Type="http://schemas.openxmlformats.org/officeDocument/2006/relationships/customXml" Target="../ink/ink692.xml"/><Relationship Id="rId4" Type="http://schemas.openxmlformats.org/officeDocument/2006/relationships/image" Target="../media/image5.png"/><Relationship Id="rId9" Type="http://schemas.openxmlformats.org/officeDocument/2006/relationships/customXml" Target="../ink/ink650.xml"/><Relationship Id="rId14" Type="http://schemas.openxmlformats.org/officeDocument/2006/relationships/customXml" Target="../ink/ink655.xml"/><Relationship Id="rId22" Type="http://schemas.openxmlformats.org/officeDocument/2006/relationships/customXml" Target="../ink/ink662.xml"/><Relationship Id="rId27" Type="http://schemas.openxmlformats.org/officeDocument/2006/relationships/customXml" Target="../ink/ink667.xml"/><Relationship Id="rId30" Type="http://schemas.openxmlformats.org/officeDocument/2006/relationships/customXml" Target="../ink/ink670.xml"/><Relationship Id="rId35" Type="http://schemas.openxmlformats.org/officeDocument/2006/relationships/customXml" Target="../ink/ink675.xml"/><Relationship Id="rId43" Type="http://schemas.openxmlformats.org/officeDocument/2006/relationships/customXml" Target="../ink/ink683.xml"/><Relationship Id="rId48" Type="http://schemas.openxmlformats.org/officeDocument/2006/relationships/customXml" Target="../ink/ink688.xml"/><Relationship Id="rId8" Type="http://schemas.openxmlformats.org/officeDocument/2006/relationships/customXml" Target="../ink/ink649.xml"/><Relationship Id="rId51" Type="http://schemas.openxmlformats.org/officeDocument/2006/relationships/customXml" Target="../ink/ink691.xml"/></Relationships>
</file>

<file path=ppt/slides/_rels/slide45.xml.rels><?xml version="1.0" encoding="UTF-8" standalone="yes"?>
<Relationships xmlns="http://schemas.openxmlformats.org/package/2006/relationships"><Relationship Id="rId8" Type="http://schemas.openxmlformats.org/officeDocument/2006/relationships/customXml" Target="../ink/ink697.xml"/><Relationship Id="rId13" Type="http://schemas.openxmlformats.org/officeDocument/2006/relationships/customXml" Target="../ink/ink702.xml"/><Relationship Id="rId18" Type="http://schemas.openxmlformats.org/officeDocument/2006/relationships/image" Target="../media/image42.png"/><Relationship Id="rId26" Type="http://schemas.openxmlformats.org/officeDocument/2006/relationships/customXml" Target="../ink/ink714.xml"/><Relationship Id="rId3" Type="http://schemas.openxmlformats.org/officeDocument/2006/relationships/customXml" Target="../ink/ink693.xml"/><Relationship Id="rId21" Type="http://schemas.openxmlformats.org/officeDocument/2006/relationships/customXml" Target="../ink/ink709.xml"/><Relationship Id="rId34" Type="http://schemas.openxmlformats.org/officeDocument/2006/relationships/customXml" Target="../ink/ink722.xml"/><Relationship Id="rId7" Type="http://schemas.openxmlformats.org/officeDocument/2006/relationships/customXml" Target="../ink/ink696.xml"/><Relationship Id="rId12" Type="http://schemas.openxmlformats.org/officeDocument/2006/relationships/customXml" Target="../ink/ink701.xml"/><Relationship Id="rId17" Type="http://schemas.openxmlformats.org/officeDocument/2006/relationships/customXml" Target="../ink/ink706.xml"/><Relationship Id="rId25" Type="http://schemas.openxmlformats.org/officeDocument/2006/relationships/customXml" Target="../ink/ink713.xml"/><Relationship Id="rId33" Type="http://schemas.openxmlformats.org/officeDocument/2006/relationships/customXml" Target="../ink/ink721.xml"/><Relationship Id="rId38" Type="http://schemas.openxmlformats.org/officeDocument/2006/relationships/customXml" Target="../ink/ink725.xml"/><Relationship Id="rId2" Type="http://schemas.openxmlformats.org/officeDocument/2006/relationships/image" Target="../media/image3.png"/><Relationship Id="rId16" Type="http://schemas.openxmlformats.org/officeDocument/2006/relationships/customXml" Target="../ink/ink705.xml"/><Relationship Id="rId20" Type="http://schemas.openxmlformats.org/officeDocument/2006/relationships/customXml" Target="../ink/ink708.xml"/><Relationship Id="rId29" Type="http://schemas.openxmlformats.org/officeDocument/2006/relationships/customXml" Target="../ink/ink717.xml"/><Relationship Id="rId1" Type="http://schemas.openxmlformats.org/officeDocument/2006/relationships/slideLayout" Target="../slideLayouts/slideLayout4.xml"/><Relationship Id="rId6" Type="http://schemas.openxmlformats.org/officeDocument/2006/relationships/customXml" Target="../ink/ink695.xml"/><Relationship Id="rId11" Type="http://schemas.openxmlformats.org/officeDocument/2006/relationships/customXml" Target="../ink/ink700.xml"/><Relationship Id="rId24" Type="http://schemas.openxmlformats.org/officeDocument/2006/relationships/customXml" Target="../ink/ink712.xml"/><Relationship Id="rId32" Type="http://schemas.openxmlformats.org/officeDocument/2006/relationships/customXml" Target="../ink/ink720.xml"/><Relationship Id="rId37" Type="http://schemas.openxmlformats.org/officeDocument/2006/relationships/customXml" Target="../ink/ink724.xml"/><Relationship Id="rId5" Type="http://schemas.openxmlformats.org/officeDocument/2006/relationships/customXml" Target="../ink/ink694.xml"/><Relationship Id="rId15" Type="http://schemas.openxmlformats.org/officeDocument/2006/relationships/customXml" Target="../ink/ink704.xml"/><Relationship Id="rId23" Type="http://schemas.openxmlformats.org/officeDocument/2006/relationships/customXml" Target="../ink/ink711.xml"/><Relationship Id="rId28" Type="http://schemas.openxmlformats.org/officeDocument/2006/relationships/customXml" Target="../ink/ink716.xml"/><Relationship Id="rId36" Type="http://schemas.openxmlformats.org/officeDocument/2006/relationships/image" Target="../media/image43.png"/><Relationship Id="rId10" Type="http://schemas.openxmlformats.org/officeDocument/2006/relationships/customXml" Target="../ink/ink699.xml"/><Relationship Id="rId19" Type="http://schemas.openxmlformats.org/officeDocument/2006/relationships/customXml" Target="../ink/ink707.xml"/><Relationship Id="rId31" Type="http://schemas.openxmlformats.org/officeDocument/2006/relationships/customXml" Target="../ink/ink719.xml"/><Relationship Id="rId4" Type="http://schemas.openxmlformats.org/officeDocument/2006/relationships/image" Target="../media/image5.png"/><Relationship Id="rId9" Type="http://schemas.openxmlformats.org/officeDocument/2006/relationships/customXml" Target="../ink/ink698.xml"/><Relationship Id="rId14" Type="http://schemas.openxmlformats.org/officeDocument/2006/relationships/customXml" Target="../ink/ink703.xml"/><Relationship Id="rId22" Type="http://schemas.openxmlformats.org/officeDocument/2006/relationships/customXml" Target="../ink/ink710.xml"/><Relationship Id="rId27" Type="http://schemas.openxmlformats.org/officeDocument/2006/relationships/customXml" Target="../ink/ink715.xml"/><Relationship Id="rId30" Type="http://schemas.openxmlformats.org/officeDocument/2006/relationships/customXml" Target="../ink/ink718.xml"/><Relationship Id="rId35" Type="http://schemas.openxmlformats.org/officeDocument/2006/relationships/customXml" Target="../ink/ink723.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ustomXml" Target="../ink/ink726.xml"/><Relationship Id="rId7" Type="http://schemas.openxmlformats.org/officeDocument/2006/relationships/customXml" Target="../ink/ink729.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customXml" Target="../ink/ink728.xml"/><Relationship Id="rId5" Type="http://schemas.openxmlformats.org/officeDocument/2006/relationships/customXml" Target="../ink/ink72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customXml" Target="../ink/ink734.xml"/><Relationship Id="rId13" Type="http://schemas.openxmlformats.org/officeDocument/2006/relationships/customXml" Target="../ink/ink739.xml"/><Relationship Id="rId18" Type="http://schemas.openxmlformats.org/officeDocument/2006/relationships/customXml" Target="../ink/ink744.xml"/><Relationship Id="rId3" Type="http://schemas.openxmlformats.org/officeDocument/2006/relationships/customXml" Target="../ink/ink730.xml"/><Relationship Id="rId21" Type="http://schemas.openxmlformats.org/officeDocument/2006/relationships/customXml" Target="../ink/ink747.xml"/><Relationship Id="rId7" Type="http://schemas.openxmlformats.org/officeDocument/2006/relationships/customXml" Target="../ink/ink733.xml"/><Relationship Id="rId12" Type="http://schemas.openxmlformats.org/officeDocument/2006/relationships/customXml" Target="../ink/ink738.xml"/><Relationship Id="rId17" Type="http://schemas.openxmlformats.org/officeDocument/2006/relationships/customXml" Target="../ink/ink743.xml"/><Relationship Id="rId2" Type="http://schemas.openxmlformats.org/officeDocument/2006/relationships/image" Target="../media/image3.png"/><Relationship Id="rId16" Type="http://schemas.openxmlformats.org/officeDocument/2006/relationships/customXml" Target="../ink/ink742.xml"/><Relationship Id="rId20" Type="http://schemas.openxmlformats.org/officeDocument/2006/relationships/customXml" Target="../ink/ink746.xml"/><Relationship Id="rId1" Type="http://schemas.openxmlformats.org/officeDocument/2006/relationships/slideLayout" Target="../slideLayouts/slideLayout9.xml"/><Relationship Id="rId6" Type="http://schemas.openxmlformats.org/officeDocument/2006/relationships/customXml" Target="../ink/ink732.xml"/><Relationship Id="rId11" Type="http://schemas.openxmlformats.org/officeDocument/2006/relationships/customXml" Target="../ink/ink737.xml"/><Relationship Id="rId24" Type="http://schemas.openxmlformats.org/officeDocument/2006/relationships/image" Target="../media/image45.jpeg"/><Relationship Id="rId5" Type="http://schemas.openxmlformats.org/officeDocument/2006/relationships/customXml" Target="../ink/ink731.xml"/><Relationship Id="rId15" Type="http://schemas.openxmlformats.org/officeDocument/2006/relationships/customXml" Target="../ink/ink741.xml"/><Relationship Id="rId23" Type="http://schemas.openxmlformats.org/officeDocument/2006/relationships/customXml" Target="../ink/ink749.xml"/><Relationship Id="rId10" Type="http://schemas.openxmlformats.org/officeDocument/2006/relationships/customXml" Target="../ink/ink736.xml"/><Relationship Id="rId19" Type="http://schemas.openxmlformats.org/officeDocument/2006/relationships/customXml" Target="../ink/ink745.xml"/><Relationship Id="rId4" Type="http://schemas.openxmlformats.org/officeDocument/2006/relationships/image" Target="../media/image5.png"/><Relationship Id="rId9" Type="http://schemas.openxmlformats.org/officeDocument/2006/relationships/customXml" Target="../ink/ink735.xml"/><Relationship Id="rId14" Type="http://schemas.openxmlformats.org/officeDocument/2006/relationships/customXml" Target="../ink/ink740.xml"/><Relationship Id="rId22" Type="http://schemas.openxmlformats.org/officeDocument/2006/relationships/customXml" Target="../ink/ink748.xml"/></Relationships>
</file>

<file path=ppt/slides/_rels/slide48.xml.rels><?xml version="1.0" encoding="UTF-8" standalone="yes"?>
<Relationships xmlns="http://schemas.openxmlformats.org/package/2006/relationships"><Relationship Id="rId8" Type="http://schemas.openxmlformats.org/officeDocument/2006/relationships/customXml" Target="../ink/ink754.xml"/><Relationship Id="rId13" Type="http://schemas.openxmlformats.org/officeDocument/2006/relationships/customXml" Target="../ink/ink759.xml"/><Relationship Id="rId18" Type="http://schemas.openxmlformats.org/officeDocument/2006/relationships/customXml" Target="../ink/ink763.xml"/><Relationship Id="rId26" Type="http://schemas.openxmlformats.org/officeDocument/2006/relationships/customXml" Target="../ink/ink771.xml"/><Relationship Id="rId3" Type="http://schemas.openxmlformats.org/officeDocument/2006/relationships/customXml" Target="../ink/ink750.xml"/><Relationship Id="rId21" Type="http://schemas.openxmlformats.org/officeDocument/2006/relationships/customXml" Target="../ink/ink766.xml"/><Relationship Id="rId7" Type="http://schemas.openxmlformats.org/officeDocument/2006/relationships/customXml" Target="../ink/ink753.xml"/><Relationship Id="rId12" Type="http://schemas.openxmlformats.org/officeDocument/2006/relationships/customXml" Target="../ink/ink758.xml"/><Relationship Id="rId17" Type="http://schemas.openxmlformats.org/officeDocument/2006/relationships/customXml" Target="../ink/ink762.xml"/><Relationship Id="rId25" Type="http://schemas.openxmlformats.org/officeDocument/2006/relationships/customXml" Target="../ink/ink770.xml"/><Relationship Id="rId2" Type="http://schemas.openxmlformats.org/officeDocument/2006/relationships/image" Target="../media/image3.png"/><Relationship Id="rId16" Type="http://schemas.openxmlformats.org/officeDocument/2006/relationships/customXml" Target="../ink/ink761.xml"/><Relationship Id="rId20" Type="http://schemas.openxmlformats.org/officeDocument/2006/relationships/customXml" Target="../ink/ink765.xml"/><Relationship Id="rId29" Type="http://schemas.openxmlformats.org/officeDocument/2006/relationships/customXml" Target="../ink/ink774.xml"/><Relationship Id="rId1" Type="http://schemas.openxmlformats.org/officeDocument/2006/relationships/slideLayout" Target="../slideLayouts/slideLayout4.xml"/><Relationship Id="rId6" Type="http://schemas.openxmlformats.org/officeDocument/2006/relationships/customXml" Target="../ink/ink752.xml"/><Relationship Id="rId11" Type="http://schemas.openxmlformats.org/officeDocument/2006/relationships/customXml" Target="../ink/ink757.xml"/><Relationship Id="rId24" Type="http://schemas.openxmlformats.org/officeDocument/2006/relationships/customXml" Target="../ink/ink769.xml"/><Relationship Id="rId32" Type="http://schemas.openxmlformats.org/officeDocument/2006/relationships/image" Target="../media/image46.png"/><Relationship Id="rId5" Type="http://schemas.openxmlformats.org/officeDocument/2006/relationships/customXml" Target="../ink/ink751.xml"/><Relationship Id="rId15" Type="http://schemas.openxmlformats.org/officeDocument/2006/relationships/image" Target="../media/image440.png"/><Relationship Id="rId23" Type="http://schemas.openxmlformats.org/officeDocument/2006/relationships/customXml" Target="../ink/ink768.xml"/><Relationship Id="rId28" Type="http://schemas.openxmlformats.org/officeDocument/2006/relationships/customXml" Target="../ink/ink773.xml"/><Relationship Id="rId10" Type="http://schemas.openxmlformats.org/officeDocument/2006/relationships/customXml" Target="../ink/ink756.xml"/><Relationship Id="rId19" Type="http://schemas.openxmlformats.org/officeDocument/2006/relationships/customXml" Target="../ink/ink764.xml"/><Relationship Id="rId31" Type="http://schemas.openxmlformats.org/officeDocument/2006/relationships/customXml" Target="../ink/ink776.xml"/><Relationship Id="rId4" Type="http://schemas.openxmlformats.org/officeDocument/2006/relationships/image" Target="../media/image5.png"/><Relationship Id="rId9" Type="http://schemas.openxmlformats.org/officeDocument/2006/relationships/customXml" Target="../ink/ink755.xml"/><Relationship Id="rId14" Type="http://schemas.openxmlformats.org/officeDocument/2006/relationships/customXml" Target="../ink/ink760.xml"/><Relationship Id="rId22" Type="http://schemas.openxmlformats.org/officeDocument/2006/relationships/customXml" Target="../ink/ink767.xml"/><Relationship Id="rId27" Type="http://schemas.openxmlformats.org/officeDocument/2006/relationships/customXml" Target="../ink/ink772.xml"/><Relationship Id="rId30" Type="http://schemas.openxmlformats.org/officeDocument/2006/relationships/customXml" Target="../ink/ink775.xml"/></Relationships>
</file>

<file path=ppt/slides/_rels/slide49.xml.rels><?xml version="1.0" encoding="UTF-8" standalone="yes"?>
<Relationships xmlns="http://schemas.openxmlformats.org/package/2006/relationships"><Relationship Id="rId13" Type="http://schemas.openxmlformats.org/officeDocument/2006/relationships/customXml" Target="../ink/ink786.xml"/><Relationship Id="rId18" Type="http://schemas.openxmlformats.org/officeDocument/2006/relationships/customXml" Target="../ink/ink791.xml"/><Relationship Id="rId26" Type="http://schemas.openxmlformats.org/officeDocument/2006/relationships/customXml" Target="../ink/ink798.xml"/><Relationship Id="rId39" Type="http://schemas.openxmlformats.org/officeDocument/2006/relationships/customXml" Target="../ink/ink810.xml"/><Relationship Id="rId21" Type="http://schemas.openxmlformats.org/officeDocument/2006/relationships/customXml" Target="../ink/ink794.xml"/><Relationship Id="rId34" Type="http://schemas.openxmlformats.org/officeDocument/2006/relationships/image" Target="../media/image460.png"/><Relationship Id="rId42" Type="http://schemas.openxmlformats.org/officeDocument/2006/relationships/customXml" Target="../ink/ink813.xml"/><Relationship Id="rId47" Type="http://schemas.openxmlformats.org/officeDocument/2006/relationships/image" Target="../media/image47.png"/><Relationship Id="rId50" Type="http://schemas.openxmlformats.org/officeDocument/2006/relationships/customXml" Target="../ink/ink820.xml"/><Relationship Id="rId55" Type="http://schemas.openxmlformats.org/officeDocument/2006/relationships/customXml" Target="../ink/ink825.xml"/><Relationship Id="rId63" Type="http://schemas.openxmlformats.org/officeDocument/2006/relationships/customXml" Target="../ink/ink833.xml"/><Relationship Id="rId68" Type="http://schemas.openxmlformats.org/officeDocument/2006/relationships/customXml" Target="../ink/ink837.xml"/><Relationship Id="rId76" Type="http://schemas.openxmlformats.org/officeDocument/2006/relationships/customXml" Target="../ink/ink845.xml"/><Relationship Id="rId7" Type="http://schemas.openxmlformats.org/officeDocument/2006/relationships/customXml" Target="../ink/ink780.xml"/><Relationship Id="rId71" Type="http://schemas.openxmlformats.org/officeDocument/2006/relationships/customXml" Target="../ink/ink840.xml"/><Relationship Id="rId2" Type="http://schemas.openxmlformats.org/officeDocument/2006/relationships/image" Target="../media/image3.png"/><Relationship Id="rId16" Type="http://schemas.openxmlformats.org/officeDocument/2006/relationships/customXml" Target="../ink/ink789.xml"/><Relationship Id="rId29" Type="http://schemas.openxmlformats.org/officeDocument/2006/relationships/customXml" Target="../ink/ink801.xml"/><Relationship Id="rId11" Type="http://schemas.openxmlformats.org/officeDocument/2006/relationships/customXml" Target="../ink/ink784.xml"/><Relationship Id="rId24" Type="http://schemas.openxmlformats.org/officeDocument/2006/relationships/customXml" Target="../ink/ink796.xml"/><Relationship Id="rId32" Type="http://schemas.openxmlformats.org/officeDocument/2006/relationships/customXml" Target="../ink/ink804.xml"/><Relationship Id="rId37" Type="http://schemas.openxmlformats.org/officeDocument/2006/relationships/customXml" Target="../ink/ink808.xml"/><Relationship Id="rId40" Type="http://schemas.openxmlformats.org/officeDocument/2006/relationships/customXml" Target="../ink/ink811.xml"/><Relationship Id="rId45" Type="http://schemas.openxmlformats.org/officeDocument/2006/relationships/customXml" Target="../ink/ink816.xml"/><Relationship Id="rId53" Type="http://schemas.openxmlformats.org/officeDocument/2006/relationships/customXml" Target="../ink/ink823.xml"/><Relationship Id="rId58" Type="http://schemas.openxmlformats.org/officeDocument/2006/relationships/customXml" Target="../ink/ink828.xml"/><Relationship Id="rId66" Type="http://schemas.openxmlformats.org/officeDocument/2006/relationships/customXml" Target="../ink/ink836.xml"/><Relationship Id="rId74" Type="http://schemas.openxmlformats.org/officeDocument/2006/relationships/customXml" Target="../ink/ink843.xml"/><Relationship Id="rId5" Type="http://schemas.openxmlformats.org/officeDocument/2006/relationships/customXml" Target="../ink/ink778.xml"/><Relationship Id="rId15" Type="http://schemas.openxmlformats.org/officeDocument/2006/relationships/customXml" Target="../ink/ink788.xml"/><Relationship Id="rId23" Type="http://schemas.openxmlformats.org/officeDocument/2006/relationships/customXml" Target="../ink/ink795.xml"/><Relationship Id="rId28" Type="http://schemas.openxmlformats.org/officeDocument/2006/relationships/customXml" Target="../ink/ink800.xml"/><Relationship Id="rId36" Type="http://schemas.openxmlformats.org/officeDocument/2006/relationships/customXml" Target="../ink/ink807.xml"/><Relationship Id="rId49" Type="http://schemas.openxmlformats.org/officeDocument/2006/relationships/customXml" Target="../ink/ink819.xml"/><Relationship Id="rId57" Type="http://schemas.openxmlformats.org/officeDocument/2006/relationships/customXml" Target="../ink/ink827.xml"/><Relationship Id="rId61" Type="http://schemas.openxmlformats.org/officeDocument/2006/relationships/customXml" Target="../ink/ink831.xml"/><Relationship Id="rId10" Type="http://schemas.openxmlformats.org/officeDocument/2006/relationships/customXml" Target="../ink/ink783.xml"/><Relationship Id="rId19" Type="http://schemas.openxmlformats.org/officeDocument/2006/relationships/customXml" Target="../ink/ink792.xml"/><Relationship Id="rId31" Type="http://schemas.openxmlformats.org/officeDocument/2006/relationships/customXml" Target="../ink/ink803.xml"/><Relationship Id="rId44" Type="http://schemas.openxmlformats.org/officeDocument/2006/relationships/customXml" Target="../ink/ink815.xml"/><Relationship Id="rId52" Type="http://schemas.openxmlformats.org/officeDocument/2006/relationships/customXml" Target="../ink/ink822.xml"/><Relationship Id="rId60" Type="http://schemas.openxmlformats.org/officeDocument/2006/relationships/customXml" Target="../ink/ink830.xml"/><Relationship Id="rId65" Type="http://schemas.openxmlformats.org/officeDocument/2006/relationships/customXml" Target="../ink/ink835.xml"/><Relationship Id="rId73" Type="http://schemas.openxmlformats.org/officeDocument/2006/relationships/customXml" Target="../ink/ink842.xml"/><Relationship Id="rId4" Type="http://schemas.openxmlformats.org/officeDocument/2006/relationships/image" Target="../media/image5.png"/><Relationship Id="rId9" Type="http://schemas.openxmlformats.org/officeDocument/2006/relationships/customXml" Target="../ink/ink782.xml"/><Relationship Id="rId14" Type="http://schemas.openxmlformats.org/officeDocument/2006/relationships/customXml" Target="../ink/ink787.xml"/><Relationship Id="rId22" Type="http://schemas.openxmlformats.org/officeDocument/2006/relationships/image" Target="../media/image45.png"/><Relationship Id="rId27" Type="http://schemas.openxmlformats.org/officeDocument/2006/relationships/customXml" Target="../ink/ink799.xml"/><Relationship Id="rId30" Type="http://schemas.openxmlformats.org/officeDocument/2006/relationships/customXml" Target="../ink/ink802.xml"/><Relationship Id="rId35" Type="http://schemas.openxmlformats.org/officeDocument/2006/relationships/customXml" Target="../ink/ink806.xml"/><Relationship Id="rId43" Type="http://schemas.openxmlformats.org/officeDocument/2006/relationships/customXml" Target="../ink/ink814.xml"/><Relationship Id="rId48" Type="http://schemas.openxmlformats.org/officeDocument/2006/relationships/customXml" Target="../ink/ink818.xml"/><Relationship Id="rId56" Type="http://schemas.openxmlformats.org/officeDocument/2006/relationships/customXml" Target="../ink/ink826.xml"/><Relationship Id="rId64" Type="http://schemas.openxmlformats.org/officeDocument/2006/relationships/customXml" Target="../ink/ink834.xml"/><Relationship Id="rId69" Type="http://schemas.openxmlformats.org/officeDocument/2006/relationships/customXml" Target="../ink/ink838.xml"/><Relationship Id="rId77" Type="http://schemas.openxmlformats.org/officeDocument/2006/relationships/image" Target="../media/image49.png"/><Relationship Id="rId8" Type="http://schemas.openxmlformats.org/officeDocument/2006/relationships/customXml" Target="../ink/ink781.xml"/><Relationship Id="rId51" Type="http://schemas.openxmlformats.org/officeDocument/2006/relationships/customXml" Target="../ink/ink821.xml"/><Relationship Id="rId72" Type="http://schemas.openxmlformats.org/officeDocument/2006/relationships/customXml" Target="../ink/ink841.xml"/><Relationship Id="rId3" Type="http://schemas.openxmlformats.org/officeDocument/2006/relationships/customXml" Target="../ink/ink777.xml"/><Relationship Id="rId12" Type="http://schemas.openxmlformats.org/officeDocument/2006/relationships/customXml" Target="../ink/ink785.xml"/><Relationship Id="rId17" Type="http://schemas.openxmlformats.org/officeDocument/2006/relationships/customXml" Target="../ink/ink790.xml"/><Relationship Id="rId25" Type="http://schemas.openxmlformats.org/officeDocument/2006/relationships/customXml" Target="../ink/ink797.xml"/><Relationship Id="rId33" Type="http://schemas.openxmlformats.org/officeDocument/2006/relationships/customXml" Target="../ink/ink805.xml"/><Relationship Id="rId38" Type="http://schemas.openxmlformats.org/officeDocument/2006/relationships/customXml" Target="../ink/ink809.xml"/><Relationship Id="rId46" Type="http://schemas.openxmlformats.org/officeDocument/2006/relationships/customXml" Target="../ink/ink817.xml"/><Relationship Id="rId59" Type="http://schemas.openxmlformats.org/officeDocument/2006/relationships/customXml" Target="../ink/ink829.xml"/><Relationship Id="rId67" Type="http://schemas.openxmlformats.org/officeDocument/2006/relationships/image" Target="../media/image48.png"/><Relationship Id="rId20" Type="http://schemas.openxmlformats.org/officeDocument/2006/relationships/customXml" Target="../ink/ink793.xml"/><Relationship Id="rId41" Type="http://schemas.openxmlformats.org/officeDocument/2006/relationships/customXml" Target="../ink/ink812.xml"/><Relationship Id="rId54" Type="http://schemas.openxmlformats.org/officeDocument/2006/relationships/customXml" Target="../ink/ink824.xml"/><Relationship Id="rId62" Type="http://schemas.openxmlformats.org/officeDocument/2006/relationships/customXml" Target="../ink/ink832.xml"/><Relationship Id="rId70" Type="http://schemas.openxmlformats.org/officeDocument/2006/relationships/customXml" Target="../ink/ink839.xml"/><Relationship Id="rId75" Type="http://schemas.openxmlformats.org/officeDocument/2006/relationships/customXml" Target="../ink/ink844.xml"/><Relationship Id="rId1" Type="http://schemas.openxmlformats.org/officeDocument/2006/relationships/slideLayout" Target="../slideLayouts/slideLayout4.xml"/><Relationship Id="rId6" Type="http://schemas.openxmlformats.org/officeDocument/2006/relationships/customXml" Target="../ink/ink7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customXml" Target="../ink/ink851.xml"/><Relationship Id="rId13" Type="http://schemas.openxmlformats.org/officeDocument/2006/relationships/customXml" Target="../ink/ink856.xml"/><Relationship Id="rId3" Type="http://schemas.openxmlformats.org/officeDocument/2006/relationships/image" Target="../media/image5.png"/><Relationship Id="rId7" Type="http://schemas.openxmlformats.org/officeDocument/2006/relationships/customXml" Target="../ink/ink850.xml"/><Relationship Id="rId12" Type="http://schemas.openxmlformats.org/officeDocument/2006/relationships/customXml" Target="../ink/ink855.xml"/><Relationship Id="rId2" Type="http://schemas.openxmlformats.org/officeDocument/2006/relationships/customXml" Target="../ink/ink846.xml"/><Relationship Id="rId1" Type="http://schemas.openxmlformats.org/officeDocument/2006/relationships/slideLayout" Target="../slideLayouts/slideLayout4.xml"/><Relationship Id="rId6" Type="http://schemas.openxmlformats.org/officeDocument/2006/relationships/customXml" Target="../ink/ink849.xml"/><Relationship Id="rId11" Type="http://schemas.openxmlformats.org/officeDocument/2006/relationships/customXml" Target="../ink/ink854.xml"/><Relationship Id="rId5" Type="http://schemas.openxmlformats.org/officeDocument/2006/relationships/customXml" Target="../ink/ink848.xml"/><Relationship Id="rId15" Type="http://schemas.openxmlformats.org/officeDocument/2006/relationships/image" Target="../media/image490.png"/><Relationship Id="rId10" Type="http://schemas.openxmlformats.org/officeDocument/2006/relationships/customXml" Target="../ink/ink853.xml"/><Relationship Id="rId4" Type="http://schemas.openxmlformats.org/officeDocument/2006/relationships/customXml" Target="../ink/ink847.xml"/><Relationship Id="rId9" Type="http://schemas.openxmlformats.org/officeDocument/2006/relationships/customXml" Target="../ink/ink852.xml"/><Relationship Id="rId14" Type="http://schemas.openxmlformats.org/officeDocument/2006/relationships/customXml" Target="../ink/ink8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customXml" Target="../ink/ink12.xml"/><Relationship Id="rId18" Type="http://schemas.openxmlformats.org/officeDocument/2006/relationships/customXml" Target="../ink/ink17.xml"/><Relationship Id="rId26" Type="http://schemas.openxmlformats.org/officeDocument/2006/relationships/customXml" Target="../ink/ink24.xml"/><Relationship Id="rId39" Type="http://schemas.openxmlformats.org/officeDocument/2006/relationships/customXml" Target="../ink/ink36.xml"/><Relationship Id="rId3" Type="http://schemas.openxmlformats.org/officeDocument/2006/relationships/image" Target="../media/image5.png"/><Relationship Id="rId21" Type="http://schemas.openxmlformats.org/officeDocument/2006/relationships/customXml" Target="../ink/ink20.xml"/><Relationship Id="rId34" Type="http://schemas.openxmlformats.org/officeDocument/2006/relationships/customXml" Target="../ink/ink32.xml"/><Relationship Id="rId42" Type="http://schemas.openxmlformats.org/officeDocument/2006/relationships/customXml" Target="../ink/ink39.xml"/><Relationship Id="rId7" Type="http://schemas.openxmlformats.org/officeDocument/2006/relationships/customXml" Target="../ink/ink7.xml"/><Relationship Id="rId12" Type="http://schemas.openxmlformats.org/officeDocument/2006/relationships/image" Target="../media/image6.png"/><Relationship Id="rId17" Type="http://schemas.openxmlformats.org/officeDocument/2006/relationships/customXml" Target="../ink/ink16.xml"/><Relationship Id="rId25" Type="http://schemas.openxmlformats.org/officeDocument/2006/relationships/customXml" Target="../ink/ink23.xml"/><Relationship Id="rId33" Type="http://schemas.openxmlformats.org/officeDocument/2006/relationships/customXml" Target="../ink/ink31.xml"/><Relationship Id="rId38" Type="http://schemas.openxmlformats.org/officeDocument/2006/relationships/customXml" Target="../ink/ink35.xml"/><Relationship Id="rId2" Type="http://schemas.openxmlformats.org/officeDocument/2006/relationships/customXml" Target="../ink/ink3.xml"/><Relationship Id="rId16" Type="http://schemas.openxmlformats.org/officeDocument/2006/relationships/customXml" Target="../ink/ink15.xml"/><Relationship Id="rId20" Type="http://schemas.openxmlformats.org/officeDocument/2006/relationships/customXml" Target="../ink/ink19.xml"/><Relationship Id="rId29" Type="http://schemas.openxmlformats.org/officeDocument/2006/relationships/customXml" Target="../ink/ink27.xml"/><Relationship Id="rId41" Type="http://schemas.openxmlformats.org/officeDocument/2006/relationships/customXml" Target="../ink/ink38.xml"/><Relationship Id="rId1" Type="http://schemas.openxmlformats.org/officeDocument/2006/relationships/slideLayout" Target="../slideLayouts/slideLayout9.xml"/><Relationship Id="rId6" Type="http://schemas.openxmlformats.org/officeDocument/2006/relationships/customXml" Target="../ink/ink6.xml"/><Relationship Id="rId11" Type="http://schemas.openxmlformats.org/officeDocument/2006/relationships/customXml" Target="../ink/ink11.xml"/><Relationship Id="rId24" Type="http://schemas.openxmlformats.org/officeDocument/2006/relationships/image" Target="../media/image7.png"/><Relationship Id="rId32" Type="http://schemas.openxmlformats.org/officeDocument/2006/relationships/customXml" Target="../ink/ink30.xml"/><Relationship Id="rId37" Type="http://schemas.openxmlformats.org/officeDocument/2006/relationships/customXml" Target="../ink/ink34.xml"/><Relationship Id="rId40" Type="http://schemas.openxmlformats.org/officeDocument/2006/relationships/customXml" Target="../ink/ink37.xml"/><Relationship Id="rId5" Type="http://schemas.openxmlformats.org/officeDocument/2006/relationships/customXml" Target="../ink/ink5.xml"/><Relationship Id="rId15" Type="http://schemas.openxmlformats.org/officeDocument/2006/relationships/customXml" Target="../ink/ink14.xml"/><Relationship Id="rId23" Type="http://schemas.openxmlformats.org/officeDocument/2006/relationships/customXml" Target="../ink/ink22.xml"/><Relationship Id="rId28" Type="http://schemas.openxmlformats.org/officeDocument/2006/relationships/customXml" Target="../ink/ink26.xml"/><Relationship Id="rId36" Type="http://schemas.openxmlformats.org/officeDocument/2006/relationships/image" Target="../media/image8.png"/><Relationship Id="rId10" Type="http://schemas.openxmlformats.org/officeDocument/2006/relationships/customXml" Target="../ink/ink10.xml"/><Relationship Id="rId19" Type="http://schemas.openxmlformats.org/officeDocument/2006/relationships/customXml" Target="../ink/ink18.xml"/><Relationship Id="rId31" Type="http://schemas.openxmlformats.org/officeDocument/2006/relationships/customXml" Target="../ink/ink29.xml"/><Relationship Id="rId4" Type="http://schemas.openxmlformats.org/officeDocument/2006/relationships/customXml" Target="../ink/ink4.xml"/><Relationship Id="rId9" Type="http://schemas.openxmlformats.org/officeDocument/2006/relationships/customXml" Target="../ink/ink9.xml"/><Relationship Id="rId14" Type="http://schemas.openxmlformats.org/officeDocument/2006/relationships/customXml" Target="../ink/ink13.xml"/><Relationship Id="rId22" Type="http://schemas.openxmlformats.org/officeDocument/2006/relationships/customXml" Target="../ink/ink21.xml"/><Relationship Id="rId27" Type="http://schemas.openxmlformats.org/officeDocument/2006/relationships/customXml" Target="../ink/ink25.xml"/><Relationship Id="rId30" Type="http://schemas.openxmlformats.org/officeDocument/2006/relationships/customXml" Target="../ink/ink28.xml"/><Relationship Id="rId35" Type="http://schemas.openxmlformats.org/officeDocument/2006/relationships/customXml" Target="../ink/ink33.xml"/><Relationship Id="rId43" Type="http://schemas.openxmlformats.org/officeDocument/2006/relationships/customXml" Target="../ink/ink4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1.xml"/><Relationship Id="rId1" Type="http://schemas.openxmlformats.org/officeDocument/2006/relationships/slideLayout" Target="../slideLayouts/slideLayout9.xml"/><Relationship Id="rId5" Type="http://schemas.openxmlformats.org/officeDocument/2006/relationships/customXml" Target="../ink/ink43.xml"/><Relationship Id="rId4" Type="http://schemas.openxmlformats.org/officeDocument/2006/relationships/customXml" Target="../ink/ink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10</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Shock</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230" y="349594"/>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37FA3-E4CC-42BA-93C2-06408046EDEA}"/>
              </a:ext>
            </a:extLst>
          </p:cNvPr>
          <p:cNvSpPr>
            <a:spLocks noGrp="1"/>
          </p:cNvSpPr>
          <p:nvPr>
            <p:ph type="title"/>
          </p:nvPr>
        </p:nvSpPr>
        <p:spPr>
          <a:xfrm>
            <a:off x="0" y="199805"/>
            <a:ext cx="12192000" cy="1002089"/>
          </a:xfrm>
        </p:spPr>
        <p:txBody>
          <a:bodyPr/>
          <a:lstStyle/>
          <a:p>
            <a:pPr marR="0" rtl="0"/>
            <a:r>
              <a:rPr lang="en-US" b="1" i="0" u="none" strike="noStrike" kern="1600" baseline="0" dirty="0"/>
              <a:t>Causes of Shock</a:t>
            </a:r>
          </a:p>
        </p:txBody>
      </p:sp>
      <p:sp>
        <p:nvSpPr>
          <p:cNvPr id="3" name="Text Placeholder 2">
            <a:extLst>
              <a:ext uri="{FF2B5EF4-FFF2-40B4-BE49-F238E27FC236}">
                <a16:creationId xmlns:a16="http://schemas.microsoft.com/office/drawing/2014/main" xmlns="" id="{B1E9F7E9-AE23-4857-B5E0-11D51DE47F25}"/>
              </a:ext>
            </a:extLst>
          </p:cNvPr>
          <p:cNvSpPr>
            <a:spLocks noGrp="1"/>
          </p:cNvSpPr>
          <p:nvPr>
            <p:ph type="body" idx="1"/>
          </p:nvPr>
        </p:nvSpPr>
        <p:spPr>
          <a:xfrm>
            <a:off x="847997" y="2105850"/>
            <a:ext cx="10435590" cy="4396549"/>
          </a:xfrm>
        </p:spPr>
        <p:txBody>
          <a:bodyPr/>
          <a:lstStyle/>
          <a:p>
            <a:pPr marR="0" lvl="0" rtl="0">
              <a:spcBef>
                <a:spcPts val="600"/>
              </a:spcBef>
              <a:spcAft>
                <a:spcPts val="600"/>
              </a:spcAft>
            </a:pPr>
            <a:r>
              <a:rPr lang="en-US" u="none" strike="noStrike" baseline="0" dirty="0"/>
              <a:t>There are different types of shock, resulting from three basic causes. </a:t>
            </a:r>
          </a:p>
          <a:p>
            <a:pPr marL="800100" lvl="1" indent="-342900">
              <a:spcAft>
                <a:spcPts val="300"/>
              </a:spcAft>
              <a:buFont typeface="+mj-lt"/>
              <a:buAutoNum type="arabicPeriod"/>
            </a:pPr>
            <a:r>
              <a:rPr lang="en-US" sz="2400" dirty="0"/>
              <a:t>Pump failure</a:t>
            </a:r>
          </a:p>
          <a:p>
            <a:pPr lvl="2">
              <a:spcAft>
                <a:spcPts val="300"/>
              </a:spcAft>
            </a:pPr>
            <a:r>
              <a:rPr lang="en-US" sz="2000" dirty="0"/>
              <a:t>If the heart cannot pump correctly (i.e., the heart fails)</a:t>
            </a:r>
          </a:p>
          <a:p>
            <a:pPr lvl="2">
              <a:spcAft>
                <a:spcPts val="300"/>
              </a:spcAft>
            </a:pPr>
            <a:r>
              <a:rPr lang="en-US" sz="2000" dirty="0"/>
              <a:t>Cardiac output decreases and blood is not pumped to the body adequately to sustain life.</a:t>
            </a:r>
          </a:p>
          <a:p>
            <a:pPr marL="800100" lvl="1" indent="-342900">
              <a:spcAft>
                <a:spcPts val="300"/>
              </a:spcAft>
              <a:buFont typeface="+mj-lt"/>
              <a:buAutoNum type="arabicPeriod"/>
            </a:pPr>
            <a:r>
              <a:rPr lang="en-US" sz="2400" dirty="0"/>
              <a:t>Failure of blood vessels to respond properly</a:t>
            </a:r>
          </a:p>
          <a:p>
            <a:pPr lvl="2">
              <a:spcAft>
                <a:spcPts val="300"/>
              </a:spcAft>
            </a:pPr>
            <a:r>
              <a:rPr lang="en-US" sz="2000" dirty="0"/>
              <a:t>The veins and arteries expand too much, pooling blood in them. </a:t>
            </a:r>
          </a:p>
          <a:p>
            <a:pPr lvl="2">
              <a:spcAft>
                <a:spcPts val="300"/>
              </a:spcAft>
            </a:pPr>
            <a:r>
              <a:rPr lang="en-US" sz="2000" dirty="0"/>
              <a:t>Smooth muscle in the arteries and veins do not constrict these tubes.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10-2</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378F5A4A-2C2A-4259-A325-494DEE47E141}"/>
                  </a:ext>
                </a:extLst>
              </p14:cNvPr>
              <p14:cNvContentPartPr/>
              <p14:nvPr/>
            </p14:nvContentPartPr>
            <p14:xfrm>
              <a:off x="4550400" y="2605305"/>
              <a:ext cx="360" cy="360"/>
            </p14:xfrm>
          </p:contentPart>
        </mc:Choice>
        <mc:Fallback xmlns="">
          <p:pic>
            <p:nvPicPr>
              <p:cNvPr id="6" name="Ink 5">
                <a:extLst>
                  <a:ext uri="{FF2B5EF4-FFF2-40B4-BE49-F238E27FC236}">
                    <a16:creationId xmlns:a16="http://schemas.microsoft.com/office/drawing/2014/main" id="{378F5A4A-2C2A-4259-A325-494DEE47E141}"/>
                  </a:ext>
                </a:extLst>
              </p:cNvPr>
              <p:cNvPicPr/>
              <p:nvPr/>
            </p:nvPicPr>
            <p:blipFill>
              <a:blip r:embed="rId4"/>
              <a:stretch>
                <a:fillRect/>
              </a:stretch>
            </p:blipFill>
            <p:spPr>
              <a:xfrm>
                <a:off x="4546080" y="2600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813A49C4-C09F-4722-A316-E8090C02C721}"/>
                  </a:ext>
                </a:extLst>
              </p14:cNvPr>
              <p14:cNvContentPartPr/>
              <p14:nvPr/>
            </p14:nvContentPartPr>
            <p14:xfrm>
              <a:off x="6771600" y="2636265"/>
              <a:ext cx="360" cy="360"/>
            </p14:xfrm>
          </p:contentPart>
        </mc:Choice>
        <mc:Fallback xmlns="">
          <p:pic>
            <p:nvPicPr>
              <p:cNvPr id="7" name="Ink 6">
                <a:extLst>
                  <a:ext uri="{FF2B5EF4-FFF2-40B4-BE49-F238E27FC236}">
                    <a16:creationId xmlns:a16="http://schemas.microsoft.com/office/drawing/2014/main" id="{813A49C4-C09F-4722-A316-E8090C02C721}"/>
                  </a:ext>
                </a:extLst>
              </p:cNvPr>
              <p:cNvPicPr/>
              <p:nvPr/>
            </p:nvPicPr>
            <p:blipFill>
              <a:blip r:embed="rId4"/>
              <a:stretch>
                <a:fillRect/>
              </a:stretch>
            </p:blipFill>
            <p:spPr>
              <a:xfrm>
                <a:off x="6767280" y="2631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9B0CCAFC-0369-46F9-9F81-3CC5F19F4E80}"/>
                  </a:ext>
                </a:extLst>
              </p14:cNvPr>
              <p14:cNvContentPartPr/>
              <p14:nvPr/>
            </p14:nvContentPartPr>
            <p14:xfrm>
              <a:off x="7082280" y="2597385"/>
              <a:ext cx="360" cy="360"/>
            </p14:xfrm>
          </p:contentPart>
        </mc:Choice>
        <mc:Fallback xmlns="">
          <p:pic>
            <p:nvPicPr>
              <p:cNvPr id="8" name="Ink 7">
                <a:extLst>
                  <a:ext uri="{FF2B5EF4-FFF2-40B4-BE49-F238E27FC236}">
                    <a16:creationId xmlns:a16="http://schemas.microsoft.com/office/drawing/2014/main" id="{9B0CCAFC-0369-46F9-9F81-3CC5F19F4E80}"/>
                  </a:ext>
                </a:extLst>
              </p:cNvPr>
              <p:cNvPicPr/>
              <p:nvPr/>
            </p:nvPicPr>
            <p:blipFill>
              <a:blip r:embed="rId4"/>
              <a:stretch>
                <a:fillRect/>
              </a:stretch>
            </p:blipFill>
            <p:spPr>
              <a:xfrm>
                <a:off x="7077960" y="2593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D4C5C92C-3155-4F22-8B5F-D95C59DE2440}"/>
                  </a:ext>
                </a:extLst>
              </p14:cNvPr>
              <p14:cNvContentPartPr/>
              <p14:nvPr/>
            </p14:nvContentPartPr>
            <p14:xfrm>
              <a:off x="7727760" y="2552745"/>
              <a:ext cx="360" cy="360"/>
            </p14:xfrm>
          </p:contentPart>
        </mc:Choice>
        <mc:Fallback xmlns="">
          <p:pic>
            <p:nvPicPr>
              <p:cNvPr id="9" name="Ink 8">
                <a:extLst>
                  <a:ext uri="{FF2B5EF4-FFF2-40B4-BE49-F238E27FC236}">
                    <a16:creationId xmlns:a16="http://schemas.microsoft.com/office/drawing/2014/main" id="{D4C5C92C-3155-4F22-8B5F-D95C59DE2440}"/>
                  </a:ext>
                </a:extLst>
              </p:cNvPr>
              <p:cNvPicPr/>
              <p:nvPr/>
            </p:nvPicPr>
            <p:blipFill>
              <a:blip r:embed="rId4"/>
              <a:stretch>
                <a:fillRect/>
              </a:stretch>
            </p:blipFill>
            <p:spPr>
              <a:xfrm>
                <a:off x="7723440" y="2548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82C07DB9-EB38-4270-8C38-99FBB3B92EEC}"/>
                  </a:ext>
                </a:extLst>
              </p14:cNvPr>
              <p14:cNvContentPartPr/>
              <p14:nvPr/>
            </p14:nvContentPartPr>
            <p14:xfrm>
              <a:off x="9558360" y="2612865"/>
              <a:ext cx="360" cy="360"/>
            </p14:xfrm>
          </p:contentPart>
        </mc:Choice>
        <mc:Fallback xmlns="">
          <p:pic>
            <p:nvPicPr>
              <p:cNvPr id="10" name="Ink 9">
                <a:extLst>
                  <a:ext uri="{FF2B5EF4-FFF2-40B4-BE49-F238E27FC236}">
                    <a16:creationId xmlns:a16="http://schemas.microsoft.com/office/drawing/2014/main" id="{82C07DB9-EB38-4270-8C38-99FBB3B92EEC}"/>
                  </a:ext>
                </a:extLst>
              </p:cNvPr>
              <p:cNvPicPr/>
              <p:nvPr/>
            </p:nvPicPr>
            <p:blipFill>
              <a:blip r:embed="rId4"/>
              <a:stretch>
                <a:fillRect/>
              </a:stretch>
            </p:blipFill>
            <p:spPr>
              <a:xfrm>
                <a:off x="9554040" y="2608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01F7FF4F-D879-4520-9BF5-C4A8460F4EEE}"/>
                  </a:ext>
                </a:extLst>
              </p14:cNvPr>
              <p14:cNvContentPartPr/>
              <p14:nvPr/>
            </p14:nvContentPartPr>
            <p14:xfrm>
              <a:off x="4398120" y="2843265"/>
              <a:ext cx="360" cy="360"/>
            </p14:xfrm>
          </p:contentPart>
        </mc:Choice>
        <mc:Fallback xmlns="">
          <p:pic>
            <p:nvPicPr>
              <p:cNvPr id="11" name="Ink 10">
                <a:extLst>
                  <a:ext uri="{FF2B5EF4-FFF2-40B4-BE49-F238E27FC236}">
                    <a16:creationId xmlns:a16="http://schemas.microsoft.com/office/drawing/2014/main" id="{01F7FF4F-D879-4520-9BF5-C4A8460F4EEE}"/>
                  </a:ext>
                </a:extLst>
              </p:cNvPr>
              <p:cNvPicPr/>
              <p:nvPr/>
            </p:nvPicPr>
            <p:blipFill>
              <a:blip r:embed="rId4"/>
              <a:stretch>
                <a:fillRect/>
              </a:stretch>
            </p:blipFill>
            <p:spPr>
              <a:xfrm>
                <a:off x="4393800" y="2838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F72144A0-96DA-4B65-A193-7C4CB051F057}"/>
                  </a:ext>
                </a:extLst>
              </p14:cNvPr>
              <p14:cNvContentPartPr/>
              <p14:nvPr/>
            </p14:nvContentPartPr>
            <p14:xfrm>
              <a:off x="2512080" y="2983305"/>
              <a:ext cx="360" cy="360"/>
            </p14:xfrm>
          </p:contentPart>
        </mc:Choice>
        <mc:Fallback xmlns="">
          <p:pic>
            <p:nvPicPr>
              <p:cNvPr id="12" name="Ink 11">
                <a:extLst>
                  <a:ext uri="{FF2B5EF4-FFF2-40B4-BE49-F238E27FC236}">
                    <a16:creationId xmlns:a16="http://schemas.microsoft.com/office/drawing/2014/main" id="{F72144A0-96DA-4B65-A193-7C4CB051F057}"/>
                  </a:ext>
                </a:extLst>
              </p:cNvPr>
              <p:cNvPicPr/>
              <p:nvPr/>
            </p:nvPicPr>
            <p:blipFill>
              <a:blip r:embed="rId4"/>
              <a:stretch>
                <a:fillRect/>
              </a:stretch>
            </p:blipFill>
            <p:spPr>
              <a:xfrm>
                <a:off x="2507760" y="2978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943F9ED9-5ED3-42C2-AD29-047BFD7694C0}"/>
                  </a:ext>
                </a:extLst>
              </p14:cNvPr>
              <p14:cNvContentPartPr/>
              <p14:nvPr/>
            </p14:nvContentPartPr>
            <p14:xfrm>
              <a:off x="3752640" y="3022905"/>
              <a:ext cx="360" cy="360"/>
            </p14:xfrm>
          </p:contentPart>
        </mc:Choice>
        <mc:Fallback xmlns="">
          <p:pic>
            <p:nvPicPr>
              <p:cNvPr id="13" name="Ink 12">
                <a:extLst>
                  <a:ext uri="{FF2B5EF4-FFF2-40B4-BE49-F238E27FC236}">
                    <a16:creationId xmlns:a16="http://schemas.microsoft.com/office/drawing/2014/main" id="{943F9ED9-5ED3-42C2-AD29-047BFD7694C0}"/>
                  </a:ext>
                </a:extLst>
              </p:cNvPr>
              <p:cNvPicPr/>
              <p:nvPr/>
            </p:nvPicPr>
            <p:blipFill>
              <a:blip r:embed="rId4"/>
              <a:stretch>
                <a:fillRect/>
              </a:stretch>
            </p:blipFill>
            <p:spPr>
              <a:xfrm>
                <a:off x="3748320" y="3018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F869E2AA-8B07-48F2-9612-04118F269698}"/>
                  </a:ext>
                </a:extLst>
              </p14:cNvPr>
              <p14:cNvContentPartPr/>
              <p14:nvPr/>
            </p14:nvContentPartPr>
            <p14:xfrm>
              <a:off x="3675240" y="3061425"/>
              <a:ext cx="360" cy="360"/>
            </p14:xfrm>
          </p:contentPart>
        </mc:Choice>
        <mc:Fallback xmlns="">
          <p:pic>
            <p:nvPicPr>
              <p:cNvPr id="14" name="Ink 13">
                <a:extLst>
                  <a:ext uri="{FF2B5EF4-FFF2-40B4-BE49-F238E27FC236}">
                    <a16:creationId xmlns:a16="http://schemas.microsoft.com/office/drawing/2014/main" id="{F869E2AA-8B07-48F2-9612-04118F269698}"/>
                  </a:ext>
                </a:extLst>
              </p:cNvPr>
              <p:cNvPicPr/>
              <p:nvPr/>
            </p:nvPicPr>
            <p:blipFill>
              <a:blip r:embed="rId4"/>
              <a:stretch>
                <a:fillRect/>
              </a:stretch>
            </p:blipFill>
            <p:spPr>
              <a:xfrm>
                <a:off x="3670920" y="3057105"/>
                <a:ext cx="9000" cy="9000"/>
              </a:xfrm>
              <a:prstGeom prst="rect">
                <a:avLst/>
              </a:prstGeom>
            </p:spPr>
          </p:pic>
        </mc:Fallback>
      </mc:AlternateContent>
    </p:spTree>
    <p:extLst>
      <p:ext uri="{BB962C8B-B14F-4D97-AF65-F5344CB8AC3E}">
        <p14:creationId xmlns:p14="http://schemas.microsoft.com/office/powerpoint/2010/main" val="406792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37FA3-E4CC-42BA-93C2-06408046EDEA}"/>
              </a:ext>
            </a:extLst>
          </p:cNvPr>
          <p:cNvSpPr>
            <a:spLocks noGrp="1"/>
          </p:cNvSpPr>
          <p:nvPr>
            <p:ph type="title"/>
          </p:nvPr>
        </p:nvSpPr>
        <p:spPr>
          <a:xfrm>
            <a:off x="0" y="199805"/>
            <a:ext cx="12192000" cy="1002089"/>
          </a:xfrm>
        </p:spPr>
        <p:txBody>
          <a:bodyPr/>
          <a:lstStyle/>
          <a:p>
            <a:pPr marR="0" rtl="0"/>
            <a:r>
              <a:rPr lang="en-US" b="1" i="0" u="none" strike="noStrike" kern="1600" baseline="0" dirty="0"/>
              <a:t>Causes of Shock</a:t>
            </a:r>
          </a:p>
        </p:txBody>
      </p:sp>
      <p:sp>
        <p:nvSpPr>
          <p:cNvPr id="3" name="Text Placeholder 2">
            <a:extLst>
              <a:ext uri="{FF2B5EF4-FFF2-40B4-BE49-F238E27FC236}">
                <a16:creationId xmlns:a16="http://schemas.microsoft.com/office/drawing/2014/main" xmlns="" id="{B1E9F7E9-AE23-4857-B5E0-11D51DE47F25}"/>
              </a:ext>
            </a:extLst>
          </p:cNvPr>
          <p:cNvSpPr>
            <a:spLocks noGrp="1"/>
          </p:cNvSpPr>
          <p:nvPr>
            <p:ph type="body" idx="1"/>
          </p:nvPr>
        </p:nvSpPr>
        <p:spPr>
          <a:xfrm>
            <a:off x="878205" y="2105851"/>
            <a:ext cx="10435590" cy="4114800"/>
          </a:xfrm>
        </p:spPr>
        <p:txBody>
          <a:bodyPr/>
          <a:lstStyle/>
          <a:p>
            <a:pPr marL="914400" lvl="1" indent="-457200">
              <a:spcAft>
                <a:spcPts val="300"/>
              </a:spcAft>
              <a:buFont typeface="+mj-lt"/>
              <a:buAutoNum type="arabicPeriod" startAt="3"/>
            </a:pPr>
            <a:r>
              <a:rPr lang="en-US" sz="2400" dirty="0"/>
              <a:t> Low fluid volume</a:t>
            </a:r>
          </a:p>
          <a:p>
            <a:pPr lvl="2">
              <a:spcAft>
                <a:spcPts val="300"/>
              </a:spcAft>
            </a:pPr>
            <a:r>
              <a:rPr lang="en-US" sz="2000" dirty="0"/>
              <a:t>Not enough blood to pump through the system</a:t>
            </a:r>
          </a:p>
          <a:p>
            <a:pPr lvl="2">
              <a:spcAft>
                <a:spcPts val="300"/>
              </a:spcAft>
            </a:pPr>
            <a:r>
              <a:rPr lang="en-US" sz="2000" dirty="0"/>
              <a:t>Body fluids can be lost due to:</a:t>
            </a:r>
          </a:p>
          <a:p>
            <a:pPr lvl="3">
              <a:spcAft>
                <a:spcPts val="300"/>
              </a:spcAft>
            </a:pPr>
            <a:r>
              <a:rPr lang="en-US" sz="1800" dirty="0"/>
              <a:t>Internal or external bleeding</a:t>
            </a:r>
          </a:p>
          <a:p>
            <a:pPr lvl="3">
              <a:spcAft>
                <a:spcPts val="300"/>
              </a:spcAft>
            </a:pPr>
            <a:r>
              <a:rPr lang="en-US" sz="1800" dirty="0"/>
              <a:t>Medical condition that decreases the amount of healthy blood</a:t>
            </a:r>
          </a:p>
          <a:p>
            <a:pPr lvl="3">
              <a:spcAft>
                <a:spcPts val="300"/>
              </a:spcAft>
            </a:pPr>
            <a:r>
              <a:rPr lang="en-US" sz="1800" dirty="0"/>
              <a:t>Dehydration from causes such as diarrhea or vomiting, burns, or excessive intake of diuretics (fluid pills)</a:t>
            </a:r>
          </a:p>
          <a:p>
            <a:pPr>
              <a:spcAft>
                <a:spcPts val="300"/>
              </a:spcAft>
            </a:pPr>
            <a:r>
              <a:rPr lang="en-US" dirty="0"/>
              <a:t>Any one of these three conditions results in decreased perfusion, with insufficient oxygen or nutrients reaching vital organ tissue. </a:t>
            </a:r>
          </a:p>
          <a:p>
            <a:pPr>
              <a:spcAft>
                <a:spcPts val="300"/>
              </a:spcAft>
            </a:pPr>
            <a:r>
              <a:rPr lang="en-US" dirty="0"/>
              <a:t>When two or more of these conditions occur together, shock develops rapidly.</a:t>
            </a:r>
          </a:p>
          <a:p>
            <a:pPr lvl="3">
              <a:spcAft>
                <a:spcPts val="300"/>
              </a:spcAft>
            </a:pP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10-2</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57BCF04C-EC11-4CF8-B30A-2802FB6DEDA4}"/>
                  </a:ext>
                </a:extLst>
              </p14:cNvPr>
              <p14:cNvContentPartPr/>
              <p14:nvPr/>
            </p14:nvContentPartPr>
            <p14:xfrm>
              <a:off x="8518320" y="4436985"/>
              <a:ext cx="360" cy="360"/>
            </p14:xfrm>
          </p:contentPart>
        </mc:Choice>
        <mc:Fallback xmlns="">
          <p:pic>
            <p:nvPicPr>
              <p:cNvPr id="6" name="Ink 5">
                <a:extLst>
                  <a:ext uri="{FF2B5EF4-FFF2-40B4-BE49-F238E27FC236}">
                    <a16:creationId xmlns:a16="http://schemas.microsoft.com/office/drawing/2014/main" id="{57BCF04C-EC11-4CF8-B30A-2802FB6DEDA4}"/>
                  </a:ext>
                </a:extLst>
              </p:cNvPr>
              <p:cNvPicPr/>
              <p:nvPr/>
            </p:nvPicPr>
            <p:blipFill>
              <a:blip r:embed="rId4"/>
              <a:stretch>
                <a:fillRect/>
              </a:stretch>
            </p:blipFill>
            <p:spPr>
              <a:xfrm>
                <a:off x="8514000" y="4432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FBA5A7DD-9F14-4B72-AD62-0A127BDFA894}"/>
                  </a:ext>
                </a:extLst>
              </p14:cNvPr>
              <p14:cNvContentPartPr/>
              <p14:nvPr/>
            </p14:nvContentPartPr>
            <p14:xfrm>
              <a:off x="10236240" y="4379385"/>
              <a:ext cx="360" cy="360"/>
            </p14:xfrm>
          </p:contentPart>
        </mc:Choice>
        <mc:Fallback xmlns="">
          <p:pic>
            <p:nvPicPr>
              <p:cNvPr id="7" name="Ink 6">
                <a:extLst>
                  <a:ext uri="{FF2B5EF4-FFF2-40B4-BE49-F238E27FC236}">
                    <a16:creationId xmlns:a16="http://schemas.microsoft.com/office/drawing/2014/main" id="{FBA5A7DD-9F14-4B72-AD62-0A127BDFA894}"/>
                  </a:ext>
                </a:extLst>
              </p:cNvPr>
              <p:cNvPicPr/>
              <p:nvPr/>
            </p:nvPicPr>
            <p:blipFill>
              <a:blip r:embed="rId4"/>
              <a:stretch>
                <a:fillRect/>
              </a:stretch>
            </p:blipFill>
            <p:spPr>
              <a:xfrm>
                <a:off x="10231920" y="437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9B1196B0-10BB-4C1F-A376-9CB4CB66D3A5}"/>
                  </a:ext>
                </a:extLst>
              </p14:cNvPr>
              <p14:cNvContentPartPr/>
              <p14:nvPr/>
            </p14:nvContentPartPr>
            <p14:xfrm>
              <a:off x="5238000" y="4690425"/>
              <a:ext cx="360" cy="360"/>
            </p14:xfrm>
          </p:contentPart>
        </mc:Choice>
        <mc:Fallback xmlns="">
          <p:pic>
            <p:nvPicPr>
              <p:cNvPr id="8" name="Ink 7">
                <a:extLst>
                  <a:ext uri="{FF2B5EF4-FFF2-40B4-BE49-F238E27FC236}">
                    <a16:creationId xmlns:a16="http://schemas.microsoft.com/office/drawing/2014/main" id="{9B1196B0-10BB-4C1F-A376-9CB4CB66D3A5}"/>
                  </a:ext>
                </a:extLst>
              </p:cNvPr>
              <p:cNvPicPr/>
              <p:nvPr/>
            </p:nvPicPr>
            <p:blipFill>
              <a:blip r:embed="rId4"/>
              <a:stretch>
                <a:fillRect/>
              </a:stretch>
            </p:blipFill>
            <p:spPr>
              <a:xfrm>
                <a:off x="5233680" y="4686105"/>
                <a:ext cx="9000" cy="9000"/>
              </a:xfrm>
              <a:prstGeom prst="rect">
                <a:avLst/>
              </a:prstGeom>
            </p:spPr>
          </p:pic>
        </mc:Fallback>
      </mc:AlternateContent>
    </p:spTree>
    <p:extLst>
      <p:ext uri="{BB962C8B-B14F-4D97-AF65-F5344CB8AC3E}">
        <p14:creationId xmlns:p14="http://schemas.microsoft.com/office/powerpoint/2010/main" val="268782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Stages of Shock</a:t>
            </a:r>
          </a:p>
        </p:txBody>
      </p:sp>
    </p:spTree>
    <p:extLst>
      <p:ext uri="{BB962C8B-B14F-4D97-AF65-F5344CB8AC3E}">
        <p14:creationId xmlns:p14="http://schemas.microsoft.com/office/powerpoint/2010/main" val="104150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855AA-D8EF-41C0-BC43-BEB8EA0BB4E4}"/>
              </a:ext>
            </a:extLst>
          </p:cNvPr>
          <p:cNvSpPr>
            <a:spLocks noGrp="1"/>
          </p:cNvSpPr>
          <p:nvPr>
            <p:ph type="title"/>
          </p:nvPr>
        </p:nvSpPr>
        <p:spPr/>
        <p:txBody>
          <a:bodyPr/>
          <a:lstStyle/>
          <a:p>
            <a:pPr marR="0" rtl="0"/>
            <a:r>
              <a:rPr lang="en-US" kern="1600" dirty="0"/>
              <a:t>Stages of Shock	</a:t>
            </a:r>
            <a:endParaRPr lang="en-US" b="1" i="0" u="none" strike="noStrike" kern="1600" baseline="0" dirty="0"/>
          </a:p>
        </p:txBody>
      </p:sp>
      <p:sp>
        <p:nvSpPr>
          <p:cNvPr id="3" name="Text Placeholder 2">
            <a:extLst>
              <a:ext uri="{FF2B5EF4-FFF2-40B4-BE49-F238E27FC236}">
                <a16:creationId xmlns:a16="http://schemas.microsoft.com/office/drawing/2014/main" xmlns="" id="{F3F4E04D-7F6D-449A-A878-C948249DE6AF}"/>
              </a:ext>
            </a:extLst>
          </p:cNvPr>
          <p:cNvSpPr>
            <a:spLocks noGrp="1"/>
          </p:cNvSpPr>
          <p:nvPr>
            <p:ph type="body" idx="1"/>
          </p:nvPr>
        </p:nvSpPr>
        <p:spPr>
          <a:xfrm>
            <a:off x="978626" y="2165531"/>
            <a:ext cx="5320574" cy="3856996"/>
          </a:xfrm>
        </p:spPr>
        <p:txBody>
          <a:bodyPr/>
          <a:lstStyle/>
          <a:p>
            <a:r>
              <a:rPr lang="en-US" sz="2600" dirty="0"/>
              <a:t>Shock is a progressive disorder that can be divided into two stages: </a:t>
            </a:r>
          </a:p>
          <a:p>
            <a:pPr lvl="1"/>
            <a:r>
              <a:rPr lang="en-US" sz="2200" dirty="0"/>
              <a:t>Compensated shock </a:t>
            </a:r>
          </a:p>
          <a:p>
            <a:pPr lvl="1"/>
            <a:r>
              <a:rPr lang="en-US" sz="2200" dirty="0"/>
              <a:t>Decompensated shock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10-3</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xmlns="" id="{65E7DEDE-8683-4BCB-A249-E2A510C1D458}"/>
                  </a:ext>
                </a:extLst>
              </p14:cNvPr>
              <p14:cNvContentPartPr/>
              <p14:nvPr/>
            </p14:nvContentPartPr>
            <p14:xfrm>
              <a:off x="4502160" y="3220545"/>
              <a:ext cx="360" cy="360"/>
            </p14:xfrm>
          </p:contentPart>
        </mc:Choice>
        <mc:Fallback xmlns="">
          <p:pic>
            <p:nvPicPr>
              <p:cNvPr id="7" name="Ink 6">
                <a:extLst>
                  <a:ext uri="{FF2B5EF4-FFF2-40B4-BE49-F238E27FC236}">
                    <a16:creationId xmlns:a16="http://schemas.microsoft.com/office/drawing/2014/main" id="{65E7DEDE-8683-4BCB-A249-E2A510C1D458}"/>
                  </a:ext>
                </a:extLst>
              </p:cNvPr>
              <p:cNvPicPr/>
              <p:nvPr/>
            </p:nvPicPr>
            <p:blipFill>
              <a:blip r:embed="rId4"/>
              <a:stretch>
                <a:fillRect/>
              </a:stretch>
            </p:blipFill>
            <p:spPr>
              <a:xfrm>
                <a:off x="4497840" y="3216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xmlns="" id="{5AF0CED3-990E-4F70-B6E4-BD65E7607CB2}"/>
                  </a:ext>
                </a:extLst>
              </p14:cNvPr>
              <p14:cNvContentPartPr/>
              <p14:nvPr/>
            </p14:nvContentPartPr>
            <p14:xfrm>
              <a:off x="2508480" y="4054305"/>
              <a:ext cx="360" cy="360"/>
            </p14:xfrm>
          </p:contentPart>
        </mc:Choice>
        <mc:Fallback xmlns="">
          <p:pic>
            <p:nvPicPr>
              <p:cNvPr id="8" name="Ink 7">
                <a:extLst>
                  <a:ext uri="{FF2B5EF4-FFF2-40B4-BE49-F238E27FC236}">
                    <a16:creationId xmlns:a16="http://schemas.microsoft.com/office/drawing/2014/main" id="{5AF0CED3-990E-4F70-B6E4-BD65E7607CB2}"/>
                  </a:ext>
                </a:extLst>
              </p:cNvPr>
              <p:cNvPicPr/>
              <p:nvPr/>
            </p:nvPicPr>
            <p:blipFill>
              <a:blip r:embed="rId4"/>
              <a:stretch>
                <a:fillRect/>
              </a:stretch>
            </p:blipFill>
            <p:spPr>
              <a:xfrm>
                <a:off x="2504160" y="4049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C2914F0D-C787-45F6-B1A7-B84446D743EC}"/>
                  </a:ext>
                </a:extLst>
              </p14:cNvPr>
              <p14:cNvContentPartPr/>
              <p14:nvPr/>
            </p14:nvContentPartPr>
            <p14:xfrm>
              <a:off x="3319560" y="4235745"/>
              <a:ext cx="360" cy="360"/>
            </p14:xfrm>
          </p:contentPart>
        </mc:Choice>
        <mc:Fallback xmlns="">
          <p:pic>
            <p:nvPicPr>
              <p:cNvPr id="9" name="Ink 8">
                <a:extLst>
                  <a:ext uri="{FF2B5EF4-FFF2-40B4-BE49-F238E27FC236}">
                    <a16:creationId xmlns:a16="http://schemas.microsoft.com/office/drawing/2014/main" id="{C2914F0D-C787-45F6-B1A7-B84446D743EC}"/>
                  </a:ext>
                </a:extLst>
              </p:cNvPr>
              <p:cNvPicPr/>
              <p:nvPr/>
            </p:nvPicPr>
            <p:blipFill>
              <a:blip r:embed="rId4"/>
              <a:stretch>
                <a:fillRect/>
              </a:stretch>
            </p:blipFill>
            <p:spPr>
              <a:xfrm>
                <a:off x="3315240" y="4231425"/>
                <a:ext cx="9000" cy="9000"/>
              </a:xfrm>
              <a:prstGeom prst="rect">
                <a:avLst/>
              </a:prstGeom>
            </p:spPr>
          </p:pic>
        </mc:Fallback>
      </mc:AlternateContent>
      <p:pic>
        <p:nvPicPr>
          <p:cNvPr id="1026" name="Picture 2" descr="Photo shows a patroller helping a patient (in shock) breath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8364" y="2234769"/>
            <a:ext cx="3868354" cy="290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0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473D4-5316-4D7A-8C1F-8F82F9EEF0E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Stages of Shock: Compensated</a:t>
            </a:r>
          </a:p>
        </p:txBody>
      </p:sp>
      <p:sp>
        <p:nvSpPr>
          <p:cNvPr id="3" name="Text Placeholder 2">
            <a:extLst>
              <a:ext uri="{FF2B5EF4-FFF2-40B4-BE49-F238E27FC236}">
                <a16:creationId xmlns:a16="http://schemas.microsoft.com/office/drawing/2014/main" xmlns="" id="{95602AC1-EE6D-4180-AD6C-C52CC00EFDC4}"/>
              </a:ext>
            </a:extLst>
          </p:cNvPr>
          <p:cNvSpPr>
            <a:spLocks noGrp="1"/>
          </p:cNvSpPr>
          <p:nvPr>
            <p:ph sz="half" idx="1"/>
          </p:nvPr>
        </p:nvSpPr>
        <p:spPr>
          <a:xfrm>
            <a:off x="899886" y="1896480"/>
            <a:ext cx="10936358" cy="4504320"/>
          </a:xfrm>
        </p:spPr>
        <p:txBody>
          <a:bodyPr>
            <a:noAutofit/>
          </a:bodyPr>
          <a:lstStyle/>
          <a:p>
            <a:pPr marR="0" lvl="0" rtl="0">
              <a:spcBef>
                <a:spcPts val="300"/>
              </a:spcBef>
              <a:spcAft>
                <a:spcPts val="300"/>
              </a:spcAft>
              <a:buNone/>
            </a:pPr>
            <a:r>
              <a:rPr lang="en-US" b="1" u="none" strike="noStrike" baseline="0" dirty="0"/>
              <a:t>Compensated Shock </a:t>
            </a:r>
          </a:p>
          <a:p>
            <a:pPr marR="0" lvl="0" rtl="0">
              <a:spcBef>
                <a:spcPts val="300"/>
              </a:spcBef>
              <a:spcAft>
                <a:spcPts val="300"/>
              </a:spcAft>
            </a:pPr>
            <a:r>
              <a:rPr lang="en-US" sz="2400" u="none" strike="noStrike" baseline="0" dirty="0"/>
              <a:t>The human body can compensate to maintain homeostasis even during times of stress or harm.</a:t>
            </a:r>
          </a:p>
          <a:p>
            <a:pPr lvl="1">
              <a:spcAft>
                <a:spcPts val="300"/>
              </a:spcAft>
            </a:pPr>
            <a:r>
              <a:rPr lang="en-US" sz="2200" dirty="0"/>
              <a:t>B</a:t>
            </a:r>
            <a:r>
              <a:rPr lang="en-US" sz="2200" u="none" strike="noStrike" baseline="0" dirty="0"/>
              <a:t>ody’s systems have built-in redundancy and flexibility that correct adverse conditions.</a:t>
            </a:r>
          </a:p>
          <a:p>
            <a:pPr lvl="1">
              <a:spcAft>
                <a:spcPts val="300"/>
              </a:spcAft>
            </a:pPr>
            <a:r>
              <a:rPr lang="en-US" sz="2200" u="none" strike="noStrike" baseline="0" dirty="0"/>
              <a:t>In times of increased metabolic demand:</a:t>
            </a:r>
          </a:p>
          <a:p>
            <a:pPr lvl="2">
              <a:spcAft>
                <a:spcPts val="300"/>
              </a:spcAft>
            </a:pPr>
            <a:r>
              <a:rPr lang="en-US" dirty="0"/>
              <a:t>T</a:t>
            </a:r>
            <a:r>
              <a:rPr lang="en-US" u="none" strike="noStrike" baseline="0" dirty="0"/>
              <a:t>he body activates various compensatory mechanisms that help restore homeostasis.</a:t>
            </a:r>
          </a:p>
          <a:p>
            <a:pPr lvl="2">
              <a:spcAft>
                <a:spcPts val="300"/>
              </a:spcAft>
            </a:pPr>
            <a:r>
              <a:rPr lang="en-US" dirty="0"/>
              <a:t>Only f</a:t>
            </a:r>
            <a:r>
              <a:rPr lang="en-US" u="none" strike="noStrike" baseline="0" dirty="0"/>
              <a:t>or a while unless the problem is corrected</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12247" y="551543"/>
            <a:ext cx="817853" cy="830997"/>
          </a:xfrm>
          <a:prstGeom prst="rect">
            <a:avLst/>
          </a:prstGeom>
        </p:spPr>
        <p:txBody>
          <a:bodyPr wrap="square">
            <a:spAutoFit/>
          </a:bodyPr>
          <a:lstStyle/>
          <a:p>
            <a:pPr algn="ctr"/>
            <a:r>
              <a:rPr lang="en-US" sz="2400" b="1" dirty="0">
                <a:latin typeface="Arial" pitchFamily="34" charset="0"/>
                <a:cs typeface="Arial" pitchFamily="34" charset="0"/>
              </a:rPr>
              <a:t>10-3</a:t>
            </a:r>
          </a:p>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FD7D3098-6B4C-4065-B720-889C903B9495}"/>
                  </a:ext>
                </a:extLst>
              </p14:cNvPr>
              <p14:cNvContentPartPr/>
              <p14:nvPr/>
            </p14:nvContentPartPr>
            <p14:xfrm>
              <a:off x="1611000" y="2855145"/>
              <a:ext cx="360" cy="360"/>
            </p14:xfrm>
          </p:contentPart>
        </mc:Choice>
        <mc:Fallback xmlns="">
          <p:pic>
            <p:nvPicPr>
              <p:cNvPr id="4" name="Ink 3">
                <a:extLst>
                  <a:ext uri="{FF2B5EF4-FFF2-40B4-BE49-F238E27FC236}">
                    <a16:creationId xmlns:a16="http://schemas.microsoft.com/office/drawing/2014/main" id="{FD7D3098-6B4C-4065-B720-889C903B9495}"/>
                  </a:ext>
                </a:extLst>
              </p:cNvPr>
              <p:cNvPicPr/>
              <p:nvPr/>
            </p:nvPicPr>
            <p:blipFill>
              <a:blip r:embed="rId4"/>
              <a:stretch>
                <a:fillRect/>
              </a:stretch>
            </p:blipFill>
            <p:spPr>
              <a:xfrm>
                <a:off x="1606680" y="2850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3CA2DB03-3E47-4CCB-A85A-EC0EB7A06707}"/>
                  </a:ext>
                </a:extLst>
              </p14:cNvPr>
              <p14:cNvContentPartPr/>
              <p14:nvPr/>
            </p14:nvContentPartPr>
            <p14:xfrm>
              <a:off x="4487040" y="2870625"/>
              <a:ext cx="360" cy="360"/>
            </p14:xfrm>
          </p:contentPart>
        </mc:Choice>
        <mc:Fallback xmlns="">
          <p:pic>
            <p:nvPicPr>
              <p:cNvPr id="7" name="Ink 6">
                <a:extLst>
                  <a:ext uri="{FF2B5EF4-FFF2-40B4-BE49-F238E27FC236}">
                    <a16:creationId xmlns:a16="http://schemas.microsoft.com/office/drawing/2014/main" id="{3CA2DB03-3E47-4CCB-A85A-EC0EB7A06707}"/>
                  </a:ext>
                </a:extLst>
              </p:cNvPr>
              <p:cNvPicPr/>
              <p:nvPr/>
            </p:nvPicPr>
            <p:blipFill>
              <a:blip r:embed="rId4"/>
              <a:stretch>
                <a:fillRect/>
              </a:stretch>
            </p:blipFill>
            <p:spPr>
              <a:xfrm>
                <a:off x="4482720" y="2866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2A1F9663-1863-45C4-8B96-405814448016}"/>
                  </a:ext>
                </a:extLst>
              </p14:cNvPr>
              <p14:cNvContentPartPr/>
              <p14:nvPr/>
            </p14:nvContentPartPr>
            <p14:xfrm>
              <a:off x="5829840" y="2917065"/>
              <a:ext cx="360" cy="360"/>
            </p14:xfrm>
          </p:contentPart>
        </mc:Choice>
        <mc:Fallback xmlns="">
          <p:pic>
            <p:nvPicPr>
              <p:cNvPr id="8" name="Ink 7">
                <a:extLst>
                  <a:ext uri="{FF2B5EF4-FFF2-40B4-BE49-F238E27FC236}">
                    <a16:creationId xmlns:a16="http://schemas.microsoft.com/office/drawing/2014/main" id="{2A1F9663-1863-45C4-8B96-405814448016}"/>
                  </a:ext>
                </a:extLst>
              </p:cNvPr>
              <p:cNvPicPr/>
              <p:nvPr/>
            </p:nvPicPr>
            <p:blipFill>
              <a:blip r:embed="rId4"/>
              <a:stretch>
                <a:fillRect/>
              </a:stretch>
            </p:blipFill>
            <p:spPr>
              <a:xfrm>
                <a:off x="5825520" y="2912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709A55C0-4478-4732-AD36-99A046C959ED}"/>
                  </a:ext>
                </a:extLst>
              </p14:cNvPr>
              <p14:cNvContentPartPr/>
              <p14:nvPr/>
            </p14:nvContentPartPr>
            <p14:xfrm>
              <a:off x="7484760" y="2921385"/>
              <a:ext cx="360" cy="360"/>
            </p14:xfrm>
          </p:contentPart>
        </mc:Choice>
        <mc:Fallback xmlns="">
          <p:pic>
            <p:nvPicPr>
              <p:cNvPr id="9" name="Ink 8">
                <a:extLst>
                  <a:ext uri="{FF2B5EF4-FFF2-40B4-BE49-F238E27FC236}">
                    <a16:creationId xmlns:a16="http://schemas.microsoft.com/office/drawing/2014/main" id="{709A55C0-4478-4732-AD36-99A046C959ED}"/>
                  </a:ext>
                </a:extLst>
              </p:cNvPr>
              <p:cNvPicPr/>
              <p:nvPr/>
            </p:nvPicPr>
            <p:blipFill>
              <a:blip r:embed="rId4"/>
              <a:stretch>
                <a:fillRect/>
              </a:stretch>
            </p:blipFill>
            <p:spPr>
              <a:xfrm>
                <a:off x="7480440" y="2917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E19513F6-0158-4697-B7D5-EED18CC81A99}"/>
                  </a:ext>
                </a:extLst>
              </p14:cNvPr>
              <p14:cNvContentPartPr/>
              <p14:nvPr/>
            </p14:nvContentPartPr>
            <p14:xfrm>
              <a:off x="8474760" y="2842545"/>
              <a:ext cx="360" cy="360"/>
            </p14:xfrm>
          </p:contentPart>
        </mc:Choice>
        <mc:Fallback xmlns="">
          <p:pic>
            <p:nvPicPr>
              <p:cNvPr id="10" name="Ink 9">
                <a:extLst>
                  <a:ext uri="{FF2B5EF4-FFF2-40B4-BE49-F238E27FC236}">
                    <a16:creationId xmlns:a16="http://schemas.microsoft.com/office/drawing/2014/main" id="{E19513F6-0158-4697-B7D5-EED18CC81A99}"/>
                  </a:ext>
                </a:extLst>
              </p:cNvPr>
              <p:cNvPicPr/>
              <p:nvPr/>
            </p:nvPicPr>
            <p:blipFill>
              <a:blip r:embed="rId4"/>
              <a:stretch>
                <a:fillRect/>
              </a:stretch>
            </p:blipFill>
            <p:spPr>
              <a:xfrm>
                <a:off x="8470440" y="2838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82F4BC7E-E227-463B-8EE3-A4274502F9B7}"/>
                  </a:ext>
                </a:extLst>
              </p14:cNvPr>
              <p14:cNvContentPartPr/>
              <p14:nvPr/>
            </p14:nvContentPartPr>
            <p14:xfrm>
              <a:off x="9389880" y="2812305"/>
              <a:ext cx="360" cy="360"/>
            </p14:xfrm>
          </p:contentPart>
        </mc:Choice>
        <mc:Fallback xmlns="">
          <p:pic>
            <p:nvPicPr>
              <p:cNvPr id="11" name="Ink 10">
                <a:extLst>
                  <a:ext uri="{FF2B5EF4-FFF2-40B4-BE49-F238E27FC236}">
                    <a16:creationId xmlns:a16="http://schemas.microsoft.com/office/drawing/2014/main" id="{82F4BC7E-E227-463B-8EE3-A4274502F9B7}"/>
                  </a:ext>
                </a:extLst>
              </p:cNvPr>
              <p:cNvPicPr/>
              <p:nvPr/>
            </p:nvPicPr>
            <p:blipFill>
              <a:blip r:embed="rId4"/>
              <a:stretch>
                <a:fillRect/>
              </a:stretch>
            </p:blipFill>
            <p:spPr>
              <a:xfrm>
                <a:off x="9385560" y="2807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B073498F-830E-43A6-9EF3-1722E973BF1D}"/>
                  </a:ext>
                </a:extLst>
              </p14:cNvPr>
              <p14:cNvContentPartPr/>
              <p14:nvPr/>
            </p14:nvContentPartPr>
            <p14:xfrm>
              <a:off x="10597320" y="2700705"/>
              <a:ext cx="360" cy="360"/>
            </p14:xfrm>
          </p:contentPart>
        </mc:Choice>
        <mc:Fallback xmlns="">
          <p:pic>
            <p:nvPicPr>
              <p:cNvPr id="12" name="Ink 11">
                <a:extLst>
                  <a:ext uri="{FF2B5EF4-FFF2-40B4-BE49-F238E27FC236}">
                    <a16:creationId xmlns:a16="http://schemas.microsoft.com/office/drawing/2014/main" id="{B073498F-830E-43A6-9EF3-1722E973BF1D}"/>
                  </a:ext>
                </a:extLst>
              </p:cNvPr>
              <p:cNvPicPr/>
              <p:nvPr/>
            </p:nvPicPr>
            <p:blipFill>
              <a:blip r:embed="rId4"/>
              <a:stretch>
                <a:fillRect/>
              </a:stretch>
            </p:blipFill>
            <p:spPr>
              <a:xfrm>
                <a:off x="10593000" y="2696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C190775C-E625-4256-B72B-BF225E5D39B5}"/>
                  </a:ext>
                </a:extLst>
              </p14:cNvPr>
              <p14:cNvContentPartPr/>
              <p14:nvPr/>
            </p14:nvContentPartPr>
            <p14:xfrm>
              <a:off x="10875240" y="2687745"/>
              <a:ext cx="360" cy="360"/>
            </p14:xfrm>
          </p:contentPart>
        </mc:Choice>
        <mc:Fallback xmlns="">
          <p:pic>
            <p:nvPicPr>
              <p:cNvPr id="13" name="Ink 12">
                <a:extLst>
                  <a:ext uri="{FF2B5EF4-FFF2-40B4-BE49-F238E27FC236}">
                    <a16:creationId xmlns:a16="http://schemas.microsoft.com/office/drawing/2014/main" id="{C190775C-E625-4256-B72B-BF225E5D39B5}"/>
                  </a:ext>
                </a:extLst>
              </p:cNvPr>
              <p:cNvPicPr/>
              <p:nvPr/>
            </p:nvPicPr>
            <p:blipFill>
              <a:blip r:embed="rId4"/>
              <a:stretch>
                <a:fillRect/>
              </a:stretch>
            </p:blipFill>
            <p:spPr>
              <a:xfrm>
                <a:off x="10870920" y="2683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6AA14928-7899-48FB-816B-7F3778545942}"/>
                  </a:ext>
                </a:extLst>
              </p14:cNvPr>
              <p14:cNvContentPartPr/>
              <p14:nvPr/>
            </p14:nvContentPartPr>
            <p14:xfrm>
              <a:off x="9082080" y="2863065"/>
              <a:ext cx="360" cy="360"/>
            </p14:xfrm>
          </p:contentPart>
        </mc:Choice>
        <mc:Fallback xmlns="">
          <p:pic>
            <p:nvPicPr>
              <p:cNvPr id="14" name="Ink 13">
                <a:extLst>
                  <a:ext uri="{FF2B5EF4-FFF2-40B4-BE49-F238E27FC236}">
                    <a16:creationId xmlns:a16="http://schemas.microsoft.com/office/drawing/2014/main" id="{6AA14928-7899-48FB-816B-7F3778545942}"/>
                  </a:ext>
                </a:extLst>
              </p:cNvPr>
              <p:cNvPicPr/>
              <p:nvPr/>
            </p:nvPicPr>
            <p:blipFill>
              <a:blip r:embed="rId4"/>
              <a:stretch>
                <a:fillRect/>
              </a:stretch>
            </p:blipFill>
            <p:spPr>
              <a:xfrm>
                <a:off x="9077760" y="2858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4C3808B3-2C49-4568-841D-3B7B878DAF89}"/>
                  </a:ext>
                </a:extLst>
              </p14:cNvPr>
              <p14:cNvContentPartPr/>
              <p14:nvPr/>
            </p14:nvContentPartPr>
            <p14:xfrm>
              <a:off x="3021480" y="2889345"/>
              <a:ext cx="360" cy="360"/>
            </p14:xfrm>
          </p:contentPart>
        </mc:Choice>
        <mc:Fallback xmlns="">
          <p:pic>
            <p:nvPicPr>
              <p:cNvPr id="15" name="Ink 14">
                <a:extLst>
                  <a:ext uri="{FF2B5EF4-FFF2-40B4-BE49-F238E27FC236}">
                    <a16:creationId xmlns:a16="http://schemas.microsoft.com/office/drawing/2014/main" id="{4C3808B3-2C49-4568-841D-3B7B878DAF89}"/>
                  </a:ext>
                </a:extLst>
              </p:cNvPr>
              <p:cNvPicPr/>
              <p:nvPr/>
            </p:nvPicPr>
            <p:blipFill>
              <a:blip r:embed="rId4"/>
              <a:stretch>
                <a:fillRect/>
              </a:stretch>
            </p:blipFill>
            <p:spPr>
              <a:xfrm>
                <a:off x="3017160" y="2885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1F6A41A9-1C5E-48FA-9166-CDC3018F936A}"/>
                  </a:ext>
                </a:extLst>
              </p14:cNvPr>
              <p14:cNvContentPartPr/>
              <p14:nvPr/>
            </p14:nvContentPartPr>
            <p14:xfrm>
              <a:off x="2034000" y="3166185"/>
              <a:ext cx="360" cy="360"/>
            </p14:xfrm>
          </p:contentPart>
        </mc:Choice>
        <mc:Fallback xmlns="">
          <p:pic>
            <p:nvPicPr>
              <p:cNvPr id="16" name="Ink 15">
                <a:extLst>
                  <a:ext uri="{FF2B5EF4-FFF2-40B4-BE49-F238E27FC236}">
                    <a16:creationId xmlns:a16="http://schemas.microsoft.com/office/drawing/2014/main" id="{1F6A41A9-1C5E-48FA-9166-CDC3018F936A}"/>
                  </a:ext>
                </a:extLst>
              </p:cNvPr>
              <p:cNvPicPr/>
              <p:nvPr/>
            </p:nvPicPr>
            <p:blipFill>
              <a:blip r:embed="rId4"/>
              <a:stretch>
                <a:fillRect/>
              </a:stretch>
            </p:blipFill>
            <p:spPr>
              <a:xfrm>
                <a:off x="2029680" y="3161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0D80B7F6-DCED-453E-B4A9-0039474A66C8}"/>
                  </a:ext>
                </a:extLst>
              </p14:cNvPr>
              <p14:cNvContentPartPr/>
              <p14:nvPr/>
            </p14:nvContentPartPr>
            <p14:xfrm>
              <a:off x="2164320" y="3620505"/>
              <a:ext cx="360" cy="360"/>
            </p14:xfrm>
          </p:contentPart>
        </mc:Choice>
        <mc:Fallback xmlns="">
          <p:pic>
            <p:nvPicPr>
              <p:cNvPr id="17" name="Ink 16">
                <a:extLst>
                  <a:ext uri="{FF2B5EF4-FFF2-40B4-BE49-F238E27FC236}">
                    <a16:creationId xmlns:a16="http://schemas.microsoft.com/office/drawing/2014/main" id="{0D80B7F6-DCED-453E-B4A9-0039474A66C8}"/>
                  </a:ext>
                </a:extLst>
              </p:cNvPr>
              <p:cNvPicPr/>
              <p:nvPr/>
            </p:nvPicPr>
            <p:blipFill>
              <a:blip r:embed="rId4"/>
              <a:stretch>
                <a:fillRect/>
              </a:stretch>
            </p:blipFill>
            <p:spPr>
              <a:xfrm>
                <a:off x="2160000" y="3616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397554FF-E0CF-4701-A486-DDB3296760C8}"/>
                  </a:ext>
                </a:extLst>
              </p14:cNvPr>
              <p14:cNvContentPartPr/>
              <p14:nvPr/>
            </p14:nvContentPartPr>
            <p14:xfrm>
              <a:off x="3326400" y="3574425"/>
              <a:ext cx="360" cy="360"/>
            </p14:xfrm>
          </p:contentPart>
        </mc:Choice>
        <mc:Fallback xmlns="">
          <p:pic>
            <p:nvPicPr>
              <p:cNvPr id="18" name="Ink 17">
                <a:extLst>
                  <a:ext uri="{FF2B5EF4-FFF2-40B4-BE49-F238E27FC236}">
                    <a16:creationId xmlns:a16="http://schemas.microsoft.com/office/drawing/2014/main" id="{397554FF-E0CF-4701-A486-DDB3296760C8}"/>
                  </a:ext>
                </a:extLst>
              </p:cNvPr>
              <p:cNvPicPr/>
              <p:nvPr/>
            </p:nvPicPr>
            <p:blipFill>
              <a:blip r:embed="rId4"/>
              <a:stretch>
                <a:fillRect/>
              </a:stretch>
            </p:blipFill>
            <p:spPr>
              <a:xfrm>
                <a:off x="3322080" y="3570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57866A92-ABDF-4903-A4F7-1DA07E3B1B8B}"/>
                  </a:ext>
                </a:extLst>
              </p14:cNvPr>
              <p14:cNvContentPartPr/>
              <p14:nvPr/>
            </p14:nvContentPartPr>
            <p14:xfrm>
              <a:off x="4568400" y="3547425"/>
              <a:ext cx="360" cy="360"/>
            </p14:xfrm>
          </p:contentPart>
        </mc:Choice>
        <mc:Fallback xmlns="">
          <p:pic>
            <p:nvPicPr>
              <p:cNvPr id="19" name="Ink 18">
                <a:extLst>
                  <a:ext uri="{FF2B5EF4-FFF2-40B4-BE49-F238E27FC236}">
                    <a16:creationId xmlns:a16="http://schemas.microsoft.com/office/drawing/2014/main" id="{57866A92-ABDF-4903-A4F7-1DA07E3B1B8B}"/>
                  </a:ext>
                </a:extLst>
              </p:cNvPr>
              <p:cNvPicPr/>
              <p:nvPr/>
            </p:nvPicPr>
            <p:blipFill>
              <a:blip r:embed="rId4"/>
              <a:stretch>
                <a:fillRect/>
              </a:stretch>
            </p:blipFill>
            <p:spPr>
              <a:xfrm>
                <a:off x="4564080" y="3543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xmlns="" id="{6257B3C8-B04B-43E5-BFAB-017B519C7EDC}"/>
                  </a:ext>
                </a:extLst>
              </p14:cNvPr>
              <p14:cNvContentPartPr/>
              <p14:nvPr/>
            </p14:nvContentPartPr>
            <p14:xfrm>
              <a:off x="5471280" y="3577665"/>
              <a:ext cx="360" cy="360"/>
            </p14:xfrm>
          </p:contentPart>
        </mc:Choice>
        <mc:Fallback xmlns="">
          <p:pic>
            <p:nvPicPr>
              <p:cNvPr id="20" name="Ink 19">
                <a:extLst>
                  <a:ext uri="{FF2B5EF4-FFF2-40B4-BE49-F238E27FC236}">
                    <a16:creationId xmlns:a16="http://schemas.microsoft.com/office/drawing/2014/main" id="{6257B3C8-B04B-43E5-BFAB-017B519C7EDC}"/>
                  </a:ext>
                </a:extLst>
              </p:cNvPr>
              <p:cNvPicPr/>
              <p:nvPr/>
            </p:nvPicPr>
            <p:blipFill>
              <a:blip r:embed="rId4"/>
              <a:stretch>
                <a:fillRect/>
              </a:stretch>
            </p:blipFill>
            <p:spPr>
              <a:xfrm>
                <a:off x="5466960" y="3573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xmlns="" id="{DDBC00F7-BB0D-4FC1-AFC1-12AC26219623}"/>
                  </a:ext>
                </a:extLst>
              </p14:cNvPr>
              <p14:cNvContentPartPr/>
              <p14:nvPr/>
            </p14:nvContentPartPr>
            <p14:xfrm>
              <a:off x="6755040" y="3553905"/>
              <a:ext cx="360" cy="360"/>
            </p14:xfrm>
          </p:contentPart>
        </mc:Choice>
        <mc:Fallback xmlns="">
          <p:pic>
            <p:nvPicPr>
              <p:cNvPr id="21" name="Ink 20">
                <a:extLst>
                  <a:ext uri="{FF2B5EF4-FFF2-40B4-BE49-F238E27FC236}">
                    <a16:creationId xmlns:a16="http://schemas.microsoft.com/office/drawing/2014/main" id="{DDBC00F7-BB0D-4FC1-AFC1-12AC26219623}"/>
                  </a:ext>
                </a:extLst>
              </p:cNvPr>
              <p:cNvPicPr/>
              <p:nvPr/>
            </p:nvPicPr>
            <p:blipFill>
              <a:blip r:embed="rId4"/>
              <a:stretch>
                <a:fillRect/>
              </a:stretch>
            </p:blipFill>
            <p:spPr>
              <a:xfrm>
                <a:off x="6750720" y="3549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xmlns="" id="{5F1B232C-B897-41CE-A079-FC65A9C5BD7E}"/>
                  </a:ext>
                </a:extLst>
              </p14:cNvPr>
              <p14:cNvContentPartPr/>
              <p14:nvPr/>
            </p14:nvContentPartPr>
            <p14:xfrm>
              <a:off x="6937200" y="3553905"/>
              <a:ext cx="360" cy="360"/>
            </p14:xfrm>
          </p:contentPart>
        </mc:Choice>
        <mc:Fallback xmlns="">
          <p:pic>
            <p:nvPicPr>
              <p:cNvPr id="22" name="Ink 21">
                <a:extLst>
                  <a:ext uri="{FF2B5EF4-FFF2-40B4-BE49-F238E27FC236}">
                    <a16:creationId xmlns:a16="http://schemas.microsoft.com/office/drawing/2014/main" id="{5F1B232C-B897-41CE-A079-FC65A9C5BD7E}"/>
                  </a:ext>
                </a:extLst>
              </p:cNvPr>
              <p:cNvPicPr/>
              <p:nvPr/>
            </p:nvPicPr>
            <p:blipFill>
              <a:blip r:embed="rId4"/>
              <a:stretch>
                <a:fillRect/>
              </a:stretch>
            </p:blipFill>
            <p:spPr>
              <a:xfrm>
                <a:off x="6932880" y="3549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xmlns="" id="{7D85E935-E257-4B11-A852-FE73F18C45D8}"/>
                  </a:ext>
                </a:extLst>
              </p14:cNvPr>
              <p14:cNvContentPartPr/>
              <p14:nvPr/>
            </p14:nvContentPartPr>
            <p14:xfrm>
              <a:off x="7694280" y="3563985"/>
              <a:ext cx="209520" cy="14040"/>
            </p14:xfrm>
          </p:contentPart>
        </mc:Choice>
        <mc:Fallback xmlns="">
          <p:pic>
            <p:nvPicPr>
              <p:cNvPr id="23" name="Ink 22">
                <a:extLst>
                  <a:ext uri="{FF2B5EF4-FFF2-40B4-BE49-F238E27FC236}">
                    <a16:creationId xmlns:a16="http://schemas.microsoft.com/office/drawing/2014/main" id="{7D85E935-E257-4B11-A852-FE73F18C45D8}"/>
                  </a:ext>
                </a:extLst>
              </p:cNvPr>
              <p:cNvPicPr/>
              <p:nvPr/>
            </p:nvPicPr>
            <p:blipFill>
              <a:blip r:embed="rId22"/>
              <a:stretch>
                <a:fillRect/>
              </a:stretch>
            </p:blipFill>
            <p:spPr>
              <a:xfrm>
                <a:off x="7689960" y="3559665"/>
                <a:ext cx="218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xmlns="" id="{651EAFB6-E8FA-452B-8C46-F03378CF7AAE}"/>
                  </a:ext>
                </a:extLst>
              </p14:cNvPr>
              <p14:cNvContentPartPr/>
              <p14:nvPr/>
            </p14:nvContentPartPr>
            <p14:xfrm>
              <a:off x="8708760" y="3567585"/>
              <a:ext cx="360" cy="360"/>
            </p14:xfrm>
          </p:contentPart>
        </mc:Choice>
        <mc:Fallback xmlns="">
          <p:pic>
            <p:nvPicPr>
              <p:cNvPr id="24" name="Ink 23">
                <a:extLst>
                  <a:ext uri="{FF2B5EF4-FFF2-40B4-BE49-F238E27FC236}">
                    <a16:creationId xmlns:a16="http://schemas.microsoft.com/office/drawing/2014/main" id="{651EAFB6-E8FA-452B-8C46-F03378CF7AAE}"/>
                  </a:ext>
                </a:extLst>
              </p:cNvPr>
              <p:cNvPicPr/>
              <p:nvPr/>
            </p:nvPicPr>
            <p:blipFill>
              <a:blip r:embed="rId4"/>
              <a:stretch>
                <a:fillRect/>
              </a:stretch>
            </p:blipFill>
            <p:spPr>
              <a:xfrm>
                <a:off x="8704440" y="3563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xmlns="" id="{19128C26-24C8-482C-A0F2-9348B1CCA92C}"/>
                  </a:ext>
                </a:extLst>
              </p14:cNvPr>
              <p14:cNvContentPartPr/>
              <p14:nvPr/>
            </p14:nvContentPartPr>
            <p14:xfrm>
              <a:off x="9703800" y="3612225"/>
              <a:ext cx="360" cy="360"/>
            </p14:xfrm>
          </p:contentPart>
        </mc:Choice>
        <mc:Fallback xmlns="">
          <p:pic>
            <p:nvPicPr>
              <p:cNvPr id="25" name="Ink 24">
                <a:extLst>
                  <a:ext uri="{FF2B5EF4-FFF2-40B4-BE49-F238E27FC236}">
                    <a16:creationId xmlns:a16="http://schemas.microsoft.com/office/drawing/2014/main" id="{19128C26-24C8-482C-A0F2-9348B1CCA92C}"/>
                  </a:ext>
                </a:extLst>
              </p:cNvPr>
              <p:cNvPicPr/>
              <p:nvPr/>
            </p:nvPicPr>
            <p:blipFill>
              <a:blip r:embed="rId4"/>
              <a:stretch>
                <a:fillRect/>
              </a:stretch>
            </p:blipFill>
            <p:spPr>
              <a:xfrm>
                <a:off x="9699480" y="3607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xmlns="" id="{91BE8DA7-4D42-4D37-9ACA-CFAE6D2A0DDE}"/>
                  </a:ext>
                </a:extLst>
              </p14:cNvPr>
              <p14:cNvContentPartPr/>
              <p14:nvPr/>
            </p14:nvContentPartPr>
            <p14:xfrm>
              <a:off x="9078840" y="3547425"/>
              <a:ext cx="360" cy="360"/>
            </p14:xfrm>
          </p:contentPart>
        </mc:Choice>
        <mc:Fallback xmlns="">
          <p:pic>
            <p:nvPicPr>
              <p:cNvPr id="26" name="Ink 25">
                <a:extLst>
                  <a:ext uri="{FF2B5EF4-FFF2-40B4-BE49-F238E27FC236}">
                    <a16:creationId xmlns:a16="http://schemas.microsoft.com/office/drawing/2014/main" id="{91BE8DA7-4D42-4D37-9ACA-CFAE6D2A0DDE}"/>
                  </a:ext>
                </a:extLst>
              </p:cNvPr>
              <p:cNvPicPr/>
              <p:nvPr/>
            </p:nvPicPr>
            <p:blipFill>
              <a:blip r:embed="rId4"/>
              <a:stretch>
                <a:fillRect/>
              </a:stretch>
            </p:blipFill>
            <p:spPr>
              <a:xfrm>
                <a:off x="9074520" y="3543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xmlns="" id="{53B5578F-8F37-4D63-ABFA-C28CFAAB9D5C}"/>
                  </a:ext>
                </a:extLst>
              </p14:cNvPr>
              <p14:cNvContentPartPr/>
              <p14:nvPr/>
            </p14:nvContentPartPr>
            <p14:xfrm>
              <a:off x="2363400" y="3827505"/>
              <a:ext cx="360" cy="360"/>
            </p14:xfrm>
          </p:contentPart>
        </mc:Choice>
        <mc:Fallback xmlns="">
          <p:pic>
            <p:nvPicPr>
              <p:cNvPr id="27" name="Ink 26">
                <a:extLst>
                  <a:ext uri="{FF2B5EF4-FFF2-40B4-BE49-F238E27FC236}">
                    <a16:creationId xmlns:a16="http://schemas.microsoft.com/office/drawing/2014/main" id="{53B5578F-8F37-4D63-ABFA-C28CFAAB9D5C}"/>
                  </a:ext>
                </a:extLst>
              </p:cNvPr>
              <p:cNvPicPr/>
              <p:nvPr/>
            </p:nvPicPr>
            <p:blipFill>
              <a:blip r:embed="rId4"/>
              <a:stretch>
                <a:fillRect/>
              </a:stretch>
            </p:blipFill>
            <p:spPr>
              <a:xfrm>
                <a:off x="2359080" y="3823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xmlns="" id="{6BC7EA6E-4BD8-4B80-8AC4-FABFFD9EDBC6}"/>
                  </a:ext>
                </a:extLst>
              </p14:cNvPr>
              <p14:cNvContentPartPr/>
              <p14:nvPr/>
            </p14:nvContentPartPr>
            <p14:xfrm>
              <a:off x="1999440" y="4387665"/>
              <a:ext cx="360" cy="360"/>
            </p14:xfrm>
          </p:contentPart>
        </mc:Choice>
        <mc:Fallback xmlns="">
          <p:pic>
            <p:nvPicPr>
              <p:cNvPr id="28" name="Ink 27">
                <a:extLst>
                  <a:ext uri="{FF2B5EF4-FFF2-40B4-BE49-F238E27FC236}">
                    <a16:creationId xmlns:a16="http://schemas.microsoft.com/office/drawing/2014/main" id="{6BC7EA6E-4BD8-4B80-8AC4-FABFFD9EDBC6}"/>
                  </a:ext>
                </a:extLst>
              </p:cNvPr>
              <p:cNvPicPr/>
              <p:nvPr/>
            </p:nvPicPr>
            <p:blipFill>
              <a:blip r:embed="rId4"/>
              <a:stretch>
                <a:fillRect/>
              </a:stretch>
            </p:blipFill>
            <p:spPr>
              <a:xfrm>
                <a:off x="1995120" y="4383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xmlns="" id="{28E48552-0A4E-4739-A331-01A1DC29F613}"/>
                  </a:ext>
                </a:extLst>
              </p14:cNvPr>
              <p14:cNvContentPartPr/>
              <p14:nvPr/>
            </p14:nvContentPartPr>
            <p14:xfrm>
              <a:off x="3435120" y="4177425"/>
              <a:ext cx="360" cy="360"/>
            </p14:xfrm>
          </p:contentPart>
        </mc:Choice>
        <mc:Fallback xmlns="">
          <p:pic>
            <p:nvPicPr>
              <p:cNvPr id="29" name="Ink 28">
                <a:extLst>
                  <a:ext uri="{FF2B5EF4-FFF2-40B4-BE49-F238E27FC236}">
                    <a16:creationId xmlns:a16="http://schemas.microsoft.com/office/drawing/2014/main" id="{28E48552-0A4E-4739-A331-01A1DC29F613}"/>
                  </a:ext>
                </a:extLst>
              </p:cNvPr>
              <p:cNvPicPr/>
              <p:nvPr/>
            </p:nvPicPr>
            <p:blipFill>
              <a:blip r:embed="rId4"/>
              <a:stretch>
                <a:fillRect/>
              </a:stretch>
            </p:blipFill>
            <p:spPr>
              <a:xfrm>
                <a:off x="3430800" y="4173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xmlns="" id="{1099D6B0-F78B-4BEE-BCB0-DD5C4F70DC02}"/>
                  </a:ext>
                </a:extLst>
              </p14:cNvPr>
              <p14:cNvContentPartPr/>
              <p14:nvPr/>
            </p14:nvContentPartPr>
            <p14:xfrm>
              <a:off x="4490640" y="4243305"/>
              <a:ext cx="360" cy="360"/>
            </p14:xfrm>
          </p:contentPart>
        </mc:Choice>
        <mc:Fallback xmlns="">
          <p:pic>
            <p:nvPicPr>
              <p:cNvPr id="30" name="Ink 29">
                <a:extLst>
                  <a:ext uri="{FF2B5EF4-FFF2-40B4-BE49-F238E27FC236}">
                    <a16:creationId xmlns:a16="http://schemas.microsoft.com/office/drawing/2014/main" id="{1099D6B0-F78B-4BEE-BCB0-DD5C4F70DC02}"/>
                  </a:ext>
                </a:extLst>
              </p:cNvPr>
              <p:cNvPicPr/>
              <p:nvPr/>
            </p:nvPicPr>
            <p:blipFill>
              <a:blip r:embed="rId4"/>
              <a:stretch>
                <a:fillRect/>
              </a:stretch>
            </p:blipFill>
            <p:spPr>
              <a:xfrm>
                <a:off x="4486320" y="4238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xmlns="" id="{288A37A9-5552-480E-B8C0-C9338A53CD03}"/>
                  </a:ext>
                </a:extLst>
              </p14:cNvPr>
              <p14:cNvContentPartPr/>
              <p14:nvPr/>
            </p14:nvContentPartPr>
            <p14:xfrm>
              <a:off x="5895360" y="4201545"/>
              <a:ext cx="360" cy="360"/>
            </p14:xfrm>
          </p:contentPart>
        </mc:Choice>
        <mc:Fallback xmlns="">
          <p:pic>
            <p:nvPicPr>
              <p:cNvPr id="31" name="Ink 30">
                <a:extLst>
                  <a:ext uri="{FF2B5EF4-FFF2-40B4-BE49-F238E27FC236}">
                    <a16:creationId xmlns:a16="http://schemas.microsoft.com/office/drawing/2014/main" id="{288A37A9-5552-480E-B8C0-C9338A53CD03}"/>
                  </a:ext>
                </a:extLst>
              </p:cNvPr>
              <p:cNvPicPr/>
              <p:nvPr/>
            </p:nvPicPr>
            <p:blipFill>
              <a:blip r:embed="rId4"/>
              <a:stretch>
                <a:fillRect/>
              </a:stretch>
            </p:blipFill>
            <p:spPr>
              <a:xfrm>
                <a:off x="5891040" y="4197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xmlns="" id="{64CBAD2B-6541-49A3-A2B9-2C6EBE50E751}"/>
                  </a:ext>
                </a:extLst>
              </p14:cNvPr>
              <p14:cNvContentPartPr/>
              <p14:nvPr/>
            </p14:nvContentPartPr>
            <p14:xfrm>
              <a:off x="6825960" y="4278585"/>
              <a:ext cx="360" cy="360"/>
            </p14:xfrm>
          </p:contentPart>
        </mc:Choice>
        <mc:Fallback xmlns="">
          <p:pic>
            <p:nvPicPr>
              <p:cNvPr id="32" name="Ink 31">
                <a:extLst>
                  <a:ext uri="{FF2B5EF4-FFF2-40B4-BE49-F238E27FC236}">
                    <a16:creationId xmlns:a16="http://schemas.microsoft.com/office/drawing/2014/main" id="{64CBAD2B-6541-49A3-A2B9-2C6EBE50E751}"/>
                  </a:ext>
                </a:extLst>
              </p:cNvPr>
              <p:cNvPicPr/>
              <p:nvPr/>
            </p:nvPicPr>
            <p:blipFill>
              <a:blip r:embed="rId4"/>
              <a:stretch>
                <a:fillRect/>
              </a:stretch>
            </p:blipFill>
            <p:spPr>
              <a:xfrm>
                <a:off x="6821640" y="4274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xmlns="" id="{B2A1A475-590B-4D4E-8278-4DF381A76C1F}"/>
                  </a:ext>
                </a:extLst>
              </p14:cNvPr>
              <p14:cNvContentPartPr/>
              <p14:nvPr/>
            </p14:nvContentPartPr>
            <p14:xfrm>
              <a:off x="6973200" y="4297665"/>
              <a:ext cx="360" cy="360"/>
            </p14:xfrm>
          </p:contentPart>
        </mc:Choice>
        <mc:Fallback xmlns="">
          <p:pic>
            <p:nvPicPr>
              <p:cNvPr id="33" name="Ink 32">
                <a:extLst>
                  <a:ext uri="{FF2B5EF4-FFF2-40B4-BE49-F238E27FC236}">
                    <a16:creationId xmlns:a16="http://schemas.microsoft.com/office/drawing/2014/main" id="{B2A1A475-590B-4D4E-8278-4DF381A76C1F}"/>
                  </a:ext>
                </a:extLst>
              </p:cNvPr>
              <p:cNvPicPr/>
              <p:nvPr/>
            </p:nvPicPr>
            <p:blipFill>
              <a:blip r:embed="rId4"/>
              <a:stretch>
                <a:fillRect/>
              </a:stretch>
            </p:blipFill>
            <p:spPr>
              <a:xfrm>
                <a:off x="6968880" y="4293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xmlns="" id="{76CB2D04-8EE6-4A81-8E68-5923906DA8D5}"/>
                  </a:ext>
                </a:extLst>
              </p14:cNvPr>
              <p14:cNvContentPartPr/>
              <p14:nvPr/>
            </p14:nvContentPartPr>
            <p14:xfrm>
              <a:off x="4725360" y="4725705"/>
              <a:ext cx="360" cy="360"/>
            </p14:xfrm>
          </p:contentPart>
        </mc:Choice>
        <mc:Fallback xmlns="">
          <p:pic>
            <p:nvPicPr>
              <p:cNvPr id="34" name="Ink 33">
                <a:extLst>
                  <a:ext uri="{FF2B5EF4-FFF2-40B4-BE49-F238E27FC236}">
                    <a16:creationId xmlns:a16="http://schemas.microsoft.com/office/drawing/2014/main" id="{76CB2D04-8EE6-4A81-8E68-5923906DA8D5}"/>
                  </a:ext>
                </a:extLst>
              </p:cNvPr>
              <p:cNvPicPr/>
              <p:nvPr/>
            </p:nvPicPr>
            <p:blipFill>
              <a:blip r:embed="rId4"/>
              <a:stretch>
                <a:fillRect/>
              </a:stretch>
            </p:blipFill>
            <p:spPr>
              <a:xfrm>
                <a:off x="4721040" y="4721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xmlns="" id="{AA668E09-8725-4D32-B578-7CB70994BCA3}"/>
                  </a:ext>
                </a:extLst>
              </p14:cNvPr>
              <p14:cNvContentPartPr/>
              <p14:nvPr/>
            </p14:nvContentPartPr>
            <p14:xfrm>
              <a:off x="4922640" y="4698705"/>
              <a:ext cx="360" cy="360"/>
            </p14:xfrm>
          </p:contentPart>
        </mc:Choice>
        <mc:Fallback xmlns="">
          <p:pic>
            <p:nvPicPr>
              <p:cNvPr id="35" name="Ink 34">
                <a:extLst>
                  <a:ext uri="{FF2B5EF4-FFF2-40B4-BE49-F238E27FC236}">
                    <a16:creationId xmlns:a16="http://schemas.microsoft.com/office/drawing/2014/main" id="{AA668E09-8725-4D32-B578-7CB70994BCA3}"/>
                  </a:ext>
                </a:extLst>
              </p:cNvPr>
              <p:cNvPicPr/>
              <p:nvPr/>
            </p:nvPicPr>
            <p:blipFill>
              <a:blip r:embed="rId4"/>
              <a:stretch>
                <a:fillRect/>
              </a:stretch>
            </p:blipFill>
            <p:spPr>
              <a:xfrm>
                <a:off x="4918320" y="4694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xmlns="" id="{0A712125-5830-4470-AA6A-91EAF00E9E94}"/>
                  </a:ext>
                </a:extLst>
              </p14:cNvPr>
              <p14:cNvContentPartPr/>
              <p14:nvPr/>
            </p14:nvContentPartPr>
            <p14:xfrm>
              <a:off x="5993640" y="4674945"/>
              <a:ext cx="360" cy="360"/>
            </p14:xfrm>
          </p:contentPart>
        </mc:Choice>
        <mc:Fallback xmlns="">
          <p:pic>
            <p:nvPicPr>
              <p:cNvPr id="36" name="Ink 35">
                <a:extLst>
                  <a:ext uri="{FF2B5EF4-FFF2-40B4-BE49-F238E27FC236}">
                    <a16:creationId xmlns:a16="http://schemas.microsoft.com/office/drawing/2014/main" id="{0A712125-5830-4470-AA6A-91EAF00E9E94}"/>
                  </a:ext>
                </a:extLst>
              </p:cNvPr>
              <p:cNvPicPr/>
              <p:nvPr/>
            </p:nvPicPr>
            <p:blipFill>
              <a:blip r:embed="rId4"/>
              <a:stretch>
                <a:fillRect/>
              </a:stretch>
            </p:blipFill>
            <p:spPr>
              <a:xfrm>
                <a:off x="5989320" y="4670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xmlns="" id="{7289F879-82B7-4066-9D3A-87FB7724C155}"/>
                  </a:ext>
                </a:extLst>
              </p14:cNvPr>
              <p14:cNvContentPartPr/>
              <p14:nvPr/>
            </p14:nvContentPartPr>
            <p14:xfrm>
              <a:off x="8450640" y="4650825"/>
              <a:ext cx="360" cy="360"/>
            </p14:xfrm>
          </p:contentPart>
        </mc:Choice>
        <mc:Fallback xmlns="">
          <p:pic>
            <p:nvPicPr>
              <p:cNvPr id="37" name="Ink 36">
                <a:extLst>
                  <a:ext uri="{FF2B5EF4-FFF2-40B4-BE49-F238E27FC236}">
                    <a16:creationId xmlns:a16="http://schemas.microsoft.com/office/drawing/2014/main" id="{7289F879-82B7-4066-9D3A-87FB7724C155}"/>
                  </a:ext>
                </a:extLst>
              </p:cNvPr>
              <p:cNvPicPr/>
              <p:nvPr/>
            </p:nvPicPr>
            <p:blipFill>
              <a:blip r:embed="rId4"/>
              <a:stretch>
                <a:fillRect/>
              </a:stretch>
            </p:blipFill>
            <p:spPr>
              <a:xfrm>
                <a:off x="8446320" y="4646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xmlns="" id="{3FCB4A65-0F4B-4124-8EDC-139D6D0AF32B}"/>
                  </a:ext>
                </a:extLst>
              </p14:cNvPr>
              <p14:cNvContentPartPr/>
              <p14:nvPr/>
            </p14:nvContentPartPr>
            <p14:xfrm>
              <a:off x="10882080" y="4596465"/>
              <a:ext cx="360" cy="360"/>
            </p14:xfrm>
          </p:contentPart>
        </mc:Choice>
        <mc:Fallback xmlns="">
          <p:pic>
            <p:nvPicPr>
              <p:cNvPr id="38" name="Ink 37">
                <a:extLst>
                  <a:ext uri="{FF2B5EF4-FFF2-40B4-BE49-F238E27FC236}">
                    <a16:creationId xmlns:a16="http://schemas.microsoft.com/office/drawing/2014/main" id="{3FCB4A65-0F4B-4124-8EDC-139D6D0AF32B}"/>
                  </a:ext>
                </a:extLst>
              </p:cNvPr>
              <p:cNvPicPr/>
              <p:nvPr/>
            </p:nvPicPr>
            <p:blipFill>
              <a:blip r:embed="rId4"/>
              <a:stretch>
                <a:fillRect/>
              </a:stretch>
            </p:blipFill>
            <p:spPr>
              <a:xfrm>
                <a:off x="10877760" y="4592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xmlns="" id="{28FD7CA5-EE70-46CF-AE4A-56E5FE43EFFF}"/>
                  </a:ext>
                </a:extLst>
              </p14:cNvPr>
              <p14:cNvContentPartPr/>
              <p14:nvPr/>
            </p14:nvContentPartPr>
            <p14:xfrm>
              <a:off x="7408080" y="4683225"/>
              <a:ext cx="360" cy="360"/>
            </p14:xfrm>
          </p:contentPart>
        </mc:Choice>
        <mc:Fallback xmlns="">
          <p:pic>
            <p:nvPicPr>
              <p:cNvPr id="39" name="Ink 38">
                <a:extLst>
                  <a:ext uri="{FF2B5EF4-FFF2-40B4-BE49-F238E27FC236}">
                    <a16:creationId xmlns:a16="http://schemas.microsoft.com/office/drawing/2014/main" id="{28FD7CA5-EE70-46CF-AE4A-56E5FE43EFFF}"/>
                  </a:ext>
                </a:extLst>
              </p:cNvPr>
              <p:cNvPicPr/>
              <p:nvPr/>
            </p:nvPicPr>
            <p:blipFill>
              <a:blip r:embed="rId4"/>
              <a:stretch>
                <a:fillRect/>
              </a:stretch>
            </p:blipFill>
            <p:spPr>
              <a:xfrm>
                <a:off x="7403760" y="4678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xmlns="" id="{FEB0F512-859C-4EA9-ADC4-32E225B7D627}"/>
                  </a:ext>
                </a:extLst>
              </p14:cNvPr>
              <p14:cNvContentPartPr/>
              <p14:nvPr/>
            </p14:nvContentPartPr>
            <p14:xfrm>
              <a:off x="2625840" y="5156985"/>
              <a:ext cx="360" cy="360"/>
            </p14:xfrm>
          </p:contentPart>
        </mc:Choice>
        <mc:Fallback xmlns="">
          <p:pic>
            <p:nvPicPr>
              <p:cNvPr id="40" name="Ink 39">
                <a:extLst>
                  <a:ext uri="{FF2B5EF4-FFF2-40B4-BE49-F238E27FC236}">
                    <a16:creationId xmlns:a16="http://schemas.microsoft.com/office/drawing/2014/main" id="{FEB0F512-859C-4EA9-ADC4-32E225B7D627}"/>
                  </a:ext>
                </a:extLst>
              </p:cNvPr>
              <p:cNvPicPr/>
              <p:nvPr/>
            </p:nvPicPr>
            <p:blipFill>
              <a:blip r:embed="rId4"/>
              <a:stretch>
                <a:fillRect/>
              </a:stretch>
            </p:blipFill>
            <p:spPr>
              <a:xfrm>
                <a:off x="2621520" y="5152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xmlns="" id="{CA111C43-C883-481C-958F-E17EFD5EF04F}"/>
                  </a:ext>
                </a:extLst>
              </p14:cNvPr>
              <p14:cNvContentPartPr/>
              <p14:nvPr/>
            </p14:nvContentPartPr>
            <p14:xfrm>
              <a:off x="3517200" y="5043585"/>
              <a:ext cx="360" cy="360"/>
            </p14:xfrm>
          </p:contentPart>
        </mc:Choice>
        <mc:Fallback xmlns="">
          <p:pic>
            <p:nvPicPr>
              <p:cNvPr id="41" name="Ink 40">
                <a:extLst>
                  <a:ext uri="{FF2B5EF4-FFF2-40B4-BE49-F238E27FC236}">
                    <a16:creationId xmlns:a16="http://schemas.microsoft.com/office/drawing/2014/main" id="{CA111C43-C883-481C-958F-E17EFD5EF04F}"/>
                  </a:ext>
                </a:extLst>
              </p:cNvPr>
              <p:cNvPicPr/>
              <p:nvPr/>
            </p:nvPicPr>
            <p:blipFill>
              <a:blip r:embed="rId4"/>
              <a:stretch>
                <a:fillRect/>
              </a:stretch>
            </p:blipFill>
            <p:spPr>
              <a:xfrm>
                <a:off x="3512880" y="5039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2" name="Ink 41">
                <a:extLst>
                  <a:ext uri="{FF2B5EF4-FFF2-40B4-BE49-F238E27FC236}">
                    <a16:creationId xmlns:a16="http://schemas.microsoft.com/office/drawing/2014/main" xmlns="" id="{90C0A3E3-AB3D-4E33-B872-026701B57137}"/>
                  </a:ext>
                </a:extLst>
              </p14:cNvPr>
              <p14:cNvContentPartPr/>
              <p14:nvPr/>
            </p14:nvContentPartPr>
            <p14:xfrm>
              <a:off x="4054320" y="5006505"/>
              <a:ext cx="360" cy="360"/>
            </p14:xfrm>
          </p:contentPart>
        </mc:Choice>
        <mc:Fallback xmlns="">
          <p:pic>
            <p:nvPicPr>
              <p:cNvPr id="42" name="Ink 41">
                <a:extLst>
                  <a:ext uri="{FF2B5EF4-FFF2-40B4-BE49-F238E27FC236}">
                    <a16:creationId xmlns:a16="http://schemas.microsoft.com/office/drawing/2014/main" id="{90C0A3E3-AB3D-4E33-B872-026701B57137}"/>
                  </a:ext>
                </a:extLst>
              </p:cNvPr>
              <p:cNvPicPr/>
              <p:nvPr/>
            </p:nvPicPr>
            <p:blipFill>
              <a:blip r:embed="rId4"/>
              <a:stretch>
                <a:fillRect/>
              </a:stretch>
            </p:blipFill>
            <p:spPr>
              <a:xfrm>
                <a:off x="4050000" y="5002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a:extLst>
                  <a:ext uri="{FF2B5EF4-FFF2-40B4-BE49-F238E27FC236}">
                    <a16:creationId xmlns:a16="http://schemas.microsoft.com/office/drawing/2014/main" xmlns="" id="{57D412F2-7F50-431F-BF75-AC5DF11D8D1E}"/>
                  </a:ext>
                </a:extLst>
              </p14:cNvPr>
              <p14:cNvContentPartPr/>
              <p14:nvPr/>
            </p14:nvContentPartPr>
            <p14:xfrm>
              <a:off x="4954680" y="4994265"/>
              <a:ext cx="360" cy="360"/>
            </p14:xfrm>
          </p:contentPart>
        </mc:Choice>
        <mc:Fallback xmlns="">
          <p:pic>
            <p:nvPicPr>
              <p:cNvPr id="43" name="Ink 42">
                <a:extLst>
                  <a:ext uri="{FF2B5EF4-FFF2-40B4-BE49-F238E27FC236}">
                    <a16:creationId xmlns:a16="http://schemas.microsoft.com/office/drawing/2014/main" id="{57D412F2-7F50-431F-BF75-AC5DF11D8D1E}"/>
                  </a:ext>
                </a:extLst>
              </p:cNvPr>
              <p:cNvPicPr/>
              <p:nvPr/>
            </p:nvPicPr>
            <p:blipFill>
              <a:blip r:embed="rId4"/>
              <a:stretch>
                <a:fillRect/>
              </a:stretch>
            </p:blipFill>
            <p:spPr>
              <a:xfrm>
                <a:off x="4950360" y="4989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Ink 43">
                <a:extLst>
                  <a:ext uri="{FF2B5EF4-FFF2-40B4-BE49-F238E27FC236}">
                    <a16:creationId xmlns:a16="http://schemas.microsoft.com/office/drawing/2014/main" xmlns="" id="{5E11DB32-C268-447B-A0A0-776CFAA540DC}"/>
                  </a:ext>
                </a:extLst>
              </p14:cNvPr>
              <p14:cNvContentPartPr/>
              <p14:nvPr/>
            </p14:nvContentPartPr>
            <p14:xfrm>
              <a:off x="5028120" y="4982385"/>
              <a:ext cx="360" cy="360"/>
            </p14:xfrm>
          </p:contentPart>
        </mc:Choice>
        <mc:Fallback xmlns="">
          <p:pic>
            <p:nvPicPr>
              <p:cNvPr id="44" name="Ink 43">
                <a:extLst>
                  <a:ext uri="{FF2B5EF4-FFF2-40B4-BE49-F238E27FC236}">
                    <a16:creationId xmlns:a16="http://schemas.microsoft.com/office/drawing/2014/main" id="{5E11DB32-C268-447B-A0A0-776CFAA540DC}"/>
                  </a:ext>
                </a:extLst>
              </p:cNvPr>
              <p:cNvPicPr/>
              <p:nvPr/>
            </p:nvPicPr>
            <p:blipFill>
              <a:blip r:embed="rId4"/>
              <a:stretch>
                <a:fillRect/>
              </a:stretch>
            </p:blipFill>
            <p:spPr>
              <a:xfrm>
                <a:off x="5023800" y="4978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xmlns="" id="{188F2049-774D-4F4F-A1F3-136B40FD0771}"/>
                  </a:ext>
                </a:extLst>
              </p14:cNvPr>
              <p14:cNvContentPartPr/>
              <p14:nvPr/>
            </p14:nvContentPartPr>
            <p14:xfrm>
              <a:off x="5940720" y="4982385"/>
              <a:ext cx="360" cy="360"/>
            </p14:xfrm>
          </p:contentPart>
        </mc:Choice>
        <mc:Fallback xmlns="">
          <p:pic>
            <p:nvPicPr>
              <p:cNvPr id="45" name="Ink 44">
                <a:extLst>
                  <a:ext uri="{FF2B5EF4-FFF2-40B4-BE49-F238E27FC236}">
                    <a16:creationId xmlns:a16="http://schemas.microsoft.com/office/drawing/2014/main" id="{188F2049-774D-4F4F-A1F3-136B40FD0771}"/>
                  </a:ext>
                </a:extLst>
              </p:cNvPr>
              <p:cNvPicPr/>
              <p:nvPr/>
            </p:nvPicPr>
            <p:blipFill>
              <a:blip r:embed="rId4"/>
              <a:stretch>
                <a:fillRect/>
              </a:stretch>
            </p:blipFill>
            <p:spPr>
              <a:xfrm>
                <a:off x="5936400" y="4978065"/>
                <a:ext cx="9000" cy="9000"/>
              </a:xfrm>
              <a:prstGeom prst="rect">
                <a:avLst/>
              </a:prstGeom>
            </p:spPr>
          </p:pic>
        </mc:Fallback>
      </mc:AlternateContent>
    </p:spTree>
    <p:extLst>
      <p:ext uri="{BB962C8B-B14F-4D97-AF65-F5344CB8AC3E}">
        <p14:creationId xmlns:p14="http://schemas.microsoft.com/office/powerpoint/2010/main" val="74189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FA646-F123-4AE6-BCD3-7A48033252FD}"/>
              </a:ext>
            </a:extLst>
          </p:cNvPr>
          <p:cNvSpPr>
            <a:spLocks noGrp="1"/>
          </p:cNvSpPr>
          <p:nvPr>
            <p:ph type="title"/>
          </p:nvPr>
        </p:nvSpPr>
        <p:spPr/>
        <p:txBody>
          <a:bodyPr/>
          <a:lstStyle/>
          <a:p>
            <a:pPr marR="0" rtl="0"/>
            <a:r>
              <a:rPr lang="en-US" b="1" i="0" u="none" strike="noStrike" kern="1600" baseline="0" dirty="0"/>
              <a:t>Stages of Shock: Compensated</a:t>
            </a:r>
          </a:p>
        </p:txBody>
      </p:sp>
      <p:sp>
        <p:nvSpPr>
          <p:cNvPr id="3" name="Text Placeholder 2">
            <a:extLst>
              <a:ext uri="{FF2B5EF4-FFF2-40B4-BE49-F238E27FC236}">
                <a16:creationId xmlns:a16="http://schemas.microsoft.com/office/drawing/2014/main" xmlns="" id="{8FAFB125-391A-46B4-805A-4BA6732BBC18}"/>
              </a:ext>
            </a:extLst>
          </p:cNvPr>
          <p:cNvSpPr>
            <a:spLocks noGrp="1"/>
          </p:cNvSpPr>
          <p:nvPr>
            <p:ph type="body" idx="1"/>
          </p:nvPr>
        </p:nvSpPr>
        <p:spPr>
          <a:xfrm>
            <a:off x="878205" y="2025177"/>
            <a:ext cx="10435590" cy="3877783"/>
          </a:xfrm>
        </p:spPr>
        <p:txBody>
          <a:bodyPr/>
          <a:lstStyle/>
          <a:p>
            <a:pPr marR="0" lvl="0" rtl="0">
              <a:spcBef>
                <a:spcPts val="600"/>
              </a:spcBef>
              <a:spcAft>
                <a:spcPts val="600"/>
              </a:spcAft>
            </a:pPr>
            <a:r>
              <a:rPr lang="en-US" sz="2400" dirty="0"/>
              <a:t>Shock begins when t</a:t>
            </a:r>
            <a:r>
              <a:rPr lang="en-US" sz="2400" u="none" strike="noStrike" baseline="0" dirty="0"/>
              <a:t>he body detects:</a:t>
            </a:r>
          </a:p>
          <a:p>
            <a:pPr lvl="1">
              <a:spcBef>
                <a:spcPts val="600"/>
              </a:spcBef>
              <a:spcAft>
                <a:spcPts val="600"/>
              </a:spcAft>
            </a:pPr>
            <a:r>
              <a:rPr lang="en-US" sz="2400" u="none" strike="noStrike" baseline="0" dirty="0"/>
              <a:t>A decrease in the amount of blood being circulated</a:t>
            </a:r>
          </a:p>
          <a:p>
            <a:pPr lvl="1">
              <a:spcBef>
                <a:spcPts val="600"/>
              </a:spcBef>
              <a:spcAft>
                <a:spcPts val="600"/>
              </a:spcAft>
            </a:pPr>
            <a:r>
              <a:rPr lang="en-US" sz="2400" u="none" strike="noStrike" baseline="0" dirty="0"/>
              <a:t>A sudden decrease in the amount of oxygen reaching the cells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pic>
        <p:nvPicPr>
          <p:cNvPr id="7" name="Picture 6"/>
          <p:cNvPicPr>
            <a:picLocks noChangeAspect="1"/>
          </p:cNvPicPr>
          <p:nvPr/>
        </p:nvPicPr>
        <p:blipFill>
          <a:blip r:embed="rId2" cstate="print"/>
          <a:stretch>
            <a:fillRect/>
          </a:stretch>
        </p:blipFill>
        <p:spPr>
          <a:xfrm>
            <a:off x="10476718" y="304932"/>
            <a:ext cx="1359526" cy="1365622"/>
          </a:xfrm>
          <a:prstGeom prst="rect">
            <a:avLst/>
          </a:prstGeom>
        </p:spPr>
      </p:pic>
      <p:sp>
        <p:nvSpPr>
          <p:cNvPr id="8" name="Rectangle 7"/>
          <p:cNvSpPr/>
          <p:nvPr/>
        </p:nvSpPr>
        <p:spPr>
          <a:xfrm>
            <a:off x="10712247" y="551543"/>
            <a:ext cx="817853" cy="830997"/>
          </a:xfrm>
          <a:prstGeom prst="rect">
            <a:avLst/>
          </a:prstGeom>
        </p:spPr>
        <p:txBody>
          <a:bodyPr wrap="square">
            <a:spAutoFit/>
          </a:bodyPr>
          <a:lstStyle/>
          <a:p>
            <a:pPr algn="ctr"/>
            <a:r>
              <a:rPr lang="en-US" sz="2400" b="1" dirty="0">
                <a:latin typeface="Arial" pitchFamily="34" charset="0"/>
                <a:cs typeface="Arial" pitchFamily="34" charset="0"/>
              </a:rPr>
              <a:t>10-3</a:t>
            </a:r>
          </a:p>
          <a:p>
            <a:pPr algn="ctr"/>
            <a:r>
              <a:rPr lang="en-US" sz="2400" b="1" dirty="0">
                <a:latin typeface="Arial" pitchFamily="34" charset="0"/>
                <a:cs typeface="Arial" pitchFamily="34" charset="0"/>
              </a:rPr>
              <a:t>10-4</a:t>
            </a:r>
          </a:p>
        </p:txBody>
      </p:sp>
    </p:spTree>
    <p:extLst>
      <p:ext uri="{BB962C8B-B14F-4D97-AF65-F5344CB8AC3E}">
        <p14:creationId xmlns:p14="http://schemas.microsoft.com/office/powerpoint/2010/main" val="342545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FA646-F123-4AE6-BCD3-7A48033252FD}"/>
              </a:ext>
            </a:extLst>
          </p:cNvPr>
          <p:cNvSpPr>
            <a:spLocks noGrp="1"/>
          </p:cNvSpPr>
          <p:nvPr>
            <p:ph type="title"/>
          </p:nvPr>
        </p:nvSpPr>
        <p:spPr/>
        <p:txBody>
          <a:bodyPr/>
          <a:lstStyle/>
          <a:p>
            <a:pPr marR="0" rtl="0"/>
            <a:r>
              <a:rPr lang="en-US" kern="1600" dirty="0"/>
              <a:t>Compensated </a:t>
            </a:r>
            <a:r>
              <a:rPr lang="en-US" b="1" i="0" u="none" strike="noStrike" kern="1600" baseline="0" dirty="0"/>
              <a:t>Shock: Increased</a:t>
            </a:r>
            <a:r>
              <a:rPr lang="en-US" b="1" i="0" u="none" strike="noStrike" kern="1600" dirty="0"/>
              <a:t> Stroke Volume</a:t>
            </a:r>
            <a:endParaRPr lang="en-US" b="1" i="0" u="none" strike="noStrike" kern="1600" baseline="0" dirty="0"/>
          </a:p>
        </p:txBody>
      </p:sp>
      <p:sp>
        <p:nvSpPr>
          <p:cNvPr id="3" name="Text Placeholder 2">
            <a:extLst>
              <a:ext uri="{FF2B5EF4-FFF2-40B4-BE49-F238E27FC236}">
                <a16:creationId xmlns:a16="http://schemas.microsoft.com/office/drawing/2014/main" xmlns="" id="{8FAFB125-391A-46B4-805A-4BA6732BBC18}"/>
              </a:ext>
            </a:extLst>
          </p:cNvPr>
          <p:cNvSpPr>
            <a:spLocks noGrp="1"/>
          </p:cNvSpPr>
          <p:nvPr>
            <p:ph type="body" idx="1"/>
          </p:nvPr>
        </p:nvSpPr>
        <p:spPr>
          <a:xfrm>
            <a:off x="878205" y="2025177"/>
            <a:ext cx="10435590" cy="3877783"/>
          </a:xfrm>
        </p:spPr>
        <p:txBody>
          <a:bodyPr/>
          <a:lstStyle/>
          <a:p>
            <a:pPr>
              <a:spcBef>
                <a:spcPts val="600"/>
              </a:spcBef>
              <a:spcAft>
                <a:spcPts val="600"/>
              </a:spcAft>
            </a:pPr>
            <a:r>
              <a:rPr lang="en-US" dirty="0"/>
              <a:t>T</a:t>
            </a:r>
            <a:r>
              <a:rPr lang="en-US" u="none" strike="noStrike" baseline="0" dirty="0"/>
              <a:t>he brain sends signals that stimulate the release of epinephrine,</a:t>
            </a:r>
            <a:r>
              <a:rPr lang="en-US" u="none" strike="noStrike" dirty="0"/>
              <a:t> </a:t>
            </a:r>
            <a:r>
              <a:rPr lang="en-US" u="none" strike="noStrike" baseline="0" dirty="0"/>
              <a:t>a hormone </a:t>
            </a:r>
            <a:r>
              <a:rPr lang="en-US" dirty="0"/>
              <a:t>t</a:t>
            </a:r>
            <a:r>
              <a:rPr lang="en-US" u="none" strike="noStrike" baseline="0" dirty="0"/>
              <a:t>hat causes: </a:t>
            </a:r>
          </a:p>
          <a:p>
            <a:pPr lvl="1">
              <a:spcBef>
                <a:spcPts val="600"/>
              </a:spcBef>
              <a:spcAft>
                <a:spcPts val="600"/>
              </a:spcAft>
            </a:pPr>
            <a:r>
              <a:rPr lang="en-US" u="dbl" strike="noStrike" dirty="0">
                <a:solidFill>
                  <a:srgbClr val="C00000"/>
                </a:solidFill>
              </a:rPr>
              <a:t>Tachycardia</a:t>
            </a:r>
            <a:r>
              <a:rPr lang="en-US" u="none" strike="noStrike" baseline="0" dirty="0">
                <a:solidFill>
                  <a:schemeClr val="tx2"/>
                </a:solidFill>
              </a:rPr>
              <a:t> </a:t>
            </a:r>
            <a:r>
              <a:rPr lang="en-US" u="none" strike="noStrike" baseline="0" dirty="0"/>
              <a:t>(the heart to beat faster) </a:t>
            </a:r>
            <a:endParaRPr lang="en-US" dirty="0"/>
          </a:p>
          <a:p>
            <a:pPr lvl="1">
              <a:spcBef>
                <a:spcPts val="600"/>
              </a:spcBef>
              <a:spcAft>
                <a:spcPts val="600"/>
              </a:spcAft>
            </a:pPr>
            <a:r>
              <a:rPr lang="en-US" u="none" strike="noStrike" baseline="0" dirty="0"/>
              <a:t>The ventricles to contract more forcefully</a:t>
            </a:r>
          </a:p>
          <a:p>
            <a:pPr>
              <a:spcBef>
                <a:spcPts val="600"/>
              </a:spcBef>
              <a:spcAft>
                <a:spcPts val="600"/>
              </a:spcAft>
            </a:pPr>
            <a:r>
              <a:rPr lang="en-US" u="none" strike="noStrike" baseline="0" dirty="0"/>
              <a:t>Both changes increase the </a:t>
            </a:r>
            <a:r>
              <a:rPr lang="en-US" u="dbl" strike="noStrike" dirty="0">
                <a:solidFill>
                  <a:srgbClr val="C00000"/>
                </a:solidFill>
              </a:rPr>
              <a:t>stroke volume</a:t>
            </a:r>
            <a:r>
              <a:rPr lang="en-US" u="none" strike="noStrike" baseline="0" dirty="0"/>
              <a:t>. </a:t>
            </a:r>
          </a:p>
          <a:p>
            <a:pPr lvl="1">
              <a:spcBef>
                <a:spcPts val="600"/>
              </a:spcBef>
              <a:spcAft>
                <a:spcPts val="600"/>
              </a:spcAft>
            </a:pPr>
            <a:r>
              <a:rPr lang="en-US" dirty="0"/>
              <a:t>The amount of blood pumped out of the left ventricle into the aorta during one heartbeat</a:t>
            </a:r>
            <a:endParaRPr lang="en-US" u="none" strike="noStrike" baseline="0" dirty="0"/>
          </a:p>
          <a:p>
            <a:pPr lvl="1">
              <a:spcBef>
                <a:spcPts val="600"/>
              </a:spcBef>
              <a:spcAft>
                <a:spcPts val="600"/>
              </a:spcAft>
            </a:pPr>
            <a:r>
              <a:rPr lang="en-US" dirty="0"/>
              <a:t>E</a:t>
            </a:r>
            <a:r>
              <a:rPr lang="en-US" u="none" strike="noStrike" baseline="0" dirty="0"/>
              <a:t>nables more blood, oxygen, and nutrients to reach the body’s tissues and organs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pic>
        <p:nvPicPr>
          <p:cNvPr id="7" name="Picture 6"/>
          <p:cNvPicPr>
            <a:picLocks noChangeAspect="1"/>
          </p:cNvPicPr>
          <p:nvPr/>
        </p:nvPicPr>
        <p:blipFill>
          <a:blip r:embed="rId2" cstate="print"/>
          <a:stretch>
            <a:fillRect/>
          </a:stretch>
        </p:blipFill>
        <p:spPr>
          <a:xfrm>
            <a:off x="10476718" y="304932"/>
            <a:ext cx="1359526" cy="1365622"/>
          </a:xfrm>
          <a:prstGeom prst="rect">
            <a:avLst/>
          </a:prstGeom>
        </p:spPr>
      </p:pic>
      <p:sp>
        <p:nvSpPr>
          <p:cNvPr id="8" name="Rectangle 7"/>
          <p:cNvSpPr/>
          <p:nvPr/>
        </p:nvSpPr>
        <p:spPr>
          <a:xfrm>
            <a:off x="10712247" y="551543"/>
            <a:ext cx="817853" cy="830997"/>
          </a:xfrm>
          <a:prstGeom prst="rect">
            <a:avLst/>
          </a:prstGeom>
        </p:spPr>
        <p:txBody>
          <a:bodyPr wrap="square">
            <a:spAutoFit/>
          </a:bodyPr>
          <a:lstStyle/>
          <a:p>
            <a:pPr algn="ctr"/>
            <a:r>
              <a:rPr lang="en-US" sz="2400" b="1" dirty="0">
                <a:latin typeface="Arial" pitchFamily="34" charset="0"/>
                <a:cs typeface="Arial" pitchFamily="34" charset="0"/>
              </a:rPr>
              <a:t>10-3</a:t>
            </a:r>
          </a:p>
          <a:p>
            <a:pPr algn="ctr"/>
            <a:r>
              <a:rPr lang="en-US" sz="2400" b="1" dirty="0">
                <a:latin typeface="Arial" pitchFamily="34" charset="0"/>
                <a:cs typeface="Arial" pitchFamily="34" charset="0"/>
              </a:rPr>
              <a:t>10-4</a:t>
            </a:r>
          </a:p>
        </p:txBody>
      </p:sp>
    </p:spTree>
    <p:extLst>
      <p:ext uri="{BB962C8B-B14F-4D97-AF65-F5344CB8AC3E}">
        <p14:creationId xmlns:p14="http://schemas.microsoft.com/office/powerpoint/2010/main" val="27431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Stages of Shock: Blood Vessel Constriction</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Increasing resistance of blood flow to the extremities</a:t>
            </a:r>
          </a:p>
          <a:p>
            <a:pPr lvl="1">
              <a:spcBef>
                <a:spcPts val="600"/>
              </a:spcBef>
              <a:spcAft>
                <a:spcPts val="600"/>
              </a:spcAft>
            </a:pPr>
            <a:r>
              <a:rPr lang="en-US" dirty="0"/>
              <a:t>Thus, increases blood flow to the vital organs</a:t>
            </a:r>
          </a:p>
          <a:p>
            <a:pPr lvl="1">
              <a:spcBef>
                <a:spcPts val="600"/>
              </a:spcBef>
              <a:spcAft>
                <a:spcPts val="600"/>
              </a:spcAft>
            </a:pPr>
            <a:r>
              <a:rPr lang="en-US" dirty="0"/>
              <a:t>A key compensation in the early phases of shock</a:t>
            </a:r>
          </a:p>
          <a:p>
            <a:pPr lvl="0">
              <a:spcBef>
                <a:spcPts val="600"/>
              </a:spcBef>
              <a:spcAft>
                <a:spcPts val="600"/>
              </a:spcAft>
            </a:pPr>
            <a:r>
              <a:rPr lang="en-US" dirty="0"/>
              <a:t>The central nervous system controls smooth muscles in the blood vessels, contracting the vessels or dilating them.</a:t>
            </a:r>
          </a:p>
          <a:p>
            <a:pPr lvl="1">
              <a:spcBef>
                <a:spcPts val="600"/>
              </a:spcBef>
              <a:spcAft>
                <a:spcPts val="600"/>
              </a:spcAft>
            </a:pPr>
            <a:r>
              <a:rPr lang="en-US" u="dbl" dirty="0">
                <a:solidFill>
                  <a:srgbClr val="C00000"/>
                </a:solidFill>
              </a:rPr>
              <a:t>Peripheral vascular resistance</a:t>
            </a:r>
            <a:r>
              <a:rPr lang="en-US" dirty="0">
                <a:solidFill>
                  <a:srgbClr val="C00000"/>
                </a:solidFill>
              </a:rPr>
              <a:t> </a:t>
            </a:r>
            <a:r>
              <a:rPr lang="en-US" dirty="0"/>
              <a:t>refers to the tightening of the smaller-diameter blood vessels in the extremities.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0434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76363E30-54B5-4DB4-9935-FE6BE85588FF}"/>
                  </a:ext>
                </a:extLst>
              </p14:cNvPr>
              <p14:cNvContentPartPr/>
              <p14:nvPr/>
            </p14:nvContentPartPr>
            <p14:xfrm>
              <a:off x="3564720" y="2611065"/>
              <a:ext cx="360" cy="360"/>
            </p14:xfrm>
          </p:contentPart>
        </mc:Choice>
        <mc:Fallback xmlns="">
          <p:pic>
            <p:nvPicPr>
              <p:cNvPr id="6" name="Ink 5">
                <a:extLst>
                  <a:ext uri="{FF2B5EF4-FFF2-40B4-BE49-F238E27FC236}">
                    <a16:creationId xmlns:a16="http://schemas.microsoft.com/office/drawing/2014/main" id="{76363E30-54B5-4DB4-9935-FE6BE85588FF}"/>
                  </a:ext>
                </a:extLst>
              </p:cNvPr>
              <p:cNvPicPr/>
              <p:nvPr/>
            </p:nvPicPr>
            <p:blipFill>
              <a:blip r:embed="rId4"/>
              <a:stretch>
                <a:fillRect/>
              </a:stretch>
            </p:blipFill>
            <p:spPr>
              <a:xfrm>
                <a:off x="3560400" y="2606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1DDF5491-8C29-46F1-919D-622256E73D2C}"/>
                  </a:ext>
                </a:extLst>
              </p14:cNvPr>
              <p14:cNvContentPartPr/>
              <p14:nvPr/>
            </p14:nvContentPartPr>
            <p14:xfrm>
              <a:off x="3657240" y="2599185"/>
              <a:ext cx="360" cy="360"/>
            </p14:xfrm>
          </p:contentPart>
        </mc:Choice>
        <mc:Fallback xmlns="">
          <p:pic>
            <p:nvPicPr>
              <p:cNvPr id="7" name="Ink 6">
                <a:extLst>
                  <a:ext uri="{FF2B5EF4-FFF2-40B4-BE49-F238E27FC236}">
                    <a16:creationId xmlns:a16="http://schemas.microsoft.com/office/drawing/2014/main" id="{1DDF5491-8C29-46F1-919D-622256E73D2C}"/>
                  </a:ext>
                </a:extLst>
              </p:cNvPr>
              <p:cNvPicPr/>
              <p:nvPr/>
            </p:nvPicPr>
            <p:blipFill>
              <a:blip r:embed="rId4"/>
              <a:stretch>
                <a:fillRect/>
              </a:stretch>
            </p:blipFill>
            <p:spPr>
              <a:xfrm>
                <a:off x="3652920" y="2594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14C206F6-5FE8-4CBE-B4DE-0DDB98946268}"/>
                  </a:ext>
                </a:extLst>
              </p14:cNvPr>
              <p14:cNvContentPartPr/>
              <p14:nvPr/>
            </p14:nvContentPartPr>
            <p14:xfrm>
              <a:off x="4116960" y="2586945"/>
              <a:ext cx="360" cy="360"/>
            </p14:xfrm>
          </p:contentPart>
        </mc:Choice>
        <mc:Fallback xmlns="">
          <p:pic>
            <p:nvPicPr>
              <p:cNvPr id="8" name="Ink 7">
                <a:extLst>
                  <a:ext uri="{FF2B5EF4-FFF2-40B4-BE49-F238E27FC236}">
                    <a16:creationId xmlns:a16="http://schemas.microsoft.com/office/drawing/2014/main" id="{14C206F6-5FE8-4CBE-B4DE-0DDB98946268}"/>
                  </a:ext>
                </a:extLst>
              </p:cNvPr>
              <p:cNvPicPr/>
              <p:nvPr/>
            </p:nvPicPr>
            <p:blipFill>
              <a:blip r:embed="rId4"/>
              <a:stretch>
                <a:fillRect/>
              </a:stretch>
            </p:blipFill>
            <p:spPr>
              <a:xfrm>
                <a:off x="4112640" y="2582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12D81433-95D3-4D45-9E15-BED48C2B18D7}"/>
                  </a:ext>
                </a:extLst>
              </p14:cNvPr>
              <p14:cNvContentPartPr/>
              <p14:nvPr/>
            </p14:nvContentPartPr>
            <p14:xfrm>
              <a:off x="5212800" y="2617905"/>
              <a:ext cx="360" cy="360"/>
            </p14:xfrm>
          </p:contentPart>
        </mc:Choice>
        <mc:Fallback xmlns="">
          <p:pic>
            <p:nvPicPr>
              <p:cNvPr id="9" name="Ink 8">
                <a:extLst>
                  <a:ext uri="{FF2B5EF4-FFF2-40B4-BE49-F238E27FC236}">
                    <a16:creationId xmlns:a16="http://schemas.microsoft.com/office/drawing/2014/main" id="{12D81433-95D3-4D45-9E15-BED48C2B18D7}"/>
                  </a:ext>
                </a:extLst>
              </p:cNvPr>
              <p:cNvPicPr/>
              <p:nvPr/>
            </p:nvPicPr>
            <p:blipFill>
              <a:blip r:embed="rId4"/>
              <a:stretch>
                <a:fillRect/>
              </a:stretch>
            </p:blipFill>
            <p:spPr>
              <a:xfrm>
                <a:off x="5208480" y="2613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0F458E50-7434-4955-A4EE-CE15B31A5CC0}"/>
                  </a:ext>
                </a:extLst>
              </p14:cNvPr>
              <p14:cNvContentPartPr/>
              <p14:nvPr/>
            </p14:nvContentPartPr>
            <p14:xfrm>
              <a:off x="6007320" y="2641305"/>
              <a:ext cx="360" cy="360"/>
            </p14:xfrm>
          </p:contentPart>
        </mc:Choice>
        <mc:Fallback xmlns="">
          <p:pic>
            <p:nvPicPr>
              <p:cNvPr id="10" name="Ink 9">
                <a:extLst>
                  <a:ext uri="{FF2B5EF4-FFF2-40B4-BE49-F238E27FC236}">
                    <a16:creationId xmlns:a16="http://schemas.microsoft.com/office/drawing/2014/main" id="{0F458E50-7434-4955-A4EE-CE15B31A5CC0}"/>
                  </a:ext>
                </a:extLst>
              </p:cNvPr>
              <p:cNvPicPr/>
              <p:nvPr/>
            </p:nvPicPr>
            <p:blipFill>
              <a:blip r:embed="rId4"/>
              <a:stretch>
                <a:fillRect/>
              </a:stretch>
            </p:blipFill>
            <p:spPr>
              <a:xfrm>
                <a:off x="6003000" y="2636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EEB69BFB-75CE-4461-A629-60B07353F2D8}"/>
                  </a:ext>
                </a:extLst>
              </p14:cNvPr>
              <p14:cNvContentPartPr/>
              <p14:nvPr/>
            </p14:nvContentPartPr>
            <p14:xfrm>
              <a:off x="4069080" y="2831385"/>
              <a:ext cx="360" cy="360"/>
            </p14:xfrm>
          </p:contentPart>
        </mc:Choice>
        <mc:Fallback xmlns="">
          <p:pic>
            <p:nvPicPr>
              <p:cNvPr id="11" name="Ink 10">
                <a:extLst>
                  <a:ext uri="{FF2B5EF4-FFF2-40B4-BE49-F238E27FC236}">
                    <a16:creationId xmlns:a16="http://schemas.microsoft.com/office/drawing/2014/main" id="{EEB69BFB-75CE-4461-A629-60B07353F2D8}"/>
                  </a:ext>
                </a:extLst>
              </p:cNvPr>
              <p:cNvPicPr/>
              <p:nvPr/>
            </p:nvPicPr>
            <p:blipFill>
              <a:blip r:embed="rId4"/>
              <a:stretch>
                <a:fillRect/>
              </a:stretch>
            </p:blipFill>
            <p:spPr>
              <a:xfrm>
                <a:off x="4064760" y="2827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CAD5C141-7163-4DAE-AE40-836DFC839730}"/>
                  </a:ext>
                </a:extLst>
              </p14:cNvPr>
              <p14:cNvContentPartPr/>
              <p14:nvPr/>
            </p14:nvContentPartPr>
            <p14:xfrm>
              <a:off x="4184280" y="2696025"/>
              <a:ext cx="360" cy="360"/>
            </p14:xfrm>
          </p:contentPart>
        </mc:Choice>
        <mc:Fallback xmlns="">
          <p:pic>
            <p:nvPicPr>
              <p:cNvPr id="12" name="Ink 11">
                <a:extLst>
                  <a:ext uri="{FF2B5EF4-FFF2-40B4-BE49-F238E27FC236}">
                    <a16:creationId xmlns:a16="http://schemas.microsoft.com/office/drawing/2014/main" id="{CAD5C141-7163-4DAE-AE40-836DFC839730}"/>
                  </a:ext>
                </a:extLst>
              </p:cNvPr>
              <p:cNvPicPr/>
              <p:nvPr/>
            </p:nvPicPr>
            <p:blipFill>
              <a:blip r:embed="rId4"/>
              <a:stretch>
                <a:fillRect/>
              </a:stretch>
            </p:blipFill>
            <p:spPr>
              <a:xfrm>
                <a:off x="4179960" y="2691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A6D55882-E14D-4A21-B9AC-2E4FE48A0025}"/>
                  </a:ext>
                </a:extLst>
              </p14:cNvPr>
              <p14:cNvContentPartPr/>
              <p14:nvPr/>
            </p14:nvContentPartPr>
            <p14:xfrm>
              <a:off x="5384160" y="2726985"/>
              <a:ext cx="360" cy="360"/>
            </p14:xfrm>
          </p:contentPart>
        </mc:Choice>
        <mc:Fallback xmlns="">
          <p:pic>
            <p:nvPicPr>
              <p:cNvPr id="13" name="Ink 12">
                <a:extLst>
                  <a:ext uri="{FF2B5EF4-FFF2-40B4-BE49-F238E27FC236}">
                    <a16:creationId xmlns:a16="http://schemas.microsoft.com/office/drawing/2014/main" id="{A6D55882-E14D-4A21-B9AC-2E4FE48A0025}"/>
                  </a:ext>
                </a:extLst>
              </p:cNvPr>
              <p:cNvPicPr/>
              <p:nvPr/>
            </p:nvPicPr>
            <p:blipFill>
              <a:blip r:embed="rId4"/>
              <a:stretch>
                <a:fillRect/>
              </a:stretch>
            </p:blipFill>
            <p:spPr>
              <a:xfrm>
                <a:off x="5379840" y="2722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C63E3131-D9AA-4BCB-8C92-B6096DAF3719}"/>
                  </a:ext>
                </a:extLst>
              </p14:cNvPr>
              <p14:cNvContentPartPr/>
              <p14:nvPr/>
            </p14:nvContentPartPr>
            <p14:xfrm>
              <a:off x="7671960" y="2633385"/>
              <a:ext cx="360" cy="360"/>
            </p14:xfrm>
          </p:contentPart>
        </mc:Choice>
        <mc:Fallback xmlns="">
          <p:pic>
            <p:nvPicPr>
              <p:cNvPr id="14" name="Ink 13">
                <a:extLst>
                  <a:ext uri="{FF2B5EF4-FFF2-40B4-BE49-F238E27FC236}">
                    <a16:creationId xmlns:a16="http://schemas.microsoft.com/office/drawing/2014/main" id="{C63E3131-D9AA-4BCB-8C92-B6096DAF3719}"/>
                  </a:ext>
                </a:extLst>
              </p:cNvPr>
              <p:cNvPicPr/>
              <p:nvPr/>
            </p:nvPicPr>
            <p:blipFill>
              <a:blip r:embed="rId4"/>
              <a:stretch>
                <a:fillRect/>
              </a:stretch>
            </p:blipFill>
            <p:spPr>
              <a:xfrm>
                <a:off x="7667640" y="2629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45914104-4C38-4139-AD18-F435D2731D41}"/>
                  </a:ext>
                </a:extLst>
              </p14:cNvPr>
              <p14:cNvContentPartPr/>
              <p14:nvPr/>
            </p14:nvContentPartPr>
            <p14:xfrm>
              <a:off x="4126320" y="3289305"/>
              <a:ext cx="360" cy="360"/>
            </p14:xfrm>
          </p:contentPart>
        </mc:Choice>
        <mc:Fallback xmlns="">
          <p:pic>
            <p:nvPicPr>
              <p:cNvPr id="15" name="Ink 14">
                <a:extLst>
                  <a:ext uri="{FF2B5EF4-FFF2-40B4-BE49-F238E27FC236}">
                    <a16:creationId xmlns:a16="http://schemas.microsoft.com/office/drawing/2014/main" id="{45914104-4C38-4139-AD18-F435D2731D41}"/>
                  </a:ext>
                </a:extLst>
              </p:cNvPr>
              <p:cNvPicPr/>
              <p:nvPr/>
            </p:nvPicPr>
            <p:blipFill>
              <a:blip r:embed="rId4"/>
              <a:stretch>
                <a:fillRect/>
              </a:stretch>
            </p:blipFill>
            <p:spPr>
              <a:xfrm>
                <a:off x="4122000" y="3284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226E1EE3-6047-4101-892D-2A97240CA9A4}"/>
                  </a:ext>
                </a:extLst>
              </p14:cNvPr>
              <p14:cNvContentPartPr/>
              <p14:nvPr/>
            </p14:nvContentPartPr>
            <p14:xfrm>
              <a:off x="5225400" y="3095985"/>
              <a:ext cx="360" cy="360"/>
            </p14:xfrm>
          </p:contentPart>
        </mc:Choice>
        <mc:Fallback xmlns="">
          <p:pic>
            <p:nvPicPr>
              <p:cNvPr id="16" name="Ink 15">
                <a:extLst>
                  <a:ext uri="{FF2B5EF4-FFF2-40B4-BE49-F238E27FC236}">
                    <a16:creationId xmlns:a16="http://schemas.microsoft.com/office/drawing/2014/main" id="{226E1EE3-6047-4101-892D-2A97240CA9A4}"/>
                  </a:ext>
                </a:extLst>
              </p:cNvPr>
              <p:cNvPicPr/>
              <p:nvPr/>
            </p:nvPicPr>
            <p:blipFill>
              <a:blip r:embed="rId4"/>
              <a:stretch>
                <a:fillRect/>
              </a:stretch>
            </p:blipFill>
            <p:spPr>
              <a:xfrm>
                <a:off x="5221080" y="3091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E3808C14-A81E-4BB7-8228-C724F3345661}"/>
                  </a:ext>
                </a:extLst>
              </p14:cNvPr>
              <p14:cNvContentPartPr/>
              <p14:nvPr/>
            </p14:nvContentPartPr>
            <p14:xfrm>
              <a:off x="5423040" y="3091305"/>
              <a:ext cx="360" cy="360"/>
            </p14:xfrm>
          </p:contentPart>
        </mc:Choice>
        <mc:Fallback xmlns="">
          <p:pic>
            <p:nvPicPr>
              <p:cNvPr id="17" name="Ink 16">
                <a:extLst>
                  <a:ext uri="{FF2B5EF4-FFF2-40B4-BE49-F238E27FC236}">
                    <a16:creationId xmlns:a16="http://schemas.microsoft.com/office/drawing/2014/main" id="{E3808C14-A81E-4BB7-8228-C724F3345661}"/>
                  </a:ext>
                </a:extLst>
              </p:cNvPr>
              <p:cNvPicPr/>
              <p:nvPr/>
            </p:nvPicPr>
            <p:blipFill>
              <a:blip r:embed="rId4"/>
              <a:stretch>
                <a:fillRect/>
              </a:stretch>
            </p:blipFill>
            <p:spPr>
              <a:xfrm>
                <a:off x="5418720" y="3086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E7F80694-DA87-4D2C-A21A-2306A6DF79C5}"/>
                  </a:ext>
                </a:extLst>
              </p14:cNvPr>
              <p14:cNvContentPartPr/>
              <p14:nvPr/>
            </p14:nvContentPartPr>
            <p14:xfrm>
              <a:off x="6909120" y="3073665"/>
              <a:ext cx="360" cy="360"/>
            </p14:xfrm>
          </p:contentPart>
        </mc:Choice>
        <mc:Fallback xmlns="">
          <p:pic>
            <p:nvPicPr>
              <p:cNvPr id="18" name="Ink 17">
                <a:extLst>
                  <a:ext uri="{FF2B5EF4-FFF2-40B4-BE49-F238E27FC236}">
                    <a16:creationId xmlns:a16="http://schemas.microsoft.com/office/drawing/2014/main" id="{E7F80694-DA87-4D2C-A21A-2306A6DF79C5}"/>
                  </a:ext>
                </a:extLst>
              </p:cNvPr>
              <p:cNvPicPr/>
              <p:nvPr/>
            </p:nvPicPr>
            <p:blipFill>
              <a:blip r:embed="rId4"/>
              <a:stretch>
                <a:fillRect/>
              </a:stretch>
            </p:blipFill>
            <p:spPr>
              <a:xfrm>
                <a:off x="6904800" y="3069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74597D3C-0560-4356-95EE-964EB9DCC423}"/>
                  </a:ext>
                </a:extLst>
              </p14:cNvPr>
              <p14:cNvContentPartPr/>
              <p14:nvPr/>
            </p14:nvContentPartPr>
            <p14:xfrm>
              <a:off x="2684520" y="3772785"/>
              <a:ext cx="360" cy="360"/>
            </p14:xfrm>
          </p:contentPart>
        </mc:Choice>
        <mc:Fallback xmlns="">
          <p:pic>
            <p:nvPicPr>
              <p:cNvPr id="19" name="Ink 18">
                <a:extLst>
                  <a:ext uri="{FF2B5EF4-FFF2-40B4-BE49-F238E27FC236}">
                    <a16:creationId xmlns:a16="http://schemas.microsoft.com/office/drawing/2014/main" id="{74597D3C-0560-4356-95EE-964EB9DCC423}"/>
                  </a:ext>
                </a:extLst>
              </p:cNvPr>
              <p:cNvPicPr/>
              <p:nvPr/>
            </p:nvPicPr>
            <p:blipFill>
              <a:blip r:embed="rId4"/>
              <a:stretch>
                <a:fillRect/>
              </a:stretch>
            </p:blipFill>
            <p:spPr>
              <a:xfrm>
                <a:off x="2680200" y="3768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xmlns="" id="{274A9F7F-18C2-4CEC-9C08-D04186B880E4}"/>
                  </a:ext>
                </a:extLst>
              </p14:cNvPr>
              <p14:cNvContentPartPr/>
              <p14:nvPr/>
            </p14:nvContentPartPr>
            <p14:xfrm>
              <a:off x="3743280" y="3608625"/>
              <a:ext cx="360" cy="360"/>
            </p14:xfrm>
          </p:contentPart>
        </mc:Choice>
        <mc:Fallback xmlns="">
          <p:pic>
            <p:nvPicPr>
              <p:cNvPr id="20" name="Ink 19">
                <a:extLst>
                  <a:ext uri="{FF2B5EF4-FFF2-40B4-BE49-F238E27FC236}">
                    <a16:creationId xmlns:a16="http://schemas.microsoft.com/office/drawing/2014/main" id="{274A9F7F-18C2-4CEC-9C08-D04186B880E4}"/>
                  </a:ext>
                </a:extLst>
              </p:cNvPr>
              <p:cNvPicPr/>
              <p:nvPr/>
            </p:nvPicPr>
            <p:blipFill>
              <a:blip r:embed="rId4"/>
              <a:stretch>
                <a:fillRect/>
              </a:stretch>
            </p:blipFill>
            <p:spPr>
              <a:xfrm>
                <a:off x="3738960" y="3604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xmlns="" id="{3E0DA89B-EAF5-4D6B-916C-44861DF2F327}"/>
                  </a:ext>
                </a:extLst>
              </p14:cNvPr>
              <p14:cNvContentPartPr/>
              <p14:nvPr/>
            </p14:nvContentPartPr>
            <p14:xfrm>
              <a:off x="4661280" y="3535545"/>
              <a:ext cx="360" cy="360"/>
            </p14:xfrm>
          </p:contentPart>
        </mc:Choice>
        <mc:Fallback xmlns="">
          <p:pic>
            <p:nvPicPr>
              <p:cNvPr id="21" name="Ink 20">
                <a:extLst>
                  <a:ext uri="{FF2B5EF4-FFF2-40B4-BE49-F238E27FC236}">
                    <a16:creationId xmlns:a16="http://schemas.microsoft.com/office/drawing/2014/main" id="{3E0DA89B-EAF5-4D6B-916C-44861DF2F327}"/>
                  </a:ext>
                </a:extLst>
              </p:cNvPr>
              <p:cNvPicPr/>
              <p:nvPr/>
            </p:nvPicPr>
            <p:blipFill>
              <a:blip r:embed="rId4"/>
              <a:stretch>
                <a:fillRect/>
              </a:stretch>
            </p:blipFill>
            <p:spPr>
              <a:xfrm>
                <a:off x="4656960" y="3531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xmlns="" id="{BDB86950-330D-4853-AEA9-3BF336CC12C4}"/>
                  </a:ext>
                </a:extLst>
              </p14:cNvPr>
              <p14:cNvContentPartPr/>
              <p14:nvPr/>
            </p14:nvContentPartPr>
            <p14:xfrm>
              <a:off x="4811760" y="3535545"/>
              <a:ext cx="889920" cy="66600"/>
            </p14:xfrm>
          </p:contentPart>
        </mc:Choice>
        <mc:Fallback xmlns="">
          <p:pic>
            <p:nvPicPr>
              <p:cNvPr id="22" name="Ink 21">
                <a:extLst>
                  <a:ext uri="{FF2B5EF4-FFF2-40B4-BE49-F238E27FC236}">
                    <a16:creationId xmlns:a16="http://schemas.microsoft.com/office/drawing/2014/main" id="{BDB86950-330D-4853-AEA9-3BF336CC12C4}"/>
                  </a:ext>
                </a:extLst>
              </p:cNvPr>
              <p:cNvPicPr/>
              <p:nvPr/>
            </p:nvPicPr>
            <p:blipFill>
              <a:blip r:embed="rId21"/>
              <a:stretch>
                <a:fillRect/>
              </a:stretch>
            </p:blipFill>
            <p:spPr>
              <a:xfrm>
                <a:off x="4807440" y="3531225"/>
                <a:ext cx="898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xmlns="" id="{829998C8-C631-4D82-9485-4A6EF85BBE93}"/>
                  </a:ext>
                </a:extLst>
              </p14:cNvPr>
              <p14:cNvContentPartPr/>
              <p14:nvPr/>
            </p14:nvContentPartPr>
            <p14:xfrm>
              <a:off x="5991120" y="3596745"/>
              <a:ext cx="360" cy="360"/>
            </p14:xfrm>
          </p:contentPart>
        </mc:Choice>
        <mc:Fallback xmlns="">
          <p:pic>
            <p:nvPicPr>
              <p:cNvPr id="23" name="Ink 22">
                <a:extLst>
                  <a:ext uri="{FF2B5EF4-FFF2-40B4-BE49-F238E27FC236}">
                    <a16:creationId xmlns:a16="http://schemas.microsoft.com/office/drawing/2014/main" id="{829998C8-C631-4D82-9485-4A6EF85BBE93}"/>
                  </a:ext>
                </a:extLst>
              </p:cNvPr>
              <p:cNvPicPr/>
              <p:nvPr/>
            </p:nvPicPr>
            <p:blipFill>
              <a:blip r:embed="rId4"/>
              <a:stretch>
                <a:fillRect/>
              </a:stretch>
            </p:blipFill>
            <p:spPr>
              <a:xfrm>
                <a:off x="5986800" y="3592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xmlns="" id="{B20C13A5-B8EC-454C-9D72-FB3546590B36}"/>
                  </a:ext>
                </a:extLst>
              </p14:cNvPr>
              <p14:cNvContentPartPr/>
              <p14:nvPr/>
            </p14:nvContentPartPr>
            <p14:xfrm>
              <a:off x="7453440" y="3489105"/>
              <a:ext cx="360" cy="360"/>
            </p14:xfrm>
          </p:contentPart>
        </mc:Choice>
        <mc:Fallback xmlns="">
          <p:pic>
            <p:nvPicPr>
              <p:cNvPr id="24" name="Ink 23">
                <a:extLst>
                  <a:ext uri="{FF2B5EF4-FFF2-40B4-BE49-F238E27FC236}">
                    <a16:creationId xmlns:a16="http://schemas.microsoft.com/office/drawing/2014/main" id="{B20C13A5-B8EC-454C-9D72-FB3546590B36}"/>
                  </a:ext>
                </a:extLst>
              </p:cNvPr>
              <p:cNvPicPr/>
              <p:nvPr/>
            </p:nvPicPr>
            <p:blipFill>
              <a:blip r:embed="rId4"/>
              <a:stretch>
                <a:fillRect/>
              </a:stretch>
            </p:blipFill>
            <p:spPr>
              <a:xfrm>
                <a:off x="7449120" y="3484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xmlns="" id="{BEED6E6E-9489-4345-9874-946507F4EEF7}"/>
                  </a:ext>
                </a:extLst>
              </p14:cNvPr>
              <p14:cNvContentPartPr/>
              <p14:nvPr/>
            </p14:nvContentPartPr>
            <p14:xfrm>
              <a:off x="1809360" y="4211985"/>
              <a:ext cx="360" cy="360"/>
            </p14:xfrm>
          </p:contentPart>
        </mc:Choice>
        <mc:Fallback xmlns="">
          <p:pic>
            <p:nvPicPr>
              <p:cNvPr id="25" name="Ink 24">
                <a:extLst>
                  <a:ext uri="{FF2B5EF4-FFF2-40B4-BE49-F238E27FC236}">
                    <a16:creationId xmlns:a16="http://schemas.microsoft.com/office/drawing/2014/main" id="{BEED6E6E-9489-4345-9874-946507F4EEF7}"/>
                  </a:ext>
                </a:extLst>
              </p:cNvPr>
              <p:cNvPicPr/>
              <p:nvPr/>
            </p:nvPicPr>
            <p:blipFill>
              <a:blip r:embed="rId4"/>
              <a:stretch>
                <a:fillRect/>
              </a:stretch>
            </p:blipFill>
            <p:spPr>
              <a:xfrm>
                <a:off x="1805040" y="4207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xmlns="" id="{234CBF6C-FFBE-4222-9D60-529087E6ECD6}"/>
                  </a:ext>
                </a:extLst>
              </p14:cNvPr>
              <p14:cNvContentPartPr/>
              <p14:nvPr/>
            </p14:nvContentPartPr>
            <p14:xfrm>
              <a:off x="3152160" y="4098585"/>
              <a:ext cx="360" cy="360"/>
            </p14:xfrm>
          </p:contentPart>
        </mc:Choice>
        <mc:Fallback xmlns="">
          <p:pic>
            <p:nvPicPr>
              <p:cNvPr id="26" name="Ink 25">
                <a:extLst>
                  <a:ext uri="{FF2B5EF4-FFF2-40B4-BE49-F238E27FC236}">
                    <a16:creationId xmlns:a16="http://schemas.microsoft.com/office/drawing/2014/main" id="{234CBF6C-FFBE-4222-9D60-529087E6ECD6}"/>
                  </a:ext>
                </a:extLst>
              </p:cNvPr>
              <p:cNvPicPr/>
              <p:nvPr/>
            </p:nvPicPr>
            <p:blipFill>
              <a:blip r:embed="rId4"/>
              <a:stretch>
                <a:fillRect/>
              </a:stretch>
            </p:blipFill>
            <p:spPr>
              <a:xfrm>
                <a:off x="3147840" y="4094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xmlns="" id="{0F680397-49C1-4BB7-935E-E4DFAAE7A8DF}"/>
                  </a:ext>
                </a:extLst>
              </p14:cNvPr>
              <p14:cNvContentPartPr/>
              <p14:nvPr/>
            </p14:nvContentPartPr>
            <p14:xfrm>
              <a:off x="3549240" y="4034145"/>
              <a:ext cx="909000" cy="29520"/>
            </p14:xfrm>
          </p:contentPart>
        </mc:Choice>
        <mc:Fallback xmlns="">
          <p:pic>
            <p:nvPicPr>
              <p:cNvPr id="27" name="Ink 26">
                <a:extLst>
                  <a:ext uri="{FF2B5EF4-FFF2-40B4-BE49-F238E27FC236}">
                    <a16:creationId xmlns:a16="http://schemas.microsoft.com/office/drawing/2014/main" id="{0F680397-49C1-4BB7-935E-E4DFAAE7A8DF}"/>
                  </a:ext>
                </a:extLst>
              </p:cNvPr>
              <p:cNvPicPr/>
              <p:nvPr/>
            </p:nvPicPr>
            <p:blipFill>
              <a:blip r:embed="rId27"/>
              <a:stretch>
                <a:fillRect/>
              </a:stretch>
            </p:blipFill>
            <p:spPr>
              <a:xfrm>
                <a:off x="3544920" y="4029825"/>
                <a:ext cx="917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xmlns="" id="{078E9223-11A0-48E7-9FB3-883FDBEBE2C2}"/>
                  </a:ext>
                </a:extLst>
              </p14:cNvPr>
              <p14:cNvContentPartPr/>
              <p14:nvPr/>
            </p14:nvContentPartPr>
            <p14:xfrm>
              <a:off x="5993640" y="4028745"/>
              <a:ext cx="360" cy="360"/>
            </p14:xfrm>
          </p:contentPart>
        </mc:Choice>
        <mc:Fallback xmlns="">
          <p:pic>
            <p:nvPicPr>
              <p:cNvPr id="28" name="Ink 27">
                <a:extLst>
                  <a:ext uri="{FF2B5EF4-FFF2-40B4-BE49-F238E27FC236}">
                    <a16:creationId xmlns:a16="http://schemas.microsoft.com/office/drawing/2014/main" id="{078E9223-11A0-48E7-9FB3-883FDBEBE2C2}"/>
                  </a:ext>
                </a:extLst>
              </p:cNvPr>
              <p:cNvPicPr/>
              <p:nvPr/>
            </p:nvPicPr>
            <p:blipFill>
              <a:blip r:embed="rId4"/>
              <a:stretch>
                <a:fillRect/>
              </a:stretch>
            </p:blipFill>
            <p:spPr>
              <a:xfrm>
                <a:off x="5989320" y="4024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xmlns="" id="{CD4C0496-D21C-452E-B37C-822D5EAAF985}"/>
                  </a:ext>
                </a:extLst>
              </p14:cNvPr>
              <p14:cNvContentPartPr/>
              <p14:nvPr/>
            </p14:nvContentPartPr>
            <p14:xfrm>
              <a:off x="6186600" y="3960705"/>
              <a:ext cx="360" cy="360"/>
            </p14:xfrm>
          </p:contentPart>
        </mc:Choice>
        <mc:Fallback xmlns="">
          <p:pic>
            <p:nvPicPr>
              <p:cNvPr id="29" name="Ink 28">
                <a:extLst>
                  <a:ext uri="{FF2B5EF4-FFF2-40B4-BE49-F238E27FC236}">
                    <a16:creationId xmlns:a16="http://schemas.microsoft.com/office/drawing/2014/main" id="{CD4C0496-D21C-452E-B37C-822D5EAAF985}"/>
                  </a:ext>
                </a:extLst>
              </p:cNvPr>
              <p:cNvPicPr/>
              <p:nvPr/>
            </p:nvPicPr>
            <p:blipFill>
              <a:blip r:embed="rId4"/>
              <a:stretch>
                <a:fillRect/>
              </a:stretch>
            </p:blipFill>
            <p:spPr>
              <a:xfrm>
                <a:off x="6182280" y="3956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xmlns="" id="{5A1CDB55-E369-4CD3-A5DE-9C7669F723AA}"/>
                  </a:ext>
                </a:extLst>
              </p14:cNvPr>
              <p14:cNvContentPartPr/>
              <p14:nvPr/>
            </p14:nvContentPartPr>
            <p14:xfrm>
              <a:off x="7178400" y="4049265"/>
              <a:ext cx="360" cy="360"/>
            </p14:xfrm>
          </p:contentPart>
        </mc:Choice>
        <mc:Fallback xmlns="">
          <p:pic>
            <p:nvPicPr>
              <p:cNvPr id="30" name="Ink 29">
                <a:extLst>
                  <a:ext uri="{FF2B5EF4-FFF2-40B4-BE49-F238E27FC236}">
                    <a16:creationId xmlns:a16="http://schemas.microsoft.com/office/drawing/2014/main" id="{5A1CDB55-E369-4CD3-A5DE-9C7669F723AA}"/>
                  </a:ext>
                </a:extLst>
              </p:cNvPr>
              <p:cNvPicPr/>
              <p:nvPr/>
            </p:nvPicPr>
            <p:blipFill>
              <a:blip r:embed="rId4"/>
              <a:stretch>
                <a:fillRect/>
              </a:stretch>
            </p:blipFill>
            <p:spPr>
              <a:xfrm>
                <a:off x="7174080" y="4044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xmlns="" id="{D432B3A7-3220-469D-A1B1-725C8FEEB423}"/>
                  </a:ext>
                </a:extLst>
              </p14:cNvPr>
              <p14:cNvContentPartPr/>
              <p14:nvPr/>
            </p14:nvContentPartPr>
            <p14:xfrm>
              <a:off x="8249040" y="4092465"/>
              <a:ext cx="360" cy="360"/>
            </p14:xfrm>
          </p:contentPart>
        </mc:Choice>
        <mc:Fallback xmlns="">
          <p:pic>
            <p:nvPicPr>
              <p:cNvPr id="31" name="Ink 30">
                <a:extLst>
                  <a:ext uri="{FF2B5EF4-FFF2-40B4-BE49-F238E27FC236}">
                    <a16:creationId xmlns:a16="http://schemas.microsoft.com/office/drawing/2014/main" id="{D432B3A7-3220-469D-A1B1-725C8FEEB423}"/>
                  </a:ext>
                </a:extLst>
              </p:cNvPr>
              <p:cNvPicPr/>
              <p:nvPr/>
            </p:nvPicPr>
            <p:blipFill>
              <a:blip r:embed="rId4"/>
              <a:stretch>
                <a:fillRect/>
              </a:stretch>
            </p:blipFill>
            <p:spPr>
              <a:xfrm>
                <a:off x="8244720" y="4088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xmlns="" id="{06CB1AB2-E2E4-4254-B24F-06B8ED2352E3}"/>
                  </a:ext>
                </a:extLst>
              </p14:cNvPr>
              <p14:cNvContentPartPr/>
              <p14:nvPr/>
            </p14:nvContentPartPr>
            <p14:xfrm>
              <a:off x="9774360" y="4042425"/>
              <a:ext cx="360" cy="360"/>
            </p14:xfrm>
          </p:contentPart>
        </mc:Choice>
        <mc:Fallback xmlns="">
          <p:pic>
            <p:nvPicPr>
              <p:cNvPr id="32" name="Ink 31">
                <a:extLst>
                  <a:ext uri="{FF2B5EF4-FFF2-40B4-BE49-F238E27FC236}">
                    <a16:creationId xmlns:a16="http://schemas.microsoft.com/office/drawing/2014/main" id="{06CB1AB2-E2E4-4254-B24F-06B8ED2352E3}"/>
                  </a:ext>
                </a:extLst>
              </p:cNvPr>
              <p:cNvPicPr/>
              <p:nvPr/>
            </p:nvPicPr>
            <p:blipFill>
              <a:blip r:embed="rId4"/>
              <a:stretch>
                <a:fillRect/>
              </a:stretch>
            </p:blipFill>
            <p:spPr>
              <a:xfrm>
                <a:off x="9770040" y="4038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xmlns="" id="{3F056FB4-FEE2-4935-A1BA-6D117D352E11}"/>
                  </a:ext>
                </a:extLst>
              </p14:cNvPr>
              <p14:cNvContentPartPr/>
              <p14:nvPr/>
            </p14:nvContentPartPr>
            <p14:xfrm>
              <a:off x="7895160" y="4104345"/>
              <a:ext cx="360" cy="360"/>
            </p14:xfrm>
          </p:contentPart>
        </mc:Choice>
        <mc:Fallback xmlns="">
          <p:pic>
            <p:nvPicPr>
              <p:cNvPr id="33" name="Ink 32">
                <a:extLst>
                  <a:ext uri="{FF2B5EF4-FFF2-40B4-BE49-F238E27FC236}">
                    <a16:creationId xmlns:a16="http://schemas.microsoft.com/office/drawing/2014/main" id="{3F056FB4-FEE2-4935-A1BA-6D117D352E11}"/>
                  </a:ext>
                </a:extLst>
              </p:cNvPr>
              <p:cNvPicPr/>
              <p:nvPr/>
            </p:nvPicPr>
            <p:blipFill>
              <a:blip r:embed="rId4"/>
              <a:stretch>
                <a:fillRect/>
              </a:stretch>
            </p:blipFill>
            <p:spPr>
              <a:xfrm>
                <a:off x="7890840" y="4100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xmlns="" id="{927A8A62-011C-42F5-A8B2-9996ECE54D34}"/>
                  </a:ext>
                </a:extLst>
              </p14:cNvPr>
              <p14:cNvContentPartPr/>
              <p14:nvPr/>
            </p14:nvContentPartPr>
            <p14:xfrm>
              <a:off x="2164320" y="4372185"/>
              <a:ext cx="360" cy="360"/>
            </p14:xfrm>
          </p:contentPart>
        </mc:Choice>
        <mc:Fallback xmlns="">
          <p:pic>
            <p:nvPicPr>
              <p:cNvPr id="34" name="Ink 33">
                <a:extLst>
                  <a:ext uri="{FF2B5EF4-FFF2-40B4-BE49-F238E27FC236}">
                    <a16:creationId xmlns:a16="http://schemas.microsoft.com/office/drawing/2014/main" id="{927A8A62-011C-42F5-A8B2-9996ECE54D34}"/>
                  </a:ext>
                </a:extLst>
              </p:cNvPr>
              <p:cNvPicPr/>
              <p:nvPr/>
            </p:nvPicPr>
            <p:blipFill>
              <a:blip r:embed="rId4"/>
              <a:stretch>
                <a:fillRect/>
              </a:stretch>
            </p:blipFill>
            <p:spPr>
              <a:xfrm>
                <a:off x="2160000" y="4367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xmlns="" id="{93C9C09B-A85C-4ACD-BCD2-7C08A874B89D}"/>
                  </a:ext>
                </a:extLst>
              </p14:cNvPr>
              <p14:cNvContentPartPr/>
              <p14:nvPr/>
            </p14:nvContentPartPr>
            <p14:xfrm>
              <a:off x="3004920" y="4351665"/>
              <a:ext cx="360" cy="360"/>
            </p14:xfrm>
          </p:contentPart>
        </mc:Choice>
        <mc:Fallback xmlns="">
          <p:pic>
            <p:nvPicPr>
              <p:cNvPr id="35" name="Ink 34">
                <a:extLst>
                  <a:ext uri="{FF2B5EF4-FFF2-40B4-BE49-F238E27FC236}">
                    <a16:creationId xmlns:a16="http://schemas.microsoft.com/office/drawing/2014/main" id="{93C9C09B-A85C-4ACD-BCD2-7C08A874B89D}"/>
                  </a:ext>
                </a:extLst>
              </p:cNvPr>
              <p:cNvPicPr/>
              <p:nvPr/>
            </p:nvPicPr>
            <p:blipFill>
              <a:blip r:embed="rId4"/>
              <a:stretch>
                <a:fillRect/>
              </a:stretch>
            </p:blipFill>
            <p:spPr>
              <a:xfrm>
                <a:off x="3000600" y="4347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xmlns="" id="{CBBB36D0-506A-4507-95D1-F19565B46E89}"/>
                  </a:ext>
                </a:extLst>
              </p14:cNvPr>
              <p14:cNvContentPartPr/>
              <p14:nvPr/>
            </p14:nvContentPartPr>
            <p14:xfrm>
              <a:off x="4060440" y="4370745"/>
              <a:ext cx="360" cy="360"/>
            </p14:xfrm>
          </p:contentPart>
        </mc:Choice>
        <mc:Fallback xmlns="">
          <p:pic>
            <p:nvPicPr>
              <p:cNvPr id="36" name="Ink 35">
                <a:extLst>
                  <a:ext uri="{FF2B5EF4-FFF2-40B4-BE49-F238E27FC236}">
                    <a16:creationId xmlns:a16="http://schemas.microsoft.com/office/drawing/2014/main" id="{CBBB36D0-506A-4507-95D1-F19565B46E89}"/>
                  </a:ext>
                </a:extLst>
              </p:cNvPr>
              <p:cNvPicPr/>
              <p:nvPr/>
            </p:nvPicPr>
            <p:blipFill>
              <a:blip r:embed="rId4"/>
              <a:stretch>
                <a:fillRect/>
              </a:stretch>
            </p:blipFill>
            <p:spPr>
              <a:xfrm>
                <a:off x="4056120" y="4366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a:extLst>
                  <a:ext uri="{FF2B5EF4-FFF2-40B4-BE49-F238E27FC236}">
                    <a16:creationId xmlns:a16="http://schemas.microsoft.com/office/drawing/2014/main" xmlns="" id="{BB6B5669-F0B2-4E95-BB71-6567DE7A6F46}"/>
                  </a:ext>
                </a:extLst>
              </p14:cNvPr>
              <p14:cNvContentPartPr/>
              <p14:nvPr/>
            </p14:nvContentPartPr>
            <p14:xfrm>
              <a:off x="5160600" y="4382625"/>
              <a:ext cx="360" cy="360"/>
            </p14:xfrm>
          </p:contentPart>
        </mc:Choice>
        <mc:Fallback xmlns="">
          <p:pic>
            <p:nvPicPr>
              <p:cNvPr id="37" name="Ink 36">
                <a:extLst>
                  <a:ext uri="{FF2B5EF4-FFF2-40B4-BE49-F238E27FC236}">
                    <a16:creationId xmlns:a16="http://schemas.microsoft.com/office/drawing/2014/main" id="{BB6B5669-F0B2-4E95-BB71-6567DE7A6F46}"/>
                  </a:ext>
                </a:extLst>
              </p:cNvPr>
              <p:cNvPicPr/>
              <p:nvPr/>
            </p:nvPicPr>
            <p:blipFill>
              <a:blip r:embed="rId4"/>
              <a:stretch>
                <a:fillRect/>
              </a:stretch>
            </p:blipFill>
            <p:spPr>
              <a:xfrm>
                <a:off x="5156280" y="4378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xmlns="" id="{4E25EFB8-0268-468E-83E0-1E7482C522C5}"/>
                  </a:ext>
                </a:extLst>
              </p14:cNvPr>
              <p14:cNvContentPartPr/>
              <p14:nvPr/>
            </p14:nvContentPartPr>
            <p14:xfrm>
              <a:off x="6249240" y="4313145"/>
              <a:ext cx="360" cy="360"/>
            </p14:xfrm>
          </p:contentPart>
        </mc:Choice>
        <mc:Fallback xmlns="">
          <p:pic>
            <p:nvPicPr>
              <p:cNvPr id="38" name="Ink 37">
                <a:extLst>
                  <a:ext uri="{FF2B5EF4-FFF2-40B4-BE49-F238E27FC236}">
                    <a16:creationId xmlns:a16="http://schemas.microsoft.com/office/drawing/2014/main" id="{4E25EFB8-0268-468E-83E0-1E7482C522C5}"/>
                  </a:ext>
                </a:extLst>
              </p:cNvPr>
              <p:cNvPicPr/>
              <p:nvPr/>
            </p:nvPicPr>
            <p:blipFill>
              <a:blip r:embed="rId4"/>
              <a:stretch>
                <a:fillRect/>
              </a:stretch>
            </p:blipFill>
            <p:spPr>
              <a:xfrm>
                <a:off x="6244920" y="4308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Ink 38">
                <a:extLst>
                  <a:ext uri="{FF2B5EF4-FFF2-40B4-BE49-F238E27FC236}">
                    <a16:creationId xmlns:a16="http://schemas.microsoft.com/office/drawing/2014/main" xmlns="" id="{3CF35AB1-E8CC-4D45-ABEB-9854C8230227}"/>
                  </a:ext>
                </a:extLst>
              </p14:cNvPr>
              <p14:cNvContentPartPr/>
              <p14:nvPr/>
            </p14:nvContentPartPr>
            <p14:xfrm>
              <a:off x="2616480" y="4790865"/>
              <a:ext cx="360" cy="360"/>
            </p14:xfrm>
          </p:contentPart>
        </mc:Choice>
        <mc:Fallback xmlns="">
          <p:pic>
            <p:nvPicPr>
              <p:cNvPr id="39" name="Ink 38">
                <a:extLst>
                  <a:ext uri="{FF2B5EF4-FFF2-40B4-BE49-F238E27FC236}">
                    <a16:creationId xmlns:a16="http://schemas.microsoft.com/office/drawing/2014/main" id="{3CF35AB1-E8CC-4D45-ABEB-9854C8230227}"/>
                  </a:ext>
                </a:extLst>
              </p:cNvPr>
              <p:cNvPicPr/>
              <p:nvPr/>
            </p:nvPicPr>
            <p:blipFill>
              <a:blip r:embed="rId4"/>
              <a:stretch>
                <a:fillRect/>
              </a:stretch>
            </p:blipFill>
            <p:spPr>
              <a:xfrm>
                <a:off x="2612160" y="4786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xmlns="" id="{07457D34-4403-4E17-B512-68D150CD1988}"/>
                  </a:ext>
                </a:extLst>
              </p14:cNvPr>
              <p14:cNvContentPartPr/>
              <p14:nvPr/>
            </p14:nvContentPartPr>
            <p14:xfrm>
              <a:off x="4936680" y="4756665"/>
              <a:ext cx="360" cy="360"/>
            </p14:xfrm>
          </p:contentPart>
        </mc:Choice>
        <mc:Fallback xmlns="">
          <p:pic>
            <p:nvPicPr>
              <p:cNvPr id="40" name="Ink 39">
                <a:extLst>
                  <a:ext uri="{FF2B5EF4-FFF2-40B4-BE49-F238E27FC236}">
                    <a16:creationId xmlns:a16="http://schemas.microsoft.com/office/drawing/2014/main" id="{07457D34-4403-4E17-B512-68D150CD1988}"/>
                  </a:ext>
                </a:extLst>
              </p:cNvPr>
              <p:cNvPicPr/>
              <p:nvPr/>
            </p:nvPicPr>
            <p:blipFill>
              <a:blip r:embed="rId4"/>
              <a:stretch>
                <a:fillRect/>
              </a:stretch>
            </p:blipFill>
            <p:spPr>
              <a:xfrm>
                <a:off x="4932360" y="4752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xmlns="" id="{13C94FF2-3867-4760-A4EB-AE4F12A47F53}"/>
                  </a:ext>
                </a:extLst>
              </p14:cNvPr>
              <p14:cNvContentPartPr/>
              <p14:nvPr/>
            </p14:nvContentPartPr>
            <p14:xfrm>
              <a:off x="3891240" y="4951425"/>
              <a:ext cx="360" cy="360"/>
            </p14:xfrm>
          </p:contentPart>
        </mc:Choice>
        <mc:Fallback xmlns="">
          <p:pic>
            <p:nvPicPr>
              <p:cNvPr id="41" name="Ink 40">
                <a:extLst>
                  <a:ext uri="{FF2B5EF4-FFF2-40B4-BE49-F238E27FC236}">
                    <a16:creationId xmlns:a16="http://schemas.microsoft.com/office/drawing/2014/main" id="{13C94FF2-3867-4760-A4EB-AE4F12A47F53}"/>
                  </a:ext>
                </a:extLst>
              </p:cNvPr>
              <p:cNvPicPr/>
              <p:nvPr/>
            </p:nvPicPr>
            <p:blipFill>
              <a:blip r:embed="rId4"/>
              <a:stretch>
                <a:fillRect/>
              </a:stretch>
            </p:blipFill>
            <p:spPr>
              <a:xfrm>
                <a:off x="3886920" y="4947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xmlns="" id="{FB41BFEF-23C8-4C2D-BFB6-8A88FB7B535B}"/>
                  </a:ext>
                </a:extLst>
              </p14:cNvPr>
              <p14:cNvContentPartPr/>
              <p14:nvPr/>
            </p14:nvContentPartPr>
            <p14:xfrm>
              <a:off x="2502360" y="4895625"/>
              <a:ext cx="360" cy="360"/>
            </p14:xfrm>
          </p:contentPart>
        </mc:Choice>
        <mc:Fallback xmlns="">
          <p:pic>
            <p:nvPicPr>
              <p:cNvPr id="42" name="Ink 41">
                <a:extLst>
                  <a:ext uri="{FF2B5EF4-FFF2-40B4-BE49-F238E27FC236}">
                    <a16:creationId xmlns:a16="http://schemas.microsoft.com/office/drawing/2014/main" id="{FB41BFEF-23C8-4C2D-BFB6-8A88FB7B535B}"/>
                  </a:ext>
                </a:extLst>
              </p:cNvPr>
              <p:cNvPicPr/>
              <p:nvPr/>
            </p:nvPicPr>
            <p:blipFill>
              <a:blip r:embed="rId4"/>
              <a:stretch>
                <a:fillRect/>
              </a:stretch>
            </p:blipFill>
            <p:spPr>
              <a:xfrm>
                <a:off x="2498040" y="4891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xmlns="" id="{97C3302E-EE76-4F8C-A63A-AAFF2E881951}"/>
                  </a:ext>
                </a:extLst>
              </p14:cNvPr>
              <p14:cNvContentPartPr/>
              <p14:nvPr/>
            </p14:nvContentPartPr>
            <p14:xfrm>
              <a:off x="2405880" y="4974465"/>
              <a:ext cx="360" cy="360"/>
            </p14:xfrm>
          </p:contentPart>
        </mc:Choice>
        <mc:Fallback xmlns="">
          <p:pic>
            <p:nvPicPr>
              <p:cNvPr id="43" name="Ink 42">
                <a:extLst>
                  <a:ext uri="{FF2B5EF4-FFF2-40B4-BE49-F238E27FC236}">
                    <a16:creationId xmlns:a16="http://schemas.microsoft.com/office/drawing/2014/main" id="{97C3302E-EE76-4F8C-A63A-AAFF2E881951}"/>
                  </a:ext>
                </a:extLst>
              </p:cNvPr>
              <p:cNvPicPr/>
              <p:nvPr/>
            </p:nvPicPr>
            <p:blipFill>
              <a:blip r:embed="rId4"/>
              <a:stretch>
                <a:fillRect/>
              </a:stretch>
            </p:blipFill>
            <p:spPr>
              <a:xfrm>
                <a:off x="2401560" y="4970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4" name="Ink 43">
                <a:extLst>
                  <a:ext uri="{FF2B5EF4-FFF2-40B4-BE49-F238E27FC236}">
                    <a16:creationId xmlns:a16="http://schemas.microsoft.com/office/drawing/2014/main" xmlns="" id="{D37F7A28-E856-49F7-B39A-0FB64538D02B}"/>
                  </a:ext>
                </a:extLst>
              </p14:cNvPr>
              <p14:cNvContentPartPr/>
              <p14:nvPr/>
            </p14:nvContentPartPr>
            <p14:xfrm>
              <a:off x="3780360" y="4939545"/>
              <a:ext cx="360" cy="360"/>
            </p14:xfrm>
          </p:contentPart>
        </mc:Choice>
        <mc:Fallback xmlns="">
          <p:pic>
            <p:nvPicPr>
              <p:cNvPr id="44" name="Ink 43">
                <a:extLst>
                  <a:ext uri="{FF2B5EF4-FFF2-40B4-BE49-F238E27FC236}">
                    <a16:creationId xmlns:a16="http://schemas.microsoft.com/office/drawing/2014/main" id="{D37F7A28-E856-49F7-B39A-0FB64538D02B}"/>
                  </a:ext>
                </a:extLst>
              </p:cNvPr>
              <p:cNvPicPr/>
              <p:nvPr/>
            </p:nvPicPr>
            <p:blipFill>
              <a:blip r:embed="rId4"/>
              <a:stretch>
                <a:fillRect/>
              </a:stretch>
            </p:blipFill>
            <p:spPr>
              <a:xfrm>
                <a:off x="3776040" y="4935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Ink 44">
                <a:extLst>
                  <a:ext uri="{FF2B5EF4-FFF2-40B4-BE49-F238E27FC236}">
                    <a16:creationId xmlns:a16="http://schemas.microsoft.com/office/drawing/2014/main" xmlns="" id="{1E7C8C6F-581A-42CF-882C-E8DAD7BF9D9B}"/>
                  </a:ext>
                </a:extLst>
              </p14:cNvPr>
              <p14:cNvContentPartPr/>
              <p14:nvPr/>
            </p14:nvContentPartPr>
            <p14:xfrm>
              <a:off x="5388840" y="4911105"/>
              <a:ext cx="360" cy="360"/>
            </p14:xfrm>
          </p:contentPart>
        </mc:Choice>
        <mc:Fallback xmlns="">
          <p:pic>
            <p:nvPicPr>
              <p:cNvPr id="45" name="Ink 44">
                <a:extLst>
                  <a:ext uri="{FF2B5EF4-FFF2-40B4-BE49-F238E27FC236}">
                    <a16:creationId xmlns:a16="http://schemas.microsoft.com/office/drawing/2014/main" id="{1E7C8C6F-581A-42CF-882C-E8DAD7BF9D9B}"/>
                  </a:ext>
                </a:extLst>
              </p:cNvPr>
              <p:cNvPicPr/>
              <p:nvPr/>
            </p:nvPicPr>
            <p:blipFill>
              <a:blip r:embed="rId4"/>
              <a:stretch>
                <a:fillRect/>
              </a:stretch>
            </p:blipFill>
            <p:spPr>
              <a:xfrm>
                <a:off x="5384520" y="4906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Ink 45">
                <a:extLst>
                  <a:ext uri="{FF2B5EF4-FFF2-40B4-BE49-F238E27FC236}">
                    <a16:creationId xmlns:a16="http://schemas.microsoft.com/office/drawing/2014/main" xmlns="" id="{98D0F83A-BE7F-4F0E-B7AF-E5C6E7E3B89A}"/>
                  </a:ext>
                </a:extLst>
              </p14:cNvPr>
              <p14:cNvContentPartPr/>
              <p14:nvPr/>
            </p14:nvContentPartPr>
            <p14:xfrm>
              <a:off x="6249240" y="4834425"/>
              <a:ext cx="360" cy="360"/>
            </p14:xfrm>
          </p:contentPart>
        </mc:Choice>
        <mc:Fallback xmlns="">
          <p:pic>
            <p:nvPicPr>
              <p:cNvPr id="46" name="Ink 45">
                <a:extLst>
                  <a:ext uri="{FF2B5EF4-FFF2-40B4-BE49-F238E27FC236}">
                    <a16:creationId xmlns:a16="http://schemas.microsoft.com/office/drawing/2014/main" id="{98D0F83A-BE7F-4F0E-B7AF-E5C6E7E3B89A}"/>
                  </a:ext>
                </a:extLst>
              </p:cNvPr>
              <p:cNvPicPr/>
              <p:nvPr/>
            </p:nvPicPr>
            <p:blipFill>
              <a:blip r:embed="rId4"/>
              <a:stretch>
                <a:fillRect/>
              </a:stretch>
            </p:blipFill>
            <p:spPr>
              <a:xfrm>
                <a:off x="6244920" y="4830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 name="Ink 46">
                <a:extLst>
                  <a:ext uri="{FF2B5EF4-FFF2-40B4-BE49-F238E27FC236}">
                    <a16:creationId xmlns:a16="http://schemas.microsoft.com/office/drawing/2014/main" xmlns="" id="{54E35176-EA66-4997-884E-86F223870BEC}"/>
                  </a:ext>
                </a:extLst>
              </p14:cNvPr>
              <p14:cNvContentPartPr/>
              <p14:nvPr/>
            </p14:nvContentPartPr>
            <p14:xfrm>
              <a:off x="6333120" y="4830465"/>
              <a:ext cx="360" cy="360"/>
            </p14:xfrm>
          </p:contentPart>
        </mc:Choice>
        <mc:Fallback xmlns="">
          <p:pic>
            <p:nvPicPr>
              <p:cNvPr id="47" name="Ink 46">
                <a:extLst>
                  <a:ext uri="{FF2B5EF4-FFF2-40B4-BE49-F238E27FC236}">
                    <a16:creationId xmlns:a16="http://schemas.microsoft.com/office/drawing/2014/main" id="{54E35176-EA66-4997-884E-86F223870BEC}"/>
                  </a:ext>
                </a:extLst>
              </p:cNvPr>
              <p:cNvPicPr/>
              <p:nvPr/>
            </p:nvPicPr>
            <p:blipFill>
              <a:blip r:embed="rId4"/>
              <a:stretch>
                <a:fillRect/>
              </a:stretch>
            </p:blipFill>
            <p:spPr>
              <a:xfrm>
                <a:off x="6328800" y="4826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Ink 47">
                <a:extLst>
                  <a:ext uri="{FF2B5EF4-FFF2-40B4-BE49-F238E27FC236}">
                    <a16:creationId xmlns:a16="http://schemas.microsoft.com/office/drawing/2014/main" xmlns="" id="{6F7AE6A6-2620-4C8F-BEA7-F34F151821EC}"/>
                  </a:ext>
                </a:extLst>
              </p14:cNvPr>
              <p14:cNvContentPartPr/>
              <p14:nvPr/>
            </p14:nvContentPartPr>
            <p14:xfrm>
              <a:off x="7333920" y="4823265"/>
              <a:ext cx="360" cy="360"/>
            </p14:xfrm>
          </p:contentPart>
        </mc:Choice>
        <mc:Fallback xmlns="">
          <p:pic>
            <p:nvPicPr>
              <p:cNvPr id="48" name="Ink 47">
                <a:extLst>
                  <a:ext uri="{FF2B5EF4-FFF2-40B4-BE49-F238E27FC236}">
                    <a16:creationId xmlns:a16="http://schemas.microsoft.com/office/drawing/2014/main" id="{6F7AE6A6-2620-4C8F-BEA7-F34F151821EC}"/>
                  </a:ext>
                </a:extLst>
              </p:cNvPr>
              <p:cNvPicPr/>
              <p:nvPr/>
            </p:nvPicPr>
            <p:blipFill>
              <a:blip r:embed="rId4"/>
              <a:stretch>
                <a:fillRect/>
              </a:stretch>
            </p:blipFill>
            <p:spPr>
              <a:xfrm>
                <a:off x="7329600" y="4818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Ink 48">
                <a:extLst>
                  <a:ext uri="{FF2B5EF4-FFF2-40B4-BE49-F238E27FC236}">
                    <a16:creationId xmlns:a16="http://schemas.microsoft.com/office/drawing/2014/main" xmlns="" id="{CA890AB1-3BA0-42F9-9A84-5B675054864A}"/>
                  </a:ext>
                </a:extLst>
              </p14:cNvPr>
              <p14:cNvContentPartPr/>
              <p14:nvPr/>
            </p14:nvContentPartPr>
            <p14:xfrm>
              <a:off x="7572240" y="4806345"/>
              <a:ext cx="360" cy="360"/>
            </p14:xfrm>
          </p:contentPart>
        </mc:Choice>
        <mc:Fallback xmlns="">
          <p:pic>
            <p:nvPicPr>
              <p:cNvPr id="49" name="Ink 48">
                <a:extLst>
                  <a:ext uri="{FF2B5EF4-FFF2-40B4-BE49-F238E27FC236}">
                    <a16:creationId xmlns:a16="http://schemas.microsoft.com/office/drawing/2014/main" id="{CA890AB1-3BA0-42F9-9A84-5B675054864A}"/>
                  </a:ext>
                </a:extLst>
              </p:cNvPr>
              <p:cNvPicPr/>
              <p:nvPr/>
            </p:nvPicPr>
            <p:blipFill>
              <a:blip r:embed="rId4"/>
              <a:stretch>
                <a:fillRect/>
              </a:stretch>
            </p:blipFill>
            <p:spPr>
              <a:xfrm>
                <a:off x="7567920" y="4802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Ink 49">
                <a:extLst>
                  <a:ext uri="{FF2B5EF4-FFF2-40B4-BE49-F238E27FC236}">
                    <a16:creationId xmlns:a16="http://schemas.microsoft.com/office/drawing/2014/main" xmlns="" id="{3832901E-C427-404E-9F6C-7A04C2D00A95}"/>
                  </a:ext>
                </a:extLst>
              </p14:cNvPr>
              <p14:cNvContentPartPr/>
              <p14:nvPr/>
            </p14:nvContentPartPr>
            <p14:xfrm>
              <a:off x="8233560" y="4808145"/>
              <a:ext cx="360" cy="360"/>
            </p14:xfrm>
          </p:contentPart>
        </mc:Choice>
        <mc:Fallback xmlns="">
          <p:pic>
            <p:nvPicPr>
              <p:cNvPr id="50" name="Ink 49">
                <a:extLst>
                  <a:ext uri="{FF2B5EF4-FFF2-40B4-BE49-F238E27FC236}">
                    <a16:creationId xmlns:a16="http://schemas.microsoft.com/office/drawing/2014/main" id="{3832901E-C427-404E-9F6C-7A04C2D00A95}"/>
                  </a:ext>
                </a:extLst>
              </p:cNvPr>
              <p:cNvPicPr/>
              <p:nvPr/>
            </p:nvPicPr>
            <p:blipFill>
              <a:blip r:embed="rId4"/>
              <a:stretch>
                <a:fillRect/>
              </a:stretch>
            </p:blipFill>
            <p:spPr>
              <a:xfrm>
                <a:off x="8229240" y="4803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Ink 50">
                <a:extLst>
                  <a:ext uri="{FF2B5EF4-FFF2-40B4-BE49-F238E27FC236}">
                    <a16:creationId xmlns:a16="http://schemas.microsoft.com/office/drawing/2014/main" xmlns="" id="{C866C594-3E9D-4B8F-90F2-86BF676FA85B}"/>
                  </a:ext>
                </a:extLst>
              </p14:cNvPr>
              <p14:cNvContentPartPr/>
              <p14:nvPr/>
            </p14:nvContentPartPr>
            <p14:xfrm>
              <a:off x="8741520" y="4868265"/>
              <a:ext cx="360" cy="360"/>
            </p14:xfrm>
          </p:contentPart>
        </mc:Choice>
        <mc:Fallback xmlns="">
          <p:pic>
            <p:nvPicPr>
              <p:cNvPr id="51" name="Ink 50">
                <a:extLst>
                  <a:ext uri="{FF2B5EF4-FFF2-40B4-BE49-F238E27FC236}">
                    <a16:creationId xmlns:a16="http://schemas.microsoft.com/office/drawing/2014/main" id="{C866C594-3E9D-4B8F-90F2-86BF676FA85B}"/>
                  </a:ext>
                </a:extLst>
              </p:cNvPr>
              <p:cNvPicPr/>
              <p:nvPr/>
            </p:nvPicPr>
            <p:blipFill>
              <a:blip r:embed="rId4"/>
              <a:stretch>
                <a:fillRect/>
              </a:stretch>
            </p:blipFill>
            <p:spPr>
              <a:xfrm>
                <a:off x="8737200" y="4863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Ink 51">
                <a:extLst>
                  <a:ext uri="{FF2B5EF4-FFF2-40B4-BE49-F238E27FC236}">
                    <a16:creationId xmlns:a16="http://schemas.microsoft.com/office/drawing/2014/main" xmlns="" id="{DA3608DD-7FCD-41EA-85F5-232EFEB94E22}"/>
                  </a:ext>
                </a:extLst>
              </p14:cNvPr>
              <p14:cNvContentPartPr/>
              <p14:nvPr/>
            </p14:nvContentPartPr>
            <p14:xfrm>
              <a:off x="10408680" y="4862865"/>
              <a:ext cx="360" cy="360"/>
            </p14:xfrm>
          </p:contentPart>
        </mc:Choice>
        <mc:Fallback xmlns="">
          <p:pic>
            <p:nvPicPr>
              <p:cNvPr id="52" name="Ink 51">
                <a:extLst>
                  <a:ext uri="{FF2B5EF4-FFF2-40B4-BE49-F238E27FC236}">
                    <a16:creationId xmlns:a16="http://schemas.microsoft.com/office/drawing/2014/main" id="{DA3608DD-7FCD-41EA-85F5-232EFEB94E22}"/>
                  </a:ext>
                </a:extLst>
              </p:cNvPr>
              <p:cNvPicPr/>
              <p:nvPr/>
            </p:nvPicPr>
            <p:blipFill>
              <a:blip r:embed="rId4"/>
              <a:stretch>
                <a:fillRect/>
              </a:stretch>
            </p:blipFill>
            <p:spPr>
              <a:xfrm>
                <a:off x="10404360" y="4858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Ink 52">
                <a:extLst>
                  <a:ext uri="{FF2B5EF4-FFF2-40B4-BE49-F238E27FC236}">
                    <a16:creationId xmlns:a16="http://schemas.microsoft.com/office/drawing/2014/main" xmlns="" id="{EA6587B7-4CE0-4F43-AD1D-2895DB0EC089}"/>
                  </a:ext>
                </a:extLst>
              </p14:cNvPr>
              <p14:cNvContentPartPr/>
              <p14:nvPr/>
            </p14:nvContentPartPr>
            <p14:xfrm>
              <a:off x="8296200" y="4721385"/>
              <a:ext cx="360" cy="360"/>
            </p14:xfrm>
          </p:contentPart>
        </mc:Choice>
        <mc:Fallback xmlns="">
          <p:pic>
            <p:nvPicPr>
              <p:cNvPr id="53" name="Ink 52">
                <a:extLst>
                  <a:ext uri="{FF2B5EF4-FFF2-40B4-BE49-F238E27FC236}">
                    <a16:creationId xmlns:a16="http://schemas.microsoft.com/office/drawing/2014/main" id="{EA6587B7-4CE0-4F43-AD1D-2895DB0EC089}"/>
                  </a:ext>
                </a:extLst>
              </p:cNvPr>
              <p:cNvPicPr/>
              <p:nvPr/>
            </p:nvPicPr>
            <p:blipFill>
              <a:blip r:embed="rId4"/>
              <a:stretch>
                <a:fillRect/>
              </a:stretch>
            </p:blipFill>
            <p:spPr>
              <a:xfrm>
                <a:off x="8291880" y="4717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k 53">
                <a:extLst>
                  <a:ext uri="{FF2B5EF4-FFF2-40B4-BE49-F238E27FC236}">
                    <a16:creationId xmlns:a16="http://schemas.microsoft.com/office/drawing/2014/main" xmlns="" id="{C759B222-DF0B-46C3-B91E-C42A3EC68E39}"/>
                  </a:ext>
                </a:extLst>
              </p14:cNvPr>
              <p14:cNvContentPartPr/>
              <p14:nvPr/>
            </p14:nvContentPartPr>
            <p14:xfrm>
              <a:off x="2297520" y="5398185"/>
              <a:ext cx="360" cy="360"/>
            </p14:xfrm>
          </p:contentPart>
        </mc:Choice>
        <mc:Fallback xmlns="">
          <p:pic>
            <p:nvPicPr>
              <p:cNvPr id="54" name="Ink 53">
                <a:extLst>
                  <a:ext uri="{FF2B5EF4-FFF2-40B4-BE49-F238E27FC236}">
                    <a16:creationId xmlns:a16="http://schemas.microsoft.com/office/drawing/2014/main" id="{C759B222-DF0B-46C3-B91E-C42A3EC68E39}"/>
                  </a:ext>
                </a:extLst>
              </p:cNvPr>
              <p:cNvPicPr/>
              <p:nvPr/>
            </p:nvPicPr>
            <p:blipFill>
              <a:blip r:embed="rId4"/>
              <a:stretch>
                <a:fillRect/>
              </a:stretch>
            </p:blipFill>
            <p:spPr>
              <a:xfrm>
                <a:off x="2293200" y="5393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Ink 54">
                <a:extLst>
                  <a:ext uri="{FF2B5EF4-FFF2-40B4-BE49-F238E27FC236}">
                    <a16:creationId xmlns:a16="http://schemas.microsoft.com/office/drawing/2014/main" xmlns="" id="{C7F8BD82-9991-45ED-B9F9-2FBBB943B45C}"/>
                  </a:ext>
                </a:extLst>
              </p14:cNvPr>
              <p14:cNvContentPartPr/>
              <p14:nvPr/>
            </p14:nvContentPartPr>
            <p14:xfrm>
              <a:off x="4237200" y="5293425"/>
              <a:ext cx="360" cy="360"/>
            </p14:xfrm>
          </p:contentPart>
        </mc:Choice>
        <mc:Fallback xmlns="">
          <p:pic>
            <p:nvPicPr>
              <p:cNvPr id="55" name="Ink 54">
                <a:extLst>
                  <a:ext uri="{FF2B5EF4-FFF2-40B4-BE49-F238E27FC236}">
                    <a16:creationId xmlns:a16="http://schemas.microsoft.com/office/drawing/2014/main" id="{C7F8BD82-9991-45ED-B9F9-2FBBB943B45C}"/>
                  </a:ext>
                </a:extLst>
              </p:cNvPr>
              <p:cNvPicPr/>
              <p:nvPr/>
            </p:nvPicPr>
            <p:blipFill>
              <a:blip r:embed="rId4"/>
              <a:stretch>
                <a:fillRect/>
              </a:stretch>
            </p:blipFill>
            <p:spPr>
              <a:xfrm>
                <a:off x="4232880" y="5289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6" name="Ink 55">
                <a:extLst>
                  <a:ext uri="{FF2B5EF4-FFF2-40B4-BE49-F238E27FC236}">
                    <a16:creationId xmlns:a16="http://schemas.microsoft.com/office/drawing/2014/main" xmlns="" id="{ADC28768-308F-45BE-AB42-73F4CA1A50C7}"/>
                  </a:ext>
                </a:extLst>
              </p14:cNvPr>
              <p14:cNvContentPartPr/>
              <p14:nvPr/>
            </p14:nvContentPartPr>
            <p14:xfrm>
              <a:off x="8379000" y="4054305"/>
              <a:ext cx="360" cy="360"/>
            </p14:xfrm>
          </p:contentPart>
        </mc:Choice>
        <mc:Fallback xmlns="">
          <p:pic>
            <p:nvPicPr>
              <p:cNvPr id="56" name="Ink 55">
                <a:extLst>
                  <a:ext uri="{FF2B5EF4-FFF2-40B4-BE49-F238E27FC236}">
                    <a16:creationId xmlns:a16="http://schemas.microsoft.com/office/drawing/2014/main" id="{ADC28768-308F-45BE-AB42-73F4CA1A50C7}"/>
                  </a:ext>
                </a:extLst>
              </p:cNvPr>
              <p:cNvPicPr/>
              <p:nvPr/>
            </p:nvPicPr>
            <p:blipFill>
              <a:blip r:embed="rId4"/>
              <a:stretch>
                <a:fillRect/>
              </a:stretch>
            </p:blipFill>
            <p:spPr>
              <a:xfrm>
                <a:off x="8374680" y="4049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Ink 56">
                <a:extLst>
                  <a:ext uri="{FF2B5EF4-FFF2-40B4-BE49-F238E27FC236}">
                    <a16:creationId xmlns:a16="http://schemas.microsoft.com/office/drawing/2014/main" xmlns="" id="{DBD87992-1B2D-4F99-BE00-7B4D73F4F991}"/>
                  </a:ext>
                </a:extLst>
              </p14:cNvPr>
              <p14:cNvContentPartPr/>
              <p14:nvPr/>
            </p14:nvContentPartPr>
            <p14:xfrm>
              <a:off x="3771000" y="4401705"/>
              <a:ext cx="360" cy="360"/>
            </p14:xfrm>
          </p:contentPart>
        </mc:Choice>
        <mc:Fallback xmlns="">
          <p:pic>
            <p:nvPicPr>
              <p:cNvPr id="57" name="Ink 56">
                <a:extLst>
                  <a:ext uri="{FF2B5EF4-FFF2-40B4-BE49-F238E27FC236}">
                    <a16:creationId xmlns:a16="http://schemas.microsoft.com/office/drawing/2014/main" id="{DBD87992-1B2D-4F99-BE00-7B4D73F4F991}"/>
                  </a:ext>
                </a:extLst>
              </p:cNvPr>
              <p:cNvPicPr/>
              <p:nvPr/>
            </p:nvPicPr>
            <p:blipFill>
              <a:blip r:embed="rId4"/>
              <a:stretch>
                <a:fillRect/>
              </a:stretch>
            </p:blipFill>
            <p:spPr>
              <a:xfrm>
                <a:off x="3766680" y="4397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xmlns="" id="{63B95D21-4BCD-4992-9FEB-DFA6404409C9}"/>
                  </a:ext>
                </a:extLst>
              </p14:cNvPr>
              <p14:cNvContentPartPr/>
              <p14:nvPr/>
            </p14:nvContentPartPr>
            <p14:xfrm>
              <a:off x="3024720" y="4398105"/>
              <a:ext cx="360" cy="360"/>
            </p14:xfrm>
          </p:contentPart>
        </mc:Choice>
        <mc:Fallback xmlns="">
          <p:pic>
            <p:nvPicPr>
              <p:cNvPr id="58" name="Ink 57">
                <a:extLst>
                  <a:ext uri="{FF2B5EF4-FFF2-40B4-BE49-F238E27FC236}">
                    <a16:creationId xmlns:a16="http://schemas.microsoft.com/office/drawing/2014/main" id="{63B95D21-4BCD-4992-9FEB-DFA6404409C9}"/>
                  </a:ext>
                </a:extLst>
              </p:cNvPr>
              <p:cNvPicPr/>
              <p:nvPr/>
            </p:nvPicPr>
            <p:blipFill>
              <a:blip r:embed="rId4"/>
              <a:stretch>
                <a:fillRect/>
              </a:stretch>
            </p:blipFill>
            <p:spPr>
              <a:xfrm>
                <a:off x="3020400" y="4393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Ink 58">
                <a:extLst>
                  <a:ext uri="{FF2B5EF4-FFF2-40B4-BE49-F238E27FC236}">
                    <a16:creationId xmlns:a16="http://schemas.microsoft.com/office/drawing/2014/main" xmlns="" id="{A0BD9E45-B737-4871-9225-855ED4BBD61E}"/>
                  </a:ext>
                </a:extLst>
              </p14:cNvPr>
              <p14:cNvContentPartPr/>
              <p14:nvPr/>
            </p14:nvContentPartPr>
            <p14:xfrm>
              <a:off x="3048480" y="4410345"/>
              <a:ext cx="360" cy="360"/>
            </p14:xfrm>
          </p:contentPart>
        </mc:Choice>
        <mc:Fallback xmlns="">
          <p:pic>
            <p:nvPicPr>
              <p:cNvPr id="59" name="Ink 58">
                <a:extLst>
                  <a:ext uri="{FF2B5EF4-FFF2-40B4-BE49-F238E27FC236}">
                    <a16:creationId xmlns:a16="http://schemas.microsoft.com/office/drawing/2014/main" id="{A0BD9E45-B737-4871-9225-855ED4BBD61E}"/>
                  </a:ext>
                </a:extLst>
              </p:cNvPr>
              <p:cNvPicPr/>
              <p:nvPr/>
            </p:nvPicPr>
            <p:blipFill>
              <a:blip r:embed="rId4"/>
              <a:stretch>
                <a:fillRect/>
              </a:stretch>
            </p:blipFill>
            <p:spPr>
              <a:xfrm>
                <a:off x="3044160" y="4406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xmlns="" id="{A14E7E54-3966-46FE-93E2-7F1B2A6838AC}"/>
                  </a:ext>
                </a:extLst>
              </p14:cNvPr>
              <p14:cNvContentPartPr/>
              <p14:nvPr/>
            </p14:nvContentPartPr>
            <p14:xfrm>
              <a:off x="2930040" y="4386225"/>
              <a:ext cx="360" cy="360"/>
            </p14:xfrm>
          </p:contentPart>
        </mc:Choice>
        <mc:Fallback xmlns="">
          <p:pic>
            <p:nvPicPr>
              <p:cNvPr id="60" name="Ink 59">
                <a:extLst>
                  <a:ext uri="{FF2B5EF4-FFF2-40B4-BE49-F238E27FC236}">
                    <a16:creationId xmlns:a16="http://schemas.microsoft.com/office/drawing/2014/main" id="{A14E7E54-3966-46FE-93E2-7F1B2A6838AC}"/>
                  </a:ext>
                </a:extLst>
              </p:cNvPr>
              <p:cNvPicPr/>
              <p:nvPr/>
            </p:nvPicPr>
            <p:blipFill>
              <a:blip r:embed="rId4"/>
              <a:stretch>
                <a:fillRect/>
              </a:stretch>
            </p:blipFill>
            <p:spPr>
              <a:xfrm>
                <a:off x="2925720" y="4381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Ink 60">
                <a:extLst>
                  <a:ext uri="{FF2B5EF4-FFF2-40B4-BE49-F238E27FC236}">
                    <a16:creationId xmlns:a16="http://schemas.microsoft.com/office/drawing/2014/main" xmlns="" id="{ED0FDA80-3CE9-439E-89ED-287922F06BFF}"/>
                  </a:ext>
                </a:extLst>
              </p14:cNvPr>
              <p14:cNvContentPartPr/>
              <p14:nvPr/>
            </p14:nvContentPartPr>
            <p14:xfrm>
              <a:off x="4280400" y="4375785"/>
              <a:ext cx="360" cy="360"/>
            </p14:xfrm>
          </p:contentPart>
        </mc:Choice>
        <mc:Fallback xmlns="">
          <p:pic>
            <p:nvPicPr>
              <p:cNvPr id="61" name="Ink 60">
                <a:extLst>
                  <a:ext uri="{FF2B5EF4-FFF2-40B4-BE49-F238E27FC236}">
                    <a16:creationId xmlns:a16="http://schemas.microsoft.com/office/drawing/2014/main" id="{ED0FDA80-3CE9-439E-89ED-287922F06BFF}"/>
                  </a:ext>
                </a:extLst>
              </p:cNvPr>
              <p:cNvPicPr/>
              <p:nvPr/>
            </p:nvPicPr>
            <p:blipFill>
              <a:blip r:embed="rId4"/>
              <a:stretch>
                <a:fillRect/>
              </a:stretch>
            </p:blipFill>
            <p:spPr>
              <a:xfrm>
                <a:off x="4276080" y="4371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Ink 61">
                <a:extLst>
                  <a:ext uri="{FF2B5EF4-FFF2-40B4-BE49-F238E27FC236}">
                    <a16:creationId xmlns:a16="http://schemas.microsoft.com/office/drawing/2014/main" xmlns="" id="{21EE10FF-1376-4AD5-B92B-2FA87E4D1182}"/>
                  </a:ext>
                </a:extLst>
              </p14:cNvPr>
              <p14:cNvContentPartPr/>
              <p14:nvPr/>
            </p14:nvContentPartPr>
            <p14:xfrm>
              <a:off x="4444200" y="4375785"/>
              <a:ext cx="360" cy="360"/>
            </p14:xfrm>
          </p:contentPart>
        </mc:Choice>
        <mc:Fallback xmlns="">
          <p:pic>
            <p:nvPicPr>
              <p:cNvPr id="62" name="Ink 61">
                <a:extLst>
                  <a:ext uri="{FF2B5EF4-FFF2-40B4-BE49-F238E27FC236}">
                    <a16:creationId xmlns:a16="http://schemas.microsoft.com/office/drawing/2014/main" id="{21EE10FF-1376-4AD5-B92B-2FA87E4D1182}"/>
                  </a:ext>
                </a:extLst>
              </p:cNvPr>
              <p:cNvPicPr/>
              <p:nvPr/>
            </p:nvPicPr>
            <p:blipFill>
              <a:blip r:embed="rId4"/>
              <a:stretch>
                <a:fillRect/>
              </a:stretch>
            </p:blipFill>
            <p:spPr>
              <a:xfrm>
                <a:off x="4439880" y="4371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Ink 62">
                <a:extLst>
                  <a:ext uri="{FF2B5EF4-FFF2-40B4-BE49-F238E27FC236}">
                    <a16:creationId xmlns:a16="http://schemas.microsoft.com/office/drawing/2014/main" xmlns="" id="{36A20AE1-855C-4616-8088-D1E0E217989D}"/>
                  </a:ext>
                </a:extLst>
              </p14:cNvPr>
              <p14:cNvContentPartPr/>
              <p14:nvPr/>
            </p14:nvContentPartPr>
            <p14:xfrm>
              <a:off x="6170760" y="4453185"/>
              <a:ext cx="33480" cy="59400"/>
            </p14:xfrm>
          </p:contentPart>
        </mc:Choice>
        <mc:Fallback xmlns="">
          <p:pic>
            <p:nvPicPr>
              <p:cNvPr id="63" name="Ink 62">
                <a:extLst>
                  <a:ext uri="{FF2B5EF4-FFF2-40B4-BE49-F238E27FC236}">
                    <a16:creationId xmlns:a16="http://schemas.microsoft.com/office/drawing/2014/main" id="{36A20AE1-855C-4616-8088-D1E0E217989D}"/>
                  </a:ext>
                </a:extLst>
              </p:cNvPr>
              <p:cNvPicPr/>
              <p:nvPr/>
            </p:nvPicPr>
            <p:blipFill>
              <a:blip r:embed="rId64"/>
              <a:stretch>
                <a:fillRect/>
              </a:stretch>
            </p:blipFill>
            <p:spPr>
              <a:xfrm>
                <a:off x="6166440" y="4448865"/>
                <a:ext cx="42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 name="Ink 63">
                <a:extLst>
                  <a:ext uri="{FF2B5EF4-FFF2-40B4-BE49-F238E27FC236}">
                    <a16:creationId xmlns:a16="http://schemas.microsoft.com/office/drawing/2014/main" xmlns="" id="{87A5E9EE-C80B-4A53-BA83-8732E096E536}"/>
                  </a:ext>
                </a:extLst>
              </p14:cNvPr>
              <p14:cNvContentPartPr/>
              <p14:nvPr/>
            </p14:nvContentPartPr>
            <p14:xfrm>
              <a:off x="3504960" y="5180745"/>
              <a:ext cx="360" cy="360"/>
            </p14:xfrm>
          </p:contentPart>
        </mc:Choice>
        <mc:Fallback xmlns="">
          <p:pic>
            <p:nvPicPr>
              <p:cNvPr id="64" name="Ink 63">
                <a:extLst>
                  <a:ext uri="{FF2B5EF4-FFF2-40B4-BE49-F238E27FC236}">
                    <a16:creationId xmlns:a16="http://schemas.microsoft.com/office/drawing/2014/main" id="{87A5E9EE-C80B-4A53-BA83-8732E096E536}"/>
                  </a:ext>
                </a:extLst>
              </p:cNvPr>
              <p:cNvPicPr/>
              <p:nvPr/>
            </p:nvPicPr>
            <p:blipFill>
              <a:blip r:embed="rId4"/>
              <a:stretch>
                <a:fillRect/>
              </a:stretch>
            </p:blipFill>
            <p:spPr>
              <a:xfrm>
                <a:off x="3500640" y="5176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Ink 64">
                <a:extLst>
                  <a:ext uri="{FF2B5EF4-FFF2-40B4-BE49-F238E27FC236}">
                    <a16:creationId xmlns:a16="http://schemas.microsoft.com/office/drawing/2014/main" xmlns="" id="{455DE514-10CD-4794-8ECD-712126ADF14E}"/>
                  </a:ext>
                </a:extLst>
              </p14:cNvPr>
              <p14:cNvContentPartPr/>
              <p14:nvPr/>
            </p14:nvContentPartPr>
            <p14:xfrm>
              <a:off x="3999240" y="5056185"/>
              <a:ext cx="360" cy="360"/>
            </p14:xfrm>
          </p:contentPart>
        </mc:Choice>
        <mc:Fallback xmlns="">
          <p:pic>
            <p:nvPicPr>
              <p:cNvPr id="65" name="Ink 64">
                <a:extLst>
                  <a:ext uri="{FF2B5EF4-FFF2-40B4-BE49-F238E27FC236}">
                    <a16:creationId xmlns:a16="http://schemas.microsoft.com/office/drawing/2014/main" id="{455DE514-10CD-4794-8ECD-712126ADF14E}"/>
                  </a:ext>
                </a:extLst>
              </p:cNvPr>
              <p:cNvPicPr/>
              <p:nvPr/>
            </p:nvPicPr>
            <p:blipFill>
              <a:blip r:embed="rId4"/>
              <a:stretch>
                <a:fillRect/>
              </a:stretch>
            </p:blipFill>
            <p:spPr>
              <a:xfrm>
                <a:off x="3994920" y="5051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xmlns="" id="{3A4252AC-89CF-4497-A77D-D3671B665781}"/>
                  </a:ext>
                </a:extLst>
              </p14:cNvPr>
              <p14:cNvContentPartPr/>
              <p14:nvPr/>
            </p14:nvContentPartPr>
            <p14:xfrm>
              <a:off x="5586840" y="4900665"/>
              <a:ext cx="360" cy="360"/>
            </p14:xfrm>
          </p:contentPart>
        </mc:Choice>
        <mc:Fallback xmlns="">
          <p:pic>
            <p:nvPicPr>
              <p:cNvPr id="66" name="Ink 65">
                <a:extLst>
                  <a:ext uri="{FF2B5EF4-FFF2-40B4-BE49-F238E27FC236}">
                    <a16:creationId xmlns:a16="http://schemas.microsoft.com/office/drawing/2014/main" id="{3A4252AC-89CF-4497-A77D-D3671B665781}"/>
                  </a:ext>
                </a:extLst>
              </p:cNvPr>
              <p:cNvPicPr/>
              <p:nvPr/>
            </p:nvPicPr>
            <p:blipFill>
              <a:blip r:embed="rId4"/>
              <a:stretch>
                <a:fillRect/>
              </a:stretch>
            </p:blipFill>
            <p:spPr>
              <a:xfrm>
                <a:off x="5582520" y="4896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Ink 66">
                <a:extLst>
                  <a:ext uri="{FF2B5EF4-FFF2-40B4-BE49-F238E27FC236}">
                    <a16:creationId xmlns:a16="http://schemas.microsoft.com/office/drawing/2014/main" xmlns="" id="{93392376-E40B-4E09-AB8F-6B1A489E749E}"/>
                  </a:ext>
                </a:extLst>
              </p14:cNvPr>
              <p14:cNvContentPartPr/>
              <p14:nvPr/>
            </p14:nvContentPartPr>
            <p14:xfrm>
              <a:off x="6151680" y="4831905"/>
              <a:ext cx="360" cy="360"/>
            </p14:xfrm>
          </p:contentPart>
        </mc:Choice>
        <mc:Fallback xmlns="">
          <p:pic>
            <p:nvPicPr>
              <p:cNvPr id="67" name="Ink 66">
                <a:extLst>
                  <a:ext uri="{FF2B5EF4-FFF2-40B4-BE49-F238E27FC236}">
                    <a16:creationId xmlns:a16="http://schemas.microsoft.com/office/drawing/2014/main" id="{93392376-E40B-4E09-AB8F-6B1A489E749E}"/>
                  </a:ext>
                </a:extLst>
              </p:cNvPr>
              <p:cNvPicPr/>
              <p:nvPr/>
            </p:nvPicPr>
            <p:blipFill>
              <a:blip r:embed="rId4"/>
              <a:stretch>
                <a:fillRect/>
              </a:stretch>
            </p:blipFill>
            <p:spPr>
              <a:xfrm>
                <a:off x="6147360" y="4827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Ink 67">
                <a:extLst>
                  <a:ext uri="{FF2B5EF4-FFF2-40B4-BE49-F238E27FC236}">
                    <a16:creationId xmlns:a16="http://schemas.microsoft.com/office/drawing/2014/main" xmlns="" id="{6F57BBEC-091F-4A90-BA2E-59B7069DDC5B}"/>
                  </a:ext>
                </a:extLst>
              </p14:cNvPr>
              <p14:cNvContentPartPr/>
              <p14:nvPr/>
            </p14:nvContentPartPr>
            <p14:xfrm>
              <a:off x="6088320" y="4839105"/>
              <a:ext cx="360" cy="360"/>
            </p14:xfrm>
          </p:contentPart>
        </mc:Choice>
        <mc:Fallback xmlns="">
          <p:pic>
            <p:nvPicPr>
              <p:cNvPr id="68" name="Ink 67">
                <a:extLst>
                  <a:ext uri="{FF2B5EF4-FFF2-40B4-BE49-F238E27FC236}">
                    <a16:creationId xmlns:a16="http://schemas.microsoft.com/office/drawing/2014/main" id="{6F57BBEC-091F-4A90-BA2E-59B7069DDC5B}"/>
                  </a:ext>
                </a:extLst>
              </p:cNvPr>
              <p:cNvPicPr/>
              <p:nvPr/>
            </p:nvPicPr>
            <p:blipFill>
              <a:blip r:embed="rId4"/>
              <a:stretch>
                <a:fillRect/>
              </a:stretch>
            </p:blipFill>
            <p:spPr>
              <a:xfrm>
                <a:off x="6084000" y="4834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xmlns="" id="{F737BF94-0EB6-43A6-89D3-6BB82109779F}"/>
                  </a:ext>
                </a:extLst>
              </p14:cNvPr>
              <p14:cNvContentPartPr/>
              <p14:nvPr/>
            </p14:nvContentPartPr>
            <p14:xfrm>
              <a:off x="6309720" y="4818945"/>
              <a:ext cx="360" cy="360"/>
            </p14:xfrm>
          </p:contentPart>
        </mc:Choice>
        <mc:Fallback xmlns="">
          <p:pic>
            <p:nvPicPr>
              <p:cNvPr id="69" name="Ink 68">
                <a:extLst>
                  <a:ext uri="{FF2B5EF4-FFF2-40B4-BE49-F238E27FC236}">
                    <a16:creationId xmlns:a16="http://schemas.microsoft.com/office/drawing/2014/main" id="{F737BF94-0EB6-43A6-89D3-6BB82109779F}"/>
                  </a:ext>
                </a:extLst>
              </p:cNvPr>
              <p:cNvPicPr/>
              <p:nvPr/>
            </p:nvPicPr>
            <p:blipFill>
              <a:blip r:embed="rId4"/>
              <a:stretch>
                <a:fillRect/>
              </a:stretch>
            </p:blipFill>
            <p:spPr>
              <a:xfrm>
                <a:off x="6305400" y="481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Ink 69">
                <a:extLst>
                  <a:ext uri="{FF2B5EF4-FFF2-40B4-BE49-F238E27FC236}">
                    <a16:creationId xmlns:a16="http://schemas.microsoft.com/office/drawing/2014/main" xmlns="" id="{9825DAF6-EDAD-4E0B-8916-F66915B849F9}"/>
                  </a:ext>
                </a:extLst>
              </p14:cNvPr>
              <p14:cNvContentPartPr/>
              <p14:nvPr/>
            </p14:nvContentPartPr>
            <p14:xfrm>
              <a:off x="7120800" y="4806345"/>
              <a:ext cx="360" cy="360"/>
            </p14:xfrm>
          </p:contentPart>
        </mc:Choice>
        <mc:Fallback xmlns="">
          <p:pic>
            <p:nvPicPr>
              <p:cNvPr id="70" name="Ink 69">
                <a:extLst>
                  <a:ext uri="{FF2B5EF4-FFF2-40B4-BE49-F238E27FC236}">
                    <a16:creationId xmlns:a16="http://schemas.microsoft.com/office/drawing/2014/main" id="{9825DAF6-EDAD-4E0B-8916-F66915B849F9}"/>
                  </a:ext>
                </a:extLst>
              </p:cNvPr>
              <p:cNvPicPr/>
              <p:nvPr/>
            </p:nvPicPr>
            <p:blipFill>
              <a:blip r:embed="rId4"/>
              <a:stretch>
                <a:fillRect/>
              </a:stretch>
            </p:blipFill>
            <p:spPr>
              <a:xfrm>
                <a:off x="7116480" y="4802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Ink 70">
                <a:extLst>
                  <a:ext uri="{FF2B5EF4-FFF2-40B4-BE49-F238E27FC236}">
                    <a16:creationId xmlns:a16="http://schemas.microsoft.com/office/drawing/2014/main" xmlns="" id="{3742670A-0233-4687-93FD-3B58D7583A40}"/>
                  </a:ext>
                </a:extLst>
              </p14:cNvPr>
              <p14:cNvContentPartPr/>
              <p14:nvPr/>
            </p14:nvContentPartPr>
            <p14:xfrm>
              <a:off x="8304480" y="4818225"/>
              <a:ext cx="360" cy="360"/>
            </p14:xfrm>
          </p:contentPart>
        </mc:Choice>
        <mc:Fallback xmlns="">
          <p:pic>
            <p:nvPicPr>
              <p:cNvPr id="71" name="Ink 70">
                <a:extLst>
                  <a:ext uri="{FF2B5EF4-FFF2-40B4-BE49-F238E27FC236}">
                    <a16:creationId xmlns:a16="http://schemas.microsoft.com/office/drawing/2014/main" id="{3742670A-0233-4687-93FD-3B58D7583A40}"/>
                  </a:ext>
                </a:extLst>
              </p:cNvPr>
              <p:cNvPicPr/>
              <p:nvPr/>
            </p:nvPicPr>
            <p:blipFill>
              <a:blip r:embed="rId4"/>
              <a:stretch>
                <a:fillRect/>
              </a:stretch>
            </p:blipFill>
            <p:spPr>
              <a:xfrm>
                <a:off x="8300160" y="4813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 name="Ink 71">
                <a:extLst>
                  <a:ext uri="{FF2B5EF4-FFF2-40B4-BE49-F238E27FC236}">
                    <a16:creationId xmlns:a16="http://schemas.microsoft.com/office/drawing/2014/main" xmlns="" id="{1E340D29-DC08-48CD-9182-ED880DA5575B}"/>
                  </a:ext>
                </a:extLst>
              </p14:cNvPr>
              <p14:cNvContentPartPr/>
              <p14:nvPr/>
            </p14:nvContentPartPr>
            <p14:xfrm>
              <a:off x="8434440" y="4865745"/>
              <a:ext cx="360" cy="360"/>
            </p14:xfrm>
          </p:contentPart>
        </mc:Choice>
        <mc:Fallback xmlns="">
          <p:pic>
            <p:nvPicPr>
              <p:cNvPr id="72" name="Ink 71">
                <a:extLst>
                  <a:ext uri="{FF2B5EF4-FFF2-40B4-BE49-F238E27FC236}">
                    <a16:creationId xmlns:a16="http://schemas.microsoft.com/office/drawing/2014/main" id="{1E340D29-DC08-48CD-9182-ED880DA5575B}"/>
                  </a:ext>
                </a:extLst>
              </p:cNvPr>
              <p:cNvPicPr/>
              <p:nvPr/>
            </p:nvPicPr>
            <p:blipFill>
              <a:blip r:embed="rId4"/>
              <a:stretch>
                <a:fillRect/>
              </a:stretch>
            </p:blipFill>
            <p:spPr>
              <a:xfrm>
                <a:off x="8430120" y="4861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Ink 72">
                <a:extLst>
                  <a:ext uri="{FF2B5EF4-FFF2-40B4-BE49-F238E27FC236}">
                    <a16:creationId xmlns:a16="http://schemas.microsoft.com/office/drawing/2014/main" xmlns="" id="{63E1AD8E-786E-441F-A79F-97CCE9DD7293}"/>
                  </a:ext>
                </a:extLst>
              </p14:cNvPr>
              <p14:cNvContentPartPr/>
              <p14:nvPr/>
            </p14:nvContentPartPr>
            <p14:xfrm>
              <a:off x="9838440" y="4782945"/>
              <a:ext cx="360" cy="360"/>
            </p14:xfrm>
          </p:contentPart>
        </mc:Choice>
        <mc:Fallback xmlns="">
          <p:pic>
            <p:nvPicPr>
              <p:cNvPr id="73" name="Ink 72">
                <a:extLst>
                  <a:ext uri="{FF2B5EF4-FFF2-40B4-BE49-F238E27FC236}">
                    <a16:creationId xmlns:a16="http://schemas.microsoft.com/office/drawing/2014/main" id="{63E1AD8E-786E-441F-A79F-97CCE9DD7293}"/>
                  </a:ext>
                </a:extLst>
              </p:cNvPr>
              <p:cNvPicPr/>
              <p:nvPr/>
            </p:nvPicPr>
            <p:blipFill>
              <a:blip r:embed="rId4"/>
              <a:stretch>
                <a:fillRect/>
              </a:stretch>
            </p:blipFill>
            <p:spPr>
              <a:xfrm>
                <a:off x="9834120" y="4778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Ink 73">
                <a:extLst>
                  <a:ext uri="{FF2B5EF4-FFF2-40B4-BE49-F238E27FC236}">
                    <a16:creationId xmlns:a16="http://schemas.microsoft.com/office/drawing/2014/main" xmlns="" id="{1A87E88B-52E1-4D4A-9A4D-94B961D1ACD2}"/>
                  </a:ext>
                </a:extLst>
              </p14:cNvPr>
              <p14:cNvContentPartPr/>
              <p14:nvPr/>
            </p14:nvContentPartPr>
            <p14:xfrm>
              <a:off x="10147320" y="4714185"/>
              <a:ext cx="360" cy="360"/>
            </p14:xfrm>
          </p:contentPart>
        </mc:Choice>
        <mc:Fallback xmlns="">
          <p:pic>
            <p:nvPicPr>
              <p:cNvPr id="74" name="Ink 73">
                <a:extLst>
                  <a:ext uri="{FF2B5EF4-FFF2-40B4-BE49-F238E27FC236}">
                    <a16:creationId xmlns:a16="http://schemas.microsoft.com/office/drawing/2014/main" id="{1A87E88B-52E1-4D4A-9A4D-94B961D1ACD2}"/>
                  </a:ext>
                </a:extLst>
              </p:cNvPr>
              <p:cNvPicPr/>
              <p:nvPr/>
            </p:nvPicPr>
            <p:blipFill>
              <a:blip r:embed="rId4"/>
              <a:stretch>
                <a:fillRect/>
              </a:stretch>
            </p:blipFill>
            <p:spPr>
              <a:xfrm>
                <a:off x="10143000" y="4709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5" name="Ink 74">
                <a:extLst>
                  <a:ext uri="{FF2B5EF4-FFF2-40B4-BE49-F238E27FC236}">
                    <a16:creationId xmlns:a16="http://schemas.microsoft.com/office/drawing/2014/main" xmlns="" id="{8EB57256-1000-4328-965B-6F23AB81B6CF}"/>
                  </a:ext>
                </a:extLst>
              </p14:cNvPr>
              <p14:cNvContentPartPr/>
              <p14:nvPr/>
            </p14:nvContentPartPr>
            <p14:xfrm>
              <a:off x="10830960" y="4994265"/>
              <a:ext cx="360" cy="360"/>
            </p14:xfrm>
          </p:contentPart>
        </mc:Choice>
        <mc:Fallback xmlns="">
          <p:pic>
            <p:nvPicPr>
              <p:cNvPr id="75" name="Ink 74">
                <a:extLst>
                  <a:ext uri="{FF2B5EF4-FFF2-40B4-BE49-F238E27FC236}">
                    <a16:creationId xmlns:a16="http://schemas.microsoft.com/office/drawing/2014/main" id="{8EB57256-1000-4328-965B-6F23AB81B6CF}"/>
                  </a:ext>
                </a:extLst>
              </p:cNvPr>
              <p:cNvPicPr/>
              <p:nvPr/>
            </p:nvPicPr>
            <p:blipFill>
              <a:blip r:embed="rId4"/>
              <a:stretch>
                <a:fillRect/>
              </a:stretch>
            </p:blipFill>
            <p:spPr>
              <a:xfrm>
                <a:off x="10826640" y="4989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6" name="Ink 75">
                <a:extLst>
                  <a:ext uri="{FF2B5EF4-FFF2-40B4-BE49-F238E27FC236}">
                    <a16:creationId xmlns:a16="http://schemas.microsoft.com/office/drawing/2014/main" xmlns="" id="{698ECDDD-A897-4AEC-888D-3D530B983F47}"/>
                  </a:ext>
                </a:extLst>
              </p14:cNvPr>
              <p14:cNvContentPartPr/>
              <p14:nvPr/>
            </p14:nvContentPartPr>
            <p14:xfrm>
              <a:off x="4906800" y="5359665"/>
              <a:ext cx="360" cy="360"/>
            </p14:xfrm>
          </p:contentPart>
        </mc:Choice>
        <mc:Fallback xmlns="">
          <p:pic>
            <p:nvPicPr>
              <p:cNvPr id="76" name="Ink 75">
                <a:extLst>
                  <a:ext uri="{FF2B5EF4-FFF2-40B4-BE49-F238E27FC236}">
                    <a16:creationId xmlns:a16="http://schemas.microsoft.com/office/drawing/2014/main" id="{698ECDDD-A897-4AEC-888D-3D530B983F47}"/>
                  </a:ext>
                </a:extLst>
              </p:cNvPr>
              <p:cNvPicPr/>
              <p:nvPr/>
            </p:nvPicPr>
            <p:blipFill>
              <a:blip r:embed="rId4"/>
              <a:stretch>
                <a:fillRect/>
              </a:stretch>
            </p:blipFill>
            <p:spPr>
              <a:xfrm>
                <a:off x="4902480" y="5355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7" name="Ink 76">
                <a:extLst>
                  <a:ext uri="{FF2B5EF4-FFF2-40B4-BE49-F238E27FC236}">
                    <a16:creationId xmlns:a16="http://schemas.microsoft.com/office/drawing/2014/main" xmlns="" id="{03D20761-4EF2-4C7E-806E-6EAA6680332C}"/>
                  </a:ext>
                </a:extLst>
              </p14:cNvPr>
              <p14:cNvContentPartPr/>
              <p14:nvPr/>
            </p14:nvContentPartPr>
            <p14:xfrm>
              <a:off x="3374280" y="5192985"/>
              <a:ext cx="360" cy="360"/>
            </p14:xfrm>
          </p:contentPart>
        </mc:Choice>
        <mc:Fallback xmlns="">
          <p:pic>
            <p:nvPicPr>
              <p:cNvPr id="77" name="Ink 76">
                <a:extLst>
                  <a:ext uri="{FF2B5EF4-FFF2-40B4-BE49-F238E27FC236}">
                    <a16:creationId xmlns:a16="http://schemas.microsoft.com/office/drawing/2014/main" id="{03D20761-4EF2-4C7E-806E-6EAA6680332C}"/>
                  </a:ext>
                </a:extLst>
              </p:cNvPr>
              <p:cNvPicPr/>
              <p:nvPr/>
            </p:nvPicPr>
            <p:blipFill>
              <a:blip r:embed="rId4"/>
              <a:stretch>
                <a:fillRect/>
              </a:stretch>
            </p:blipFill>
            <p:spPr>
              <a:xfrm>
                <a:off x="3369960" y="5188665"/>
                <a:ext cx="9000" cy="900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C71C7-89F5-49A7-B961-627FA1E0D82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Stages of Shock: Increased</a:t>
            </a:r>
            <a:r>
              <a:rPr lang="en-US" b="1" i="0" u="none" strike="noStrike" kern="1600" dirty="0"/>
              <a:t> </a:t>
            </a:r>
            <a:r>
              <a:rPr lang="en-US" b="1" i="0" u="none" strike="noStrike" kern="1600" baseline="0" dirty="0"/>
              <a:t>Respirations</a:t>
            </a:r>
          </a:p>
        </p:txBody>
      </p:sp>
      <p:sp>
        <p:nvSpPr>
          <p:cNvPr id="3" name="Text Placeholder 2">
            <a:extLst>
              <a:ext uri="{FF2B5EF4-FFF2-40B4-BE49-F238E27FC236}">
                <a16:creationId xmlns:a16="http://schemas.microsoft.com/office/drawing/2014/main" xmlns="" id="{0CCA2CF1-D10B-4138-84E6-7E4420C854E9}"/>
              </a:ext>
            </a:extLst>
          </p:cNvPr>
          <p:cNvSpPr>
            <a:spLocks noGrp="1"/>
          </p:cNvSpPr>
          <p:nvPr>
            <p:ph sz="half" idx="1"/>
          </p:nvPr>
        </p:nvSpPr>
        <p:spPr>
          <a:xfrm>
            <a:off x="914400" y="2621280"/>
            <a:ext cx="10921844" cy="3569208"/>
          </a:xfrm>
        </p:spPr>
        <p:txBody>
          <a:bodyPr>
            <a:noAutofit/>
          </a:bodyPr>
          <a:lstStyle/>
          <a:p>
            <a:pPr marR="0" lvl="0" rtl="0">
              <a:lnSpc>
                <a:spcPct val="90000"/>
              </a:lnSpc>
            </a:pPr>
            <a:r>
              <a:rPr lang="en-US" sz="2400" dirty="0"/>
              <a:t>T</a:t>
            </a:r>
            <a:r>
              <a:rPr lang="en-US" sz="2400" u="none" strike="noStrike" baseline="0" dirty="0"/>
              <a:t>he brain sends signals to increase the rate and depth of respirations.</a:t>
            </a:r>
          </a:p>
          <a:p>
            <a:pPr lvl="1">
              <a:lnSpc>
                <a:spcPct val="90000"/>
              </a:lnSpc>
            </a:pPr>
            <a:r>
              <a:rPr lang="en-US" sz="2200" dirty="0"/>
              <a:t>B</a:t>
            </a:r>
            <a:r>
              <a:rPr lang="en-US" sz="2200" u="none" strike="noStrike" baseline="0" dirty="0"/>
              <a:t>ring more oxygen into the body </a:t>
            </a:r>
            <a:endParaRPr lang="en-US" sz="2200" dirty="0"/>
          </a:p>
          <a:p>
            <a:pPr lvl="1">
              <a:lnSpc>
                <a:spcPct val="90000"/>
              </a:lnSpc>
            </a:pPr>
            <a:r>
              <a:rPr lang="en-US" sz="2200" u="none" strike="noStrike" baseline="0" dirty="0"/>
              <a:t>Expel more carbon dioxide</a:t>
            </a:r>
          </a:p>
          <a:p>
            <a:pPr lvl="1">
              <a:lnSpc>
                <a:spcPct val="90000"/>
              </a:lnSpc>
            </a:pPr>
            <a:endParaRPr lang="en-US" sz="180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47336EFA-E781-4EF0-956C-C2A8EC48C247}"/>
                  </a:ext>
                </a:extLst>
              </p14:cNvPr>
              <p14:cNvContentPartPr/>
              <p14:nvPr/>
            </p14:nvContentPartPr>
            <p14:xfrm>
              <a:off x="2989800" y="3182745"/>
              <a:ext cx="360" cy="360"/>
            </p14:xfrm>
          </p:contentPart>
        </mc:Choice>
        <mc:Fallback xmlns="">
          <p:pic>
            <p:nvPicPr>
              <p:cNvPr id="4" name="Ink 3">
                <a:extLst>
                  <a:ext uri="{FF2B5EF4-FFF2-40B4-BE49-F238E27FC236}">
                    <a16:creationId xmlns:a16="http://schemas.microsoft.com/office/drawing/2014/main" id="{47336EFA-E781-4EF0-956C-C2A8EC48C247}"/>
                  </a:ext>
                </a:extLst>
              </p:cNvPr>
              <p:cNvPicPr/>
              <p:nvPr/>
            </p:nvPicPr>
            <p:blipFill>
              <a:blip r:embed="rId4"/>
              <a:stretch>
                <a:fillRect/>
              </a:stretch>
            </p:blipFill>
            <p:spPr>
              <a:xfrm>
                <a:off x="2985480" y="3178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EA1ED75E-2517-484F-AAD2-11D0078BE3F9}"/>
                  </a:ext>
                </a:extLst>
              </p14:cNvPr>
              <p14:cNvContentPartPr/>
              <p14:nvPr/>
            </p14:nvContentPartPr>
            <p14:xfrm>
              <a:off x="4674240" y="3123345"/>
              <a:ext cx="360" cy="360"/>
            </p14:xfrm>
          </p:contentPart>
        </mc:Choice>
        <mc:Fallback xmlns="">
          <p:pic>
            <p:nvPicPr>
              <p:cNvPr id="7" name="Ink 6">
                <a:extLst>
                  <a:ext uri="{FF2B5EF4-FFF2-40B4-BE49-F238E27FC236}">
                    <a16:creationId xmlns:a16="http://schemas.microsoft.com/office/drawing/2014/main" id="{EA1ED75E-2517-484F-AAD2-11D0078BE3F9}"/>
                  </a:ext>
                </a:extLst>
              </p:cNvPr>
              <p:cNvPicPr/>
              <p:nvPr/>
            </p:nvPicPr>
            <p:blipFill>
              <a:blip r:embed="rId4"/>
              <a:stretch>
                <a:fillRect/>
              </a:stretch>
            </p:blipFill>
            <p:spPr>
              <a:xfrm>
                <a:off x="4669920" y="3119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EFB8CA57-66BF-4BD5-8D42-C2613ADF8097}"/>
                  </a:ext>
                </a:extLst>
              </p14:cNvPr>
              <p14:cNvContentPartPr/>
              <p14:nvPr/>
            </p14:nvContentPartPr>
            <p14:xfrm>
              <a:off x="5028120" y="3142785"/>
              <a:ext cx="360" cy="360"/>
            </p14:xfrm>
          </p:contentPart>
        </mc:Choice>
        <mc:Fallback xmlns="">
          <p:pic>
            <p:nvPicPr>
              <p:cNvPr id="8" name="Ink 7">
                <a:extLst>
                  <a:ext uri="{FF2B5EF4-FFF2-40B4-BE49-F238E27FC236}">
                    <a16:creationId xmlns:a16="http://schemas.microsoft.com/office/drawing/2014/main" id="{EFB8CA57-66BF-4BD5-8D42-C2613ADF8097}"/>
                  </a:ext>
                </a:extLst>
              </p:cNvPr>
              <p:cNvPicPr/>
              <p:nvPr/>
            </p:nvPicPr>
            <p:blipFill>
              <a:blip r:embed="rId4"/>
              <a:stretch>
                <a:fillRect/>
              </a:stretch>
            </p:blipFill>
            <p:spPr>
              <a:xfrm>
                <a:off x="5023800" y="3138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15C3E4C3-6B39-468B-89B9-1A7788027F97}"/>
                  </a:ext>
                </a:extLst>
              </p14:cNvPr>
              <p14:cNvContentPartPr/>
              <p14:nvPr/>
            </p14:nvContentPartPr>
            <p14:xfrm>
              <a:off x="6472440" y="3029745"/>
              <a:ext cx="360" cy="360"/>
            </p14:xfrm>
          </p:contentPart>
        </mc:Choice>
        <mc:Fallback xmlns="">
          <p:pic>
            <p:nvPicPr>
              <p:cNvPr id="9" name="Ink 8">
                <a:extLst>
                  <a:ext uri="{FF2B5EF4-FFF2-40B4-BE49-F238E27FC236}">
                    <a16:creationId xmlns:a16="http://schemas.microsoft.com/office/drawing/2014/main" id="{15C3E4C3-6B39-468B-89B9-1A7788027F97}"/>
                  </a:ext>
                </a:extLst>
              </p:cNvPr>
              <p:cNvPicPr/>
              <p:nvPr/>
            </p:nvPicPr>
            <p:blipFill>
              <a:blip r:embed="rId4"/>
              <a:stretch>
                <a:fillRect/>
              </a:stretch>
            </p:blipFill>
            <p:spPr>
              <a:xfrm>
                <a:off x="6468120" y="3025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21A7AB85-F681-4BC6-95A9-99EB4680E798}"/>
                  </a:ext>
                </a:extLst>
              </p14:cNvPr>
              <p14:cNvContentPartPr/>
              <p14:nvPr/>
            </p14:nvContentPartPr>
            <p14:xfrm>
              <a:off x="7520760" y="3084465"/>
              <a:ext cx="360" cy="360"/>
            </p14:xfrm>
          </p:contentPart>
        </mc:Choice>
        <mc:Fallback xmlns="">
          <p:pic>
            <p:nvPicPr>
              <p:cNvPr id="10" name="Ink 9">
                <a:extLst>
                  <a:ext uri="{FF2B5EF4-FFF2-40B4-BE49-F238E27FC236}">
                    <a16:creationId xmlns:a16="http://schemas.microsoft.com/office/drawing/2014/main" id="{21A7AB85-F681-4BC6-95A9-99EB4680E798}"/>
                  </a:ext>
                </a:extLst>
              </p:cNvPr>
              <p:cNvPicPr/>
              <p:nvPr/>
            </p:nvPicPr>
            <p:blipFill>
              <a:blip r:embed="rId4"/>
              <a:stretch>
                <a:fillRect/>
              </a:stretch>
            </p:blipFill>
            <p:spPr>
              <a:xfrm>
                <a:off x="7516440" y="3080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CA932D80-AEC8-4407-97ED-F6AEEB201E32}"/>
                  </a:ext>
                </a:extLst>
              </p14:cNvPr>
              <p14:cNvContentPartPr/>
              <p14:nvPr/>
            </p14:nvContentPartPr>
            <p14:xfrm>
              <a:off x="7756920" y="3040905"/>
              <a:ext cx="360" cy="360"/>
            </p14:xfrm>
          </p:contentPart>
        </mc:Choice>
        <mc:Fallback xmlns="">
          <p:pic>
            <p:nvPicPr>
              <p:cNvPr id="11" name="Ink 10">
                <a:extLst>
                  <a:ext uri="{FF2B5EF4-FFF2-40B4-BE49-F238E27FC236}">
                    <a16:creationId xmlns:a16="http://schemas.microsoft.com/office/drawing/2014/main" id="{CA932D80-AEC8-4407-97ED-F6AEEB201E32}"/>
                  </a:ext>
                </a:extLst>
              </p:cNvPr>
              <p:cNvPicPr/>
              <p:nvPr/>
            </p:nvPicPr>
            <p:blipFill>
              <a:blip r:embed="rId4"/>
              <a:stretch>
                <a:fillRect/>
              </a:stretch>
            </p:blipFill>
            <p:spPr>
              <a:xfrm>
                <a:off x="7752600" y="3036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34E8EBEA-88E7-4D40-A47D-B34B4331D1EE}"/>
                  </a:ext>
                </a:extLst>
              </p14:cNvPr>
              <p14:cNvContentPartPr/>
              <p14:nvPr/>
            </p14:nvContentPartPr>
            <p14:xfrm>
              <a:off x="8083080" y="3081945"/>
              <a:ext cx="221760" cy="11520"/>
            </p14:xfrm>
          </p:contentPart>
        </mc:Choice>
        <mc:Fallback xmlns="">
          <p:pic>
            <p:nvPicPr>
              <p:cNvPr id="12" name="Ink 11">
                <a:extLst>
                  <a:ext uri="{FF2B5EF4-FFF2-40B4-BE49-F238E27FC236}">
                    <a16:creationId xmlns:a16="http://schemas.microsoft.com/office/drawing/2014/main" id="{34E8EBEA-88E7-4D40-A47D-B34B4331D1EE}"/>
                  </a:ext>
                </a:extLst>
              </p:cNvPr>
              <p:cNvPicPr/>
              <p:nvPr/>
            </p:nvPicPr>
            <p:blipFill>
              <a:blip r:embed="rId11"/>
              <a:stretch>
                <a:fillRect/>
              </a:stretch>
            </p:blipFill>
            <p:spPr>
              <a:xfrm>
                <a:off x="8078760" y="3077625"/>
                <a:ext cx="230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xmlns="" id="{E0A43B03-656B-45E4-867B-17809AF5A272}"/>
                  </a:ext>
                </a:extLst>
              </p14:cNvPr>
              <p14:cNvContentPartPr/>
              <p14:nvPr/>
            </p14:nvContentPartPr>
            <p14:xfrm>
              <a:off x="9273960" y="3063945"/>
              <a:ext cx="360" cy="360"/>
            </p14:xfrm>
          </p:contentPart>
        </mc:Choice>
        <mc:Fallback xmlns="">
          <p:pic>
            <p:nvPicPr>
              <p:cNvPr id="13" name="Ink 12">
                <a:extLst>
                  <a:ext uri="{FF2B5EF4-FFF2-40B4-BE49-F238E27FC236}">
                    <a16:creationId xmlns:a16="http://schemas.microsoft.com/office/drawing/2014/main" id="{E0A43B03-656B-45E4-867B-17809AF5A272}"/>
                  </a:ext>
                </a:extLst>
              </p:cNvPr>
              <p:cNvPicPr/>
              <p:nvPr/>
            </p:nvPicPr>
            <p:blipFill>
              <a:blip r:embed="rId4"/>
              <a:stretch>
                <a:fillRect/>
              </a:stretch>
            </p:blipFill>
            <p:spPr>
              <a:xfrm>
                <a:off x="9269640" y="3059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xmlns="" id="{F011F0C2-1302-4DBF-A77D-A16E6274F5A3}"/>
                  </a:ext>
                </a:extLst>
              </p14:cNvPr>
              <p14:cNvContentPartPr/>
              <p14:nvPr/>
            </p14:nvContentPartPr>
            <p14:xfrm>
              <a:off x="8412120" y="2894025"/>
              <a:ext cx="1363680" cy="46800"/>
            </p14:xfrm>
          </p:contentPart>
        </mc:Choice>
        <mc:Fallback xmlns="">
          <p:pic>
            <p:nvPicPr>
              <p:cNvPr id="14" name="Ink 13">
                <a:extLst>
                  <a:ext uri="{FF2B5EF4-FFF2-40B4-BE49-F238E27FC236}">
                    <a16:creationId xmlns:a16="http://schemas.microsoft.com/office/drawing/2014/main" id="{F011F0C2-1302-4DBF-A77D-A16E6274F5A3}"/>
                  </a:ext>
                </a:extLst>
              </p:cNvPr>
              <p:cNvPicPr/>
              <p:nvPr/>
            </p:nvPicPr>
            <p:blipFill>
              <a:blip r:embed="rId14"/>
              <a:stretch>
                <a:fillRect/>
              </a:stretch>
            </p:blipFill>
            <p:spPr>
              <a:xfrm>
                <a:off x="8407800" y="2889705"/>
                <a:ext cx="1372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xmlns="" id="{436B2B18-16B9-444C-8880-15196801A89E}"/>
                  </a:ext>
                </a:extLst>
              </p14:cNvPr>
              <p14:cNvContentPartPr/>
              <p14:nvPr/>
            </p14:nvContentPartPr>
            <p14:xfrm>
              <a:off x="2355480" y="3154305"/>
              <a:ext cx="360" cy="360"/>
            </p14:xfrm>
          </p:contentPart>
        </mc:Choice>
        <mc:Fallback xmlns="">
          <p:pic>
            <p:nvPicPr>
              <p:cNvPr id="15" name="Ink 14">
                <a:extLst>
                  <a:ext uri="{FF2B5EF4-FFF2-40B4-BE49-F238E27FC236}">
                    <a16:creationId xmlns:a16="http://schemas.microsoft.com/office/drawing/2014/main" id="{436B2B18-16B9-444C-8880-15196801A89E}"/>
                  </a:ext>
                </a:extLst>
              </p:cNvPr>
              <p:cNvPicPr/>
              <p:nvPr/>
            </p:nvPicPr>
            <p:blipFill>
              <a:blip r:embed="rId4"/>
              <a:stretch>
                <a:fillRect/>
              </a:stretch>
            </p:blipFill>
            <p:spPr>
              <a:xfrm>
                <a:off x="2351160" y="3149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xmlns="" id="{FDDD636A-7241-417E-A47F-DA380CD86628}"/>
                  </a:ext>
                </a:extLst>
              </p14:cNvPr>
              <p14:cNvContentPartPr/>
              <p14:nvPr/>
            </p14:nvContentPartPr>
            <p14:xfrm>
              <a:off x="4633200" y="3138825"/>
              <a:ext cx="360" cy="360"/>
            </p14:xfrm>
          </p:contentPart>
        </mc:Choice>
        <mc:Fallback xmlns="">
          <p:pic>
            <p:nvPicPr>
              <p:cNvPr id="16" name="Ink 15">
                <a:extLst>
                  <a:ext uri="{FF2B5EF4-FFF2-40B4-BE49-F238E27FC236}">
                    <a16:creationId xmlns:a16="http://schemas.microsoft.com/office/drawing/2014/main" id="{FDDD636A-7241-417E-A47F-DA380CD86628}"/>
                  </a:ext>
                </a:extLst>
              </p:cNvPr>
              <p:cNvPicPr/>
              <p:nvPr/>
            </p:nvPicPr>
            <p:blipFill>
              <a:blip r:embed="rId4"/>
              <a:stretch>
                <a:fillRect/>
              </a:stretch>
            </p:blipFill>
            <p:spPr>
              <a:xfrm>
                <a:off x="4628880" y="3134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xmlns="" id="{D52F19DD-8948-45BE-9786-A4A03BFE71B7}"/>
                  </a:ext>
                </a:extLst>
              </p14:cNvPr>
              <p14:cNvContentPartPr/>
              <p14:nvPr/>
            </p14:nvContentPartPr>
            <p14:xfrm>
              <a:off x="5590440" y="3029745"/>
              <a:ext cx="360" cy="360"/>
            </p14:xfrm>
          </p:contentPart>
        </mc:Choice>
        <mc:Fallback xmlns="">
          <p:pic>
            <p:nvPicPr>
              <p:cNvPr id="17" name="Ink 16">
                <a:extLst>
                  <a:ext uri="{FF2B5EF4-FFF2-40B4-BE49-F238E27FC236}">
                    <a16:creationId xmlns:a16="http://schemas.microsoft.com/office/drawing/2014/main" id="{D52F19DD-8948-45BE-9786-A4A03BFE71B7}"/>
                  </a:ext>
                </a:extLst>
              </p:cNvPr>
              <p:cNvPicPr/>
              <p:nvPr/>
            </p:nvPicPr>
            <p:blipFill>
              <a:blip r:embed="rId4"/>
              <a:stretch>
                <a:fillRect/>
              </a:stretch>
            </p:blipFill>
            <p:spPr>
              <a:xfrm>
                <a:off x="5586120" y="3025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xmlns="" id="{4715BF72-D2BE-4E5B-8805-316585F10C32}"/>
                  </a:ext>
                </a:extLst>
              </p14:cNvPr>
              <p14:cNvContentPartPr/>
              <p14:nvPr/>
            </p14:nvContentPartPr>
            <p14:xfrm>
              <a:off x="7061040" y="3189585"/>
              <a:ext cx="360" cy="360"/>
            </p14:xfrm>
          </p:contentPart>
        </mc:Choice>
        <mc:Fallback xmlns="">
          <p:pic>
            <p:nvPicPr>
              <p:cNvPr id="18" name="Ink 17">
                <a:extLst>
                  <a:ext uri="{FF2B5EF4-FFF2-40B4-BE49-F238E27FC236}">
                    <a16:creationId xmlns:a16="http://schemas.microsoft.com/office/drawing/2014/main" id="{4715BF72-D2BE-4E5B-8805-316585F10C32}"/>
                  </a:ext>
                </a:extLst>
              </p:cNvPr>
              <p:cNvPicPr/>
              <p:nvPr/>
            </p:nvPicPr>
            <p:blipFill>
              <a:blip r:embed="rId4"/>
              <a:stretch>
                <a:fillRect/>
              </a:stretch>
            </p:blipFill>
            <p:spPr>
              <a:xfrm>
                <a:off x="7056720" y="3185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xmlns="" id="{0E40C8A1-46ED-4A01-857D-96BE5D976D6D}"/>
                  </a:ext>
                </a:extLst>
              </p14:cNvPr>
              <p14:cNvContentPartPr/>
              <p14:nvPr/>
            </p14:nvContentPartPr>
            <p14:xfrm>
              <a:off x="8863560" y="3062145"/>
              <a:ext cx="360" cy="360"/>
            </p14:xfrm>
          </p:contentPart>
        </mc:Choice>
        <mc:Fallback xmlns="">
          <p:pic>
            <p:nvPicPr>
              <p:cNvPr id="19" name="Ink 18">
                <a:extLst>
                  <a:ext uri="{FF2B5EF4-FFF2-40B4-BE49-F238E27FC236}">
                    <a16:creationId xmlns:a16="http://schemas.microsoft.com/office/drawing/2014/main" id="{0E40C8A1-46ED-4A01-857D-96BE5D976D6D}"/>
                  </a:ext>
                </a:extLst>
              </p:cNvPr>
              <p:cNvPicPr/>
              <p:nvPr/>
            </p:nvPicPr>
            <p:blipFill>
              <a:blip r:embed="rId4"/>
              <a:stretch>
                <a:fillRect/>
              </a:stretch>
            </p:blipFill>
            <p:spPr>
              <a:xfrm>
                <a:off x="8859240" y="3057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xmlns="" id="{ED442837-58C4-44C0-8785-648551AE1833}"/>
                  </a:ext>
                </a:extLst>
              </p14:cNvPr>
              <p14:cNvContentPartPr/>
              <p14:nvPr/>
            </p14:nvContentPartPr>
            <p14:xfrm>
              <a:off x="2770200" y="3367425"/>
              <a:ext cx="360" cy="360"/>
            </p14:xfrm>
          </p:contentPart>
        </mc:Choice>
        <mc:Fallback xmlns="">
          <p:pic>
            <p:nvPicPr>
              <p:cNvPr id="20" name="Ink 19">
                <a:extLst>
                  <a:ext uri="{FF2B5EF4-FFF2-40B4-BE49-F238E27FC236}">
                    <a16:creationId xmlns:a16="http://schemas.microsoft.com/office/drawing/2014/main" id="{ED442837-58C4-44C0-8785-648551AE1833}"/>
                  </a:ext>
                </a:extLst>
              </p:cNvPr>
              <p:cNvPicPr/>
              <p:nvPr/>
            </p:nvPicPr>
            <p:blipFill>
              <a:blip r:embed="rId4"/>
              <a:stretch>
                <a:fillRect/>
              </a:stretch>
            </p:blipFill>
            <p:spPr>
              <a:xfrm>
                <a:off x="2765880" y="3363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xmlns="" id="{5ACFA920-01E6-4CC3-8099-34D671F75D31}"/>
                  </a:ext>
                </a:extLst>
              </p14:cNvPr>
              <p14:cNvContentPartPr/>
              <p14:nvPr/>
            </p14:nvContentPartPr>
            <p14:xfrm>
              <a:off x="5032440" y="3347625"/>
              <a:ext cx="360" cy="360"/>
            </p14:xfrm>
          </p:contentPart>
        </mc:Choice>
        <mc:Fallback xmlns="">
          <p:pic>
            <p:nvPicPr>
              <p:cNvPr id="21" name="Ink 20">
                <a:extLst>
                  <a:ext uri="{FF2B5EF4-FFF2-40B4-BE49-F238E27FC236}">
                    <a16:creationId xmlns:a16="http://schemas.microsoft.com/office/drawing/2014/main" id="{5ACFA920-01E6-4CC3-8099-34D671F75D31}"/>
                  </a:ext>
                </a:extLst>
              </p:cNvPr>
              <p:cNvPicPr/>
              <p:nvPr/>
            </p:nvPicPr>
            <p:blipFill>
              <a:blip r:embed="rId4"/>
              <a:stretch>
                <a:fillRect/>
              </a:stretch>
            </p:blipFill>
            <p:spPr>
              <a:xfrm>
                <a:off x="5028120" y="3343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xmlns="" id="{23189509-40E0-408E-972F-6C0313B20A95}"/>
                  </a:ext>
                </a:extLst>
              </p14:cNvPr>
              <p14:cNvContentPartPr/>
              <p14:nvPr/>
            </p14:nvContentPartPr>
            <p14:xfrm>
              <a:off x="2093400" y="3865305"/>
              <a:ext cx="360" cy="360"/>
            </p14:xfrm>
          </p:contentPart>
        </mc:Choice>
        <mc:Fallback xmlns="">
          <p:pic>
            <p:nvPicPr>
              <p:cNvPr id="22" name="Ink 21">
                <a:extLst>
                  <a:ext uri="{FF2B5EF4-FFF2-40B4-BE49-F238E27FC236}">
                    <a16:creationId xmlns:a16="http://schemas.microsoft.com/office/drawing/2014/main" id="{23189509-40E0-408E-972F-6C0313B20A95}"/>
                  </a:ext>
                </a:extLst>
              </p:cNvPr>
              <p:cNvPicPr/>
              <p:nvPr/>
            </p:nvPicPr>
            <p:blipFill>
              <a:blip r:embed="rId4"/>
              <a:stretch>
                <a:fillRect/>
              </a:stretch>
            </p:blipFill>
            <p:spPr>
              <a:xfrm>
                <a:off x="2089080" y="3860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xmlns="" id="{EEDA768A-B9AC-4602-B8F9-17B11DF9AC9E}"/>
                  </a:ext>
                </a:extLst>
              </p14:cNvPr>
              <p14:cNvContentPartPr/>
              <p14:nvPr/>
            </p14:nvContentPartPr>
            <p14:xfrm>
              <a:off x="3324600" y="3718425"/>
              <a:ext cx="360" cy="360"/>
            </p14:xfrm>
          </p:contentPart>
        </mc:Choice>
        <mc:Fallback xmlns="">
          <p:pic>
            <p:nvPicPr>
              <p:cNvPr id="23" name="Ink 22">
                <a:extLst>
                  <a:ext uri="{FF2B5EF4-FFF2-40B4-BE49-F238E27FC236}">
                    <a16:creationId xmlns:a16="http://schemas.microsoft.com/office/drawing/2014/main" id="{EEDA768A-B9AC-4602-B8F9-17B11DF9AC9E}"/>
                  </a:ext>
                </a:extLst>
              </p:cNvPr>
              <p:cNvPicPr/>
              <p:nvPr/>
            </p:nvPicPr>
            <p:blipFill>
              <a:blip r:embed="rId4"/>
              <a:stretch>
                <a:fillRect/>
              </a:stretch>
            </p:blipFill>
            <p:spPr>
              <a:xfrm>
                <a:off x="3320280" y="3714105"/>
                <a:ext cx="9000" cy="9000"/>
              </a:xfrm>
              <a:prstGeom prst="rect">
                <a:avLst/>
              </a:prstGeom>
            </p:spPr>
          </p:pic>
        </mc:Fallback>
      </mc:AlternateContent>
    </p:spTree>
    <p:extLst>
      <p:ext uri="{BB962C8B-B14F-4D97-AF65-F5344CB8AC3E}">
        <p14:creationId xmlns:p14="http://schemas.microsoft.com/office/powerpoint/2010/main" val="157546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C71C7-89F5-49A7-B961-627FA1E0D82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Stages of Shock: Compensated </a:t>
            </a:r>
          </a:p>
        </p:txBody>
      </p:sp>
      <p:sp>
        <p:nvSpPr>
          <p:cNvPr id="3" name="Text Placeholder 2">
            <a:extLst>
              <a:ext uri="{FF2B5EF4-FFF2-40B4-BE49-F238E27FC236}">
                <a16:creationId xmlns:a16="http://schemas.microsoft.com/office/drawing/2014/main" xmlns="" id="{0CCA2CF1-D10B-4138-84E6-7E4420C854E9}"/>
              </a:ext>
            </a:extLst>
          </p:cNvPr>
          <p:cNvSpPr>
            <a:spLocks noGrp="1"/>
          </p:cNvSpPr>
          <p:nvPr>
            <p:ph sz="half" idx="1"/>
          </p:nvPr>
        </p:nvSpPr>
        <p:spPr>
          <a:xfrm>
            <a:off x="914400" y="2042160"/>
            <a:ext cx="10921844" cy="4148328"/>
          </a:xfrm>
        </p:spPr>
        <p:txBody>
          <a:bodyPr>
            <a:noAutofit/>
          </a:bodyPr>
          <a:lstStyle/>
          <a:p>
            <a:pPr>
              <a:lnSpc>
                <a:spcPct val="90000"/>
              </a:lnSpc>
            </a:pPr>
            <a:r>
              <a:rPr lang="en-US" sz="2400" dirty="0"/>
              <a:t>A c</a:t>
            </a:r>
            <a:r>
              <a:rPr lang="en-US" sz="2400" u="none" strike="noStrike" baseline="0" dirty="0"/>
              <a:t>ombination of responses helps to stabilize the internal </a:t>
            </a:r>
            <a:r>
              <a:rPr lang="en-US" sz="2400" dirty="0"/>
              <a:t>environment, at least temporarily:</a:t>
            </a:r>
          </a:p>
          <a:p>
            <a:pPr lvl="1">
              <a:lnSpc>
                <a:spcPct val="90000"/>
              </a:lnSpc>
            </a:pPr>
            <a:r>
              <a:rPr lang="en-US" sz="2200" u="none" strike="noStrike" baseline="0" dirty="0"/>
              <a:t>Tachycardia</a:t>
            </a:r>
          </a:p>
          <a:p>
            <a:pPr lvl="1">
              <a:lnSpc>
                <a:spcPct val="90000"/>
              </a:lnSpc>
            </a:pPr>
            <a:r>
              <a:rPr lang="en-US" sz="2200" u="none" strike="noStrike" baseline="0" dirty="0"/>
              <a:t>Increased stroke volume by the heart</a:t>
            </a:r>
          </a:p>
          <a:p>
            <a:pPr lvl="1">
              <a:lnSpc>
                <a:spcPct val="90000"/>
              </a:lnSpc>
            </a:pPr>
            <a:r>
              <a:rPr lang="en-US" sz="2200" u="none" strike="noStrike" baseline="0" dirty="0"/>
              <a:t>Increased peripheral vascular resistance</a:t>
            </a:r>
          </a:p>
          <a:p>
            <a:pPr lvl="1">
              <a:lnSpc>
                <a:spcPct val="90000"/>
              </a:lnSpc>
            </a:pPr>
            <a:r>
              <a:rPr lang="en-US" sz="2200" u="none" strike="noStrike" baseline="0" dirty="0"/>
              <a:t>Increased oxygen, by faster breathing</a:t>
            </a:r>
          </a:p>
          <a:p>
            <a:pPr marR="0" lvl="0" rtl="0">
              <a:lnSpc>
                <a:spcPct val="90000"/>
              </a:lnSpc>
            </a:pPr>
            <a:r>
              <a:rPr lang="en-US" sz="2400" u="none" strike="noStrike" baseline="0" dirty="0"/>
              <a:t>Compensated shock, therefore, is the body’s ability to maintain blood perfusion and oxygenation to vital tissues under adverse conditions. </a:t>
            </a:r>
          </a:p>
          <a:p>
            <a:pPr lvl="1">
              <a:lnSpc>
                <a:spcPct val="90000"/>
              </a:lnSpc>
            </a:pPr>
            <a:r>
              <a:rPr lang="en-US" sz="2200" dirty="0"/>
              <a:t>U</a:t>
            </a:r>
            <a:r>
              <a:rPr lang="en-US" sz="2200" u="none" strike="noStrike" baseline="0" dirty="0"/>
              <a:t>ncorrected, shock would inevitably lead to death.</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3164AC1C-E9DA-4C80-AB71-7EABD8E8C137}"/>
                  </a:ext>
                </a:extLst>
              </p14:cNvPr>
              <p14:cNvContentPartPr/>
              <p14:nvPr/>
            </p14:nvContentPartPr>
            <p14:xfrm>
              <a:off x="2601000" y="3071865"/>
              <a:ext cx="360" cy="360"/>
            </p14:xfrm>
          </p:contentPart>
        </mc:Choice>
        <mc:Fallback xmlns="">
          <p:pic>
            <p:nvPicPr>
              <p:cNvPr id="4" name="Ink 3">
                <a:extLst>
                  <a:ext uri="{FF2B5EF4-FFF2-40B4-BE49-F238E27FC236}">
                    <a16:creationId xmlns:a16="http://schemas.microsoft.com/office/drawing/2014/main" id="{3164AC1C-E9DA-4C80-AB71-7EABD8E8C137}"/>
                  </a:ext>
                </a:extLst>
              </p:cNvPr>
              <p:cNvPicPr/>
              <p:nvPr/>
            </p:nvPicPr>
            <p:blipFill>
              <a:blip r:embed="rId4"/>
              <a:stretch>
                <a:fillRect/>
              </a:stretch>
            </p:blipFill>
            <p:spPr>
              <a:xfrm>
                <a:off x="2596680" y="3067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307EB9BA-AAA1-4127-811D-B92966FAAAEB}"/>
                  </a:ext>
                </a:extLst>
              </p14:cNvPr>
              <p14:cNvContentPartPr/>
              <p14:nvPr/>
            </p14:nvContentPartPr>
            <p14:xfrm>
              <a:off x="1702800" y="2979705"/>
              <a:ext cx="360" cy="360"/>
            </p14:xfrm>
          </p:contentPart>
        </mc:Choice>
        <mc:Fallback xmlns="">
          <p:pic>
            <p:nvPicPr>
              <p:cNvPr id="7" name="Ink 6">
                <a:extLst>
                  <a:ext uri="{FF2B5EF4-FFF2-40B4-BE49-F238E27FC236}">
                    <a16:creationId xmlns:a16="http://schemas.microsoft.com/office/drawing/2014/main" id="{307EB9BA-AAA1-4127-811D-B92966FAAAEB}"/>
                  </a:ext>
                </a:extLst>
              </p:cNvPr>
              <p:cNvPicPr/>
              <p:nvPr/>
            </p:nvPicPr>
            <p:blipFill>
              <a:blip r:embed="rId4"/>
              <a:stretch>
                <a:fillRect/>
              </a:stretch>
            </p:blipFill>
            <p:spPr>
              <a:xfrm>
                <a:off x="1698480" y="2975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18A1C52E-D26F-4F68-A464-85C2F2BBDED1}"/>
                  </a:ext>
                </a:extLst>
              </p14:cNvPr>
              <p14:cNvContentPartPr/>
              <p14:nvPr/>
            </p14:nvContentPartPr>
            <p14:xfrm>
              <a:off x="1683720" y="3283905"/>
              <a:ext cx="360" cy="360"/>
            </p14:xfrm>
          </p:contentPart>
        </mc:Choice>
        <mc:Fallback xmlns="">
          <p:pic>
            <p:nvPicPr>
              <p:cNvPr id="8" name="Ink 7">
                <a:extLst>
                  <a:ext uri="{FF2B5EF4-FFF2-40B4-BE49-F238E27FC236}">
                    <a16:creationId xmlns:a16="http://schemas.microsoft.com/office/drawing/2014/main" id="{18A1C52E-D26F-4F68-A464-85C2F2BBDED1}"/>
                  </a:ext>
                </a:extLst>
              </p:cNvPr>
              <p:cNvPicPr/>
              <p:nvPr/>
            </p:nvPicPr>
            <p:blipFill>
              <a:blip r:embed="rId4"/>
              <a:stretch>
                <a:fillRect/>
              </a:stretch>
            </p:blipFill>
            <p:spPr>
              <a:xfrm>
                <a:off x="1679400" y="3279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1D602846-6D71-4638-8528-21B9CA54CA00}"/>
                  </a:ext>
                </a:extLst>
              </p14:cNvPr>
              <p14:cNvContentPartPr/>
              <p14:nvPr/>
            </p14:nvContentPartPr>
            <p14:xfrm>
              <a:off x="1811160" y="3237465"/>
              <a:ext cx="360" cy="360"/>
            </p14:xfrm>
          </p:contentPart>
        </mc:Choice>
        <mc:Fallback xmlns="">
          <p:pic>
            <p:nvPicPr>
              <p:cNvPr id="9" name="Ink 8">
                <a:extLst>
                  <a:ext uri="{FF2B5EF4-FFF2-40B4-BE49-F238E27FC236}">
                    <a16:creationId xmlns:a16="http://schemas.microsoft.com/office/drawing/2014/main" id="{1D602846-6D71-4638-8528-21B9CA54CA00}"/>
                  </a:ext>
                </a:extLst>
              </p:cNvPr>
              <p:cNvPicPr/>
              <p:nvPr/>
            </p:nvPicPr>
            <p:blipFill>
              <a:blip r:embed="rId4"/>
              <a:stretch>
                <a:fillRect/>
              </a:stretch>
            </p:blipFill>
            <p:spPr>
              <a:xfrm>
                <a:off x="1806840" y="3233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3622BF98-00CB-427D-88C2-34EC3309D573}"/>
                  </a:ext>
                </a:extLst>
              </p14:cNvPr>
              <p14:cNvContentPartPr/>
              <p14:nvPr/>
            </p14:nvContentPartPr>
            <p14:xfrm>
              <a:off x="1956600" y="3485145"/>
              <a:ext cx="360" cy="360"/>
            </p14:xfrm>
          </p:contentPart>
        </mc:Choice>
        <mc:Fallback xmlns="">
          <p:pic>
            <p:nvPicPr>
              <p:cNvPr id="10" name="Ink 9">
                <a:extLst>
                  <a:ext uri="{FF2B5EF4-FFF2-40B4-BE49-F238E27FC236}">
                    <a16:creationId xmlns:a16="http://schemas.microsoft.com/office/drawing/2014/main" id="{3622BF98-00CB-427D-88C2-34EC3309D573}"/>
                  </a:ext>
                </a:extLst>
              </p:cNvPr>
              <p:cNvPicPr/>
              <p:nvPr/>
            </p:nvPicPr>
            <p:blipFill>
              <a:blip r:embed="rId4"/>
              <a:stretch>
                <a:fillRect/>
              </a:stretch>
            </p:blipFill>
            <p:spPr>
              <a:xfrm>
                <a:off x="1952280" y="3480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2D2B22FD-3A33-4397-9F9E-85842300E09F}"/>
                  </a:ext>
                </a:extLst>
              </p14:cNvPr>
              <p14:cNvContentPartPr/>
              <p14:nvPr/>
            </p14:nvContentPartPr>
            <p14:xfrm>
              <a:off x="1956600" y="3469665"/>
              <a:ext cx="360" cy="360"/>
            </p14:xfrm>
          </p:contentPart>
        </mc:Choice>
        <mc:Fallback xmlns="">
          <p:pic>
            <p:nvPicPr>
              <p:cNvPr id="11" name="Ink 10">
                <a:extLst>
                  <a:ext uri="{FF2B5EF4-FFF2-40B4-BE49-F238E27FC236}">
                    <a16:creationId xmlns:a16="http://schemas.microsoft.com/office/drawing/2014/main" id="{2D2B22FD-3A33-4397-9F9E-85842300E09F}"/>
                  </a:ext>
                </a:extLst>
              </p:cNvPr>
              <p:cNvPicPr/>
              <p:nvPr/>
            </p:nvPicPr>
            <p:blipFill>
              <a:blip r:embed="rId4"/>
              <a:stretch>
                <a:fillRect/>
              </a:stretch>
            </p:blipFill>
            <p:spPr>
              <a:xfrm>
                <a:off x="1952280" y="3465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D4084F35-8505-4AAA-B2EF-AA20C2BE7F5D}"/>
                  </a:ext>
                </a:extLst>
              </p14:cNvPr>
              <p14:cNvContentPartPr/>
              <p14:nvPr/>
            </p14:nvContentPartPr>
            <p14:xfrm>
              <a:off x="2965680" y="3582705"/>
              <a:ext cx="1141200" cy="38160"/>
            </p14:xfrm>
          </p:contentPart>
        </mc:Choice>
        <mc:Fallback xmlns="">
          <p:pic>
            <p:nvPicPr>
              <p:cNvPr id="12" name="Ink 11">
                <a:extLst>
                  <a:ext uri="{FF2B5EF4-FFF2-40B4-BE49-F238E27FC236}">
                    <a16:creationId xmlns:a16="http://schemas.microsoft.com/office/drawing/2014/main" id="{D4084F35-8505-4AAA-B2EF-AA20C2BE7F5D}"/>
                  </a:ext>
                </a:extLst>
              </p:cNvPr>
              <p:cNvPicPr/>
              <p:nvPr/>
            </p:nvPicPr>
            <p:blipFill>
              <a:blip r:embed="rId11"/>
              <a:stretch>
                <a:fillRect/>
              </a:stretch>
            </p:blipFill>
            <p:spPr>
              <a:xfrm>
                <a:off x="2961360" y="3578385"/>
                <a:ext cx="1149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xmlns="" id="{29F5478E-F2D1-4E8C-8FE5-62CD48A06063}"/>
                  </a:ext>
                </a:extLst>
              </p14:cNvPr>
              <p14:cNvContentPartPr/>
              <p14:nvPr/>
            </p14:nvContentPartPr>
            <p14:xfrm>
              <a:off x="6639120" y="3306225"/>
              <a:ext cx="360" cy="360"/>
            </p14:xfrm>
          </p:contentPart>
        </mc:Choice>
        <mc:Fallback xmlns="">
          <p:pic>
            <p:nvPicPr>
              <p:cNvPr id="13" name="Ink 12">
                <a:extLst>
                  <a:ext uri="{FF2B5EF4-FFF2-40B4-BE49-F238E27FC236}">
                    <a16:creationId xmlns:a16="http://schemas.microsoft.com/office/drawing/2014/main" id="{29F5478E-F2D1-4E8C-8FE5-62CD48A06063}"/>
                  </a:ext>
                </a:extLst>
              </p:cNvPr>
              <p:cNvPicPr/>
              <p:nvPr/>
            </p:nvPicPr>
            <p:blipFill>
              <a:blip r:embed="rId4"/>
              <a:stretch>
                <a:fillRect/>
              </a:stretch>
            </p:blipFill>
            <p:spPr>
              <a:xfrm>
                <a:off x="6634800" y="3301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xmlns="" id="{986ED07D-C169-4E45-A1CF-1CFFEF9B28BE}"/>
                  </a:ext>
                </a:extLst>
              </p14:cNvPr>
              <p14:cNvContentPartPr/>
              <p14:nvPr/>
            </p14:nvContentPartPr>
            <p14:xfrm>
              <a:off x="3991320" y="3897345"/>
              <a:ext cx="360" cy="360"/>
            </p14:xfrm>
          </p:contentPart>
        </mc:Choice>
        <mc:Fallback xmlns="">
          <p:pic>
            <p:nvPicPr>
              <p:cNvPr id="14" name="Ink 13">
                <a:extLst>
                  <a:ext uri="{FF2B5EF4-FFF2-40B4-BE49-F238E27FC236}">
                    <a16:creationId xmlns:a16="http://schemas.microsoft.com/office/drawing/2014/main" id="{986ED07D-C169-4E45-A1CF-1CFFEF9B28BE}"/>
                  </a:ext>
                </a:extLst>
              </p:cNvPr>
              <p:cNvPicPr/>
              <p:nvPr/>
            </p:nvPicPr>
            <p:blipFill>
              <a:blip r:embed="rId4"/>
              <a:stretch>
                <a:fillRect/>
              </a:stretch>
            </p:blipFill>
            <p:spPr>
              <a:xfrm>
                <a:off x="3987000" y="3893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xmlns="" id="{E4B9091B-A819-41FF-A0A0-7A24D7C8D26B}"/>
                  </a:ext>
                </a:extLst>
              </p14:cNvPr>
              <p14:cNvContentPartPr/>
              <p14:nvPr/>
            </p14:nvContentPartPr>
            <p14:xfrm>
              <a:off x="4391280" y="3808065"/>
              <a:ext cx="325800" cy="11520"/>
            </p14:xfrm>
          </p:contentPart>
        </mc:Choice>
        <mc:Fallback xmlns="">
          <p:pic>
            <p:nvPicPr>
              <p:cNvPr id="15" name="Ink 14">
                <a:extLst>
                  <a:ext uri="{FF2B5EF4-FFF2-40B4-BE49-F238E27FC236}">
                    <a16:creationId xmlns:a16="http://schemas.microsoft.com/office/drawing/2014/main" id="{E4B9091B-A819-41FF-A0A0-7A24D7C8D26B}"/>
                  </a:ext>
                </a:extLst>
              </p:cNvPr>
              <p:cNvPicPr/>
              <p:nvPr/>
            </p:nvPicPr>
            <p:blipFill>
              <a:blip r:embed="rId15"/>
              <a:stretch>
                <a:fillRect/>
              </a:stretch>
            </p:blipFill>
            <p:spPr>
              <a:xfrm>
                <a:off x="4386960" y="3803745"/>
                <a:ext cx="334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xmlns="" id="{365AF2BA-0D6E-4399-9E4C-406F2CB0079B}"/>
                  </a:ext>
                </a:extLst>
              </p14:cNvPr>
              <p14:cNvContentPartPr/>
              <p14:nvPr/>
            </p14:nvContentPartPr>
            <p14:xfrm>
              <a:off x="6346440" y="3885465"/>
              <a:ext cx="360" cy="360"/>
            </p14:xfrm>
          </p:contentPart>
        </mc:Choice>
        <mc:Fallback xmlns="">
          <p:pic>
            <p:nvPicPr>
              <p:cNvPr id="16" name="Ink 15">
                <a:extLst>
                  <a:ext uri="{FF2B5EF4-FFF2-40B4-BE49-F238E27FC236}">
                    <a16:creationId xmlns:a16="http://schemas.microsoft.com/office/drawing/2014/main" id="{365AF2BA-0D6E-4399-9E4C-406F2CB0079B}"/>
                  </a:ext>
                </a:extLst>
              </p:cNvPr>
              <p:cNvPicPr/>
              <p:nvPr/>
            </p:nvPicPr>
            <p:blipFill>
              <a:blip r:embed="rId4"/>
              <a:stretch>
                <a:fillRect/>
              </a:stretch>
            </p:blipFill>
            <p:spPr>
              <a:xfrm>
                <a:off x="6342120" y="3881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xmlns="" id="{95EF8FF4-E497-4E5C-80BD-5E822B473D7C}"/>
                  </a:ext>
                </a:extLst>
              </p14:cNvPr>
              <p14:cNvContentPartPr/>
              <p14:nvPr/>
            </p14:nvContentPartPr>
            <p14:xfrm>
              <a:off x="2282760" y="4330065"/>
              <a:ext cx="360" cy="360"/>
            </p14:xfrm>
          </p:contentPart>
        </mc:Choice>
        <mc:Fallback xmlns="">
          <p:pic>
            <p:nvPicPr>
              <p:cNvPr id="17" name="Ink 16">
                <a:extLst>
                  <a:ext uri="{FF2B5EF4-FFF2-40B4-BE49-F238E27FC236}">
                    <a16:creationId xmlns:a16="http://schemas.microsoft.com/office/drawing/2014/main" id="{95EF8FF4-E497-4E5C-80BD-5E822B473D7C}"/>
                  </a:ext>
                </a:extLst>
              </p:cNvPr>
              <p:cNvPicPr/>
              <p:nvPr/>
            </p:nvPicPr>
            <p:blipFill>
              <a:blip r:embed="rId4"/>
              <a:stretch>
                <a:fillRect/>
              </a:stretch>
            </p:blipFill>
            <p:spPr>
              <a:xfrm>
                <a:off x="2278440" y="4325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xmlns="" id="{0DFAEEAF-3B59-4064-9EA1-CDAD1392892B}"/>
                  </a:ext>
                </a:extLst>
              </p14:cNvPr>
              <p14:cNvContentPartPr/>
              <p14:nvPr/>
            </p14:nvContentPartPr>
            <p14:xfrm>
              <a:off x="3669840" y="4278585"/>
              <a:ext cx="360" cy="360"/>
            </p14:xfrm>
          </p:contentPart>
        </mc:Choice>
        <mc:Fallback xmlns="">
          <p:pic>
            <p:nvPicPr>
              <p:cNvPr id="18" name="Ink 17">
                <a:extLst>
                  <a:ext uri="{FF2B5EF4-FFF2-40B4-BE49-F238E27FC236}">
                    <a16:creationId xmlns:a16="http://schemas.microsoft.com/office/drawing/2014/main" id="{0DFAEEAF-3B59-4064-9EA1-CDAD1392892B}"/>
                  </a:ext>
                </a:extLst>
              </p:cNvPr>
              <p:cNvPicPr/>
              <p:nvPr/>
            </p:nvPicPr>
            <p:blipFill>
              <a:blip r:embed="rId4"/>
              <a:stretch>
                <a:fillRect/>
              </a:stretch>
            </p:blipFill>
            <p:spPr>
              <a:xfrm>
                <a:off x="3665520" y="4274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xmlns="" id="{7B75E468-A486-43DB-825C-41BE62D16FCC}"/>
                  </a:ext>
                </a:extLst>
              </p14:cNvPr>
              <p14:cNvContentPartPr/>
              <p14:nvPr/>
            </p14:nvContentPartPr>
            <p14:xfrm>
              <a:off x="5238360" y="4127745"/>
              <a:ext cx="360" cy="360"/>
            </p14:xfrm>
          </p:contentPart>
        </mc:Choice>
        <mc:Fallback xmlns="">
          <p:pic>
            <p:nvPicPr>
              <p:cNvPr id="19" name="Ink 18">
                <a:extLst>
                  <a:ext uri="{FF2B5EF4-FFF2-40B4-BE49-F238E27FC236}">
                    <a16:creationId xmlns:a16="http://schemas.microsoft.com/office/drawing/2014/main" id="{7B75E468-A486-43DB-825C-41BE62D16FCC}"/>
                  </a:ext>
                </a:extLst>
              </p:cNvPr>
              <p:cNvPicPr/>
              <p:nvPr/>
            </p:nvPicPr>
            <p:blipFill>
              <a:blip r:embed="rId4"/>
              <a:stretch>
                <a:fillRect/>
              </a:stretch>
            </p:blipFill>
            <p:spPr>
              <a:xfrm>
                <a:off x="5234040" y="4123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xmlns="" id="{4CF88604-FCF9-4AFC-814C-1715A5B461C8}"/>
                  </a:ext>
                </a:extLst>
              </p14:cNvPr>
              <p14:cNvContentPartPr/>
              <p14:nvPr/>
            </p14:nvContentPartPr>
            <p14:xfrm>
              <a:off x="5667120" y="4158705"/>
              <a:ext cx="360" cy="360"/>
            </p14:xfrm>
          </p:contentPart>
        </mc:Choice>
        <mc:Fallback xmlns="">
          <p:pic>
            <p:nvPicPr>
              <p:cNvPr id="20" name="Ink 19">
                <a:extLst>
                  <a:ext uri="{FF2B5EF4-FFF2-40B4-BE49-F238E27FC236}">
                    <a16:creationId xmlns:a16="http://schemas.microsoft.com/office/drawing/2014/main" id="{4CF88604-FCF9-4AFC-814C-1715A5B461C8}"/>
                  </a:ext>
                </a:extLst>
              </p:cNvPr>
              <p:cNvPicPr/>
              <p:nvPr/>
            </p:nvPicPr>
            <p:blipFill>
              <a:blip r:embed="rId4"/>
              <a:stretch>
                <a:fillRect/>
              </a:stretch>
            </p:blipFill>
            <p:spPr>
              <a:xfrm>
                <a:off x="5662800" y="4154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xmlns="" id="{82343BB8-839C-47DC-A3DA-BC872DDC1272}"/>
                  </a:ext>
                </a:extLst>
              </p14:cNvPr>
              <p14:cNvContentPartPr/>
              <p14:nvPr/>
            </p14:nvContentPartPr>
            <p14:xfrm>
              <a:off x="4766400" y="4492065"/>
              <a:ext cx="360" cy="360"/>
            </p14:xfrm>
          </p:contentPart>
        </mc:Choice>
        <mc:Fallback xmlns="">
          <p:pic>
            <p:nvPicPr>
              <p:cNvPr id="21" name="Ink 20">
                <a:extLst>
                  <a:ext uri="{FF2B5EF4-FFF2-40B4-BE49-F238E27FC236}">
                    <a16:creationId xmlns:a16="http://schemas.microsoft.com/office/drawing/2014/main" id="{82343BB8-839C-47DC-A3DA-BC872DDC1272}"/>
                  </a:ext>
                </a:extLst>
              </p:cNvPr>
              <p:cNvPicPr/>
              <p:nvPr/>
            </p:nvPicPr>
            <p:blipFill>
              <a:blip r:embed="rId4"/>
              <a:stretch>
                <a:fillRect/>
              </a:stretch>
            </p:blipFill>
            <p:spPr>
              <a:xfrm>
                <a:off x="4762080" y="4487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xmlns="" id="{8E7DA078-1C08-4B34-BBB4-FFA14A2BBF51}"/>
                  </a:ext>
                </a:extLst>
              </p14:cNvPr>
              <p14:cNvContentPartPr/>
              <p14:nvPr/>
            </p14:nvContentPartPr>
            <p14:xfrm>
              <a:off x="1835280" y="4674585"/>
              <a:ext cx="360" cy="360"/>
            </p14:xfrm>
          </p:contentPart>
        </mc:Choice>
        <mc:Fallback xmlns="">
          <p:pic>
            <p:nvPicPr>
              <p:cNvPr id="22" name="Ink 21">
                <a:extLst>
                  <a:ext uri="{FF2B5EF4-FFF2-40B4-BE49-F238E27FC236}">
                    <a16:creationId xmlns:a16="http://schemas.microsoft.com/office/drawing/2014/main" id="{8E7DA078-1C08-4B34-BBB4-FFA14A2BBF51}"/>
                  </a:ext>
                </a:extLst>
              </p:cNvPr>
              <p:cNvPicPr/>
              <p:nvPr/>
            </p:nvPicPr>
            <p:blipFill>
              <a:blip r:embed="rId4"/>
              <a:stretch>
                <a:fillRect/>
              </a:stretch>
            </p:blipFill>
            <p:spPr>
              <a:xfrm>
                <a:off x="1830960" y="4670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xmlns="" id="{63E7A877-57FB-4F9E-AAE6-D21DAEC52EBA}"/>
                  </a:ext>
                </a:extLst>
              </p14:cNvPr>
              <p14:cNvContentPartPr/>
              <p14:nvPr/>
            </p14:nvContentPartPr>
            <p14:xfrm>
              <a:off x="4574880" y="4756665"/>
              <a:ext cx="360" cy="360"/>
            </p14:xfrm>
          </p:contentPart>
        </mc:Choice>
        <mc:Fallback xmlns="">
          <p:pic>
            <p:nvPicPr>
              <p:cNvPr id="23" name="Ink 22">
                <a:extLst>
                  <a:ext uri="{FF2B5EF4-FFF2-40B4-BE49-F238E27FC236}">
                    <a16:creationId xmlns:a16="http://schemas.microsoft.com/office/drawing/2014/main" id="{63E7A877-57FB-4F9E-AAE6-D21DAEC52EBA}"/>
                  </a:ext>
                </a:extLst>
              </p:cNvPr>
              <p:cNvPicPr/>
              <p:nvPr/>
            </p:nvPicPr>
            <p:blipFill>
              <a:blip r:embed="rId4"/>
              <a:stretch>
                <a:fillRect/>
              </a:stretch>
            </p:blipFill>
            <p:spPr>
              <a:xfrm>
                <a:off x="4570560" y="4752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xmlns="" id="{C3A1C0FC-B5BF-4895-92E9-992CBCE9754F}"/>
                  </a:ext>
                </a:extLst>
              </p14:cNvPr>
              <p14:cNvContentPartPr/>
              <p14:nvPr/>
            </p14:nvContentPartPr>
            <p14:xfrm>
              <a:off x="6108840" y="4589625"/>
              <a:ext cx="360" cy="360"/>
            </p14:xfrm>
          </p:contentPart>
        </mc:Choice>
        <mc:Fallback xmlns="">
          <p:pic>
            <p:nvPicPr>
              <p:cNvPr id="24" name="Ink 23">
                <a:extLst>
                  <a:ext uri="{FF2B5EF4-FFF2-40B4-BE49-F238E27FC236}">
                    <a16:creationId xmlns:a16="http://schemas.microsoft.com/office/drawing/2014/main" id="{C3A1C0FC-B5BF-4895-92E9-992CBCE9754F}"/>
                  </a:ext>
                </a:extLst>
              </p:cNvPr>
              <p:cNvPicPr/>
              <p:nvPr/>
            </p:nvPicPr>
            <p:blipFill>
              <a:blip r:embed="rId4"/>
              <a:stretch>
                <a:fillRect/>
              </a:stretch>
            </p:blipFill>
            <p:spPr>
              <a:xfrm>
                <a:off x="6104520" y="4585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xmlns="" id="{668E64C5-3CC0-410C-AA1A-2AE48E70F802}"/>
                  </a:ext>
                </a:extLst>
              </p14:cNvPr>
              <p14:cNvContentPartPr/>
              <p14:nvPr/>
            </p14:nvContentPartPr>
            <p14:xfrm>
              <a:off x="6219360" y="4562265"/>
              <a:ext cx="360" cy="360"/>
            </p14:xfrm>
          </p:contentPart>
        </mc:Choice>
        <mc:Fallback xmlns="">
          <p:pic>
            <p:nvPicPr>
              <p:cNvPr id="25" name="Ink 24">
                <a:extLst>
                  <a:ext uri="{FF2B5EF4-FFF2-40B4-BE49-F238E27FC236}">
                    <a16:creationId xmlns:a16="http://schemas.microsoft.com/office/drawing/2014/main" id="{668E64C5-3CC0-410C-AA1A-2AE48E70F802}"/>
                  </a:ext>
                </a:extLst>
              </p:cNvPr>
              <p:cNvPicPr/>
              <p:nvPr/>
            </p:nvPicPr>
            <p:blipFill>
              <a:blip r:embed="rId4"/>
              <a:stretch>
                <a:fillRect/>
              </a:stretch>
            </p:blipFill>
            <p:spPr>
              <a:xfrm>
                <a:off x="6215040" y="4557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xmlns="" id="{0C0111D1-027F-47AD-9F2B-18C7AA48BCB3}"/>
                  </a:ext>
                </a:extLst>
              </p14:cNvPr>
              <p14:cNvContentPartPr/>
              <p14:nvPr/>
            </p14:nvContentPartPr>
            <p14:xfrm>
              <a:off x="6150960" y="4604385"/>
              <a:ext cx="95040" cy="24480"/>
            </p14:xfrm>
          </p:contentPart>
        </mc:Choice>
        <mc:Fallback xmlns="">
          <p:pic>
            <p:nvPicPr>
              <p:cNvPr id="26" name="Ink 25">
                <a:extLst>
                  <a:ext uri="{FF2B5EF4-FFF2-40B4-BE49-F238E27FC236}">
                    <a16:creationId xmlns:a16="http://schemas.microsoft.com/office/drawing/2014/main" id="{0C0111D1-027F-47AD-9F2B-18C7AA48BCB3}"/>
                  </a:ext>
                </a:extLst>
              </p:cNvPr>
              <p:cNvPicPr/>
              <p:nvPr/>
            </p:nvPicPr>
            <p:blipFill>
              <a:blip r:embed="rId27"/>
              <a:stretch>
                <a:fillRect/>
              </a:stretch>
            </p:blipFill>
            <p:spPr>
              <a:xfrm>
                <a:off x="6146640" y="4600065"/>
                <a:ext cx="10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xmlns="" id="{0D7B1935-D764-4EF5-9F4D-6D17DEAA6000}"/>
                  </a:ext>
                </a:extLst>
              </p14:cNvPr>
              <p14:cNvContentPartPr/>
              <p14:nvPr/>
            </p14:nvContentPartPr>
            <p14:xfrm>
              <a:off x="6978240" y="4628505"/>
              <a:ext cx="360" cy="360"/>
            </p14:xfrm>
          </p:contentPart>
        </mc:Choice>
        <mc:Fallback xmlns="">
          <p:pic>
            <p:nvPicPr>
              <p:cNvPr id="27" name="Ink 26">
                <a:extLst>
                  <a:ext uri="{FF2B5EF4-FFF2-40B4-BE49-F238E27FC236}">
                    <a16:creationId xmlns:a16="http://schemas.microsoft.com/office/drawing/2014/main" id="{0D7B1935-D764-4EF5-9F4D-6D17DEAA6000}"/>
                  </a:ext>
                </a:extLst>
              </p:cNvPr>
              <p:cNvPicPr/>
              <p:nvPr/>
            </p:nvPicPr>
            <p:blipFill>
              <a:blip r:embed="rId4"/>
              <a:stretch>
                <a:fillRect/>
              </a:stretch>
            </p:blipFill>
            <p:spPr>
              <a:xfrm>
                <a:off x="6973920" y="4624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xmlns="" id="{D84570E3-8A3A-45A4-92E2-BE13CBE41CE9}"/>
                  </a:ext>
                </a:extLst>
              </p14:cNvPr>
              <p14:cNvContentPartPr/>
              <p14:nvPr/>
            </p14:nvContentPartPr>
            <p14:xfrm>
              <a:off x="8359920" y="4741185"/>
              <a:ext cx="360" cy="360"/>
            </p14:xfrm>
          </p:contentPart>
        </mc:Choice>
        <mc:Fallback xmlns="">
          <p:pic>
            <p:nvPicPr>
              <p:cNvPr id="28" name="Ink 27">
                <a:extLst>
                  <a:ext uri="{FF2B5EF4-FFF2-40B4-BE49-F238E27FC236}">
                    <a16:creationId xmlns:a16="http://schemas.microsoft.com/office/drawing/2014/main" id="{D84570E3-8A3A-45A4-92E2-BE13CBE41CE9}"/>
                  </a:ext>
                </a:extLst>
              </p:cNvPr>
              <p:cNvPicPr/>
              <p:nvPr/>
            </p:nvPicPr>
            <p:blipFill>
              <a:blip r:embed="rId4"/>
              <a:stretch>
                <a:fillRect/>
              </a:stretch>
            </p:blipFill>
            <p:spPr>
              <a:xfrm>
                <a:off x="8355600" y="4736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xmlns="" id="{2EB387F1-AF07-4DAE-9539-E062407C9ED5}"/>
                  </a:ext>
                </a:extLst>
              </p14:cNvPr>
              <p14:cNvContentPartPr/>
              <p14:nvPr/>
            </p14:nvContentPartPr>
            <p14:xfrm>
              <a:off x="9726840" y="4683225"/>
              <a:ext cx="360" cy="360"/>
            </p14:xfrm>
          </p:contentPart>
        </mc:Choice>
        <mc:Fallback xmlns="">
          <p:pic>
            <p:nvPicPr>
              <p:cNvPr id="29" name="Ink 28">
                <a:extLst>
                  <a:ext uri="{FF2B5EF4-FFF2-40B4-BE49-F238E27FC236}">
                    <a16:creationId xmlns:a16="http://schemas.microsoft.com/office/drawing/2014/main" id="{2EB387F1-AF07-4DAE-9539-E062407C9ED5}"/>
                  </a:ext>
                </a:extLst>
              </p:cNvPr>
              <p:cNvPicPr/>
              <p:nvPr/>
            </p:nvPicPr>
            <p:blipFill>
              <a:blip r:embed="rId4"/>
              <a:stretch>
                <a:fillRect/>
              </a:stretch>
            </p:blipFill>
            <p:spPr>
              <a:xfrm>
                <a:off x="9722520" y="4678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xmlns="" id="{6CC8E998-655D-46B8-A6F7-1253079F235D}"/>
                  </a:ext>
                </a:extLst>
              </p14:cNvPr>
              <p14:cNvContentPartPr/>
              <p14:nvPr/>
            </p14:nvContentPartPr>
            <p14:xfrm>
              <a:off x="5805000" y="4861065"/>
              <a:ext cx="360" cy="360"/>
            </p14:xfrm>
          </p:contentPart>
        </mc:Choice>
        <mc:Fallback xmlns="">
          <p:pic>
            <p:nvPicPr>
              <p:cNvPr id="30" name="Ink 29">
                <a:extLst>
                  <a:ext uri="{FF2B5EF4-FFF2-40B4-BE49-F238E27FC236}">
                    <a16:creationId xmlns:a16="http://schemas.microsoft.com/office/drawing/2014/main" id="{6CC8E998-655D-46B8-A6F7-1253079F235D}"/>
                  </a:ext>
                </a:extLst>
              </p:cNvPr>
              <p:cNvPicPr/>
              <p:nvPr/>
            </p:nvPicPr>
            <p:blipFill>
              <a:blip r:embed="rId4"/>
              <a:stretch>
                <a:fillRect/>
              </a:stretch>
            </p:blipFill>
            <p:spPr>
              <a:xfrm>
                <a:off x="5800680" y="4856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xmlns="" id="{0FFE87F8-3AEC-4284-A6FE-A99D5B23E72A}"/>
                  </a:ext>
                </a:extLst>
              </p14:cNvPr>
              <p14:cNvContentPartPr/>
              <p14:nvPr/>
            </p14:nvContentPartPr>
            <p14:xfrm>
              <a:off x="2877840" y="5145465"/>
              <a:ext cx="360" cy="360"/>
            </p14:xfrm>
          </p:contentPart>
        </mc:Choice>
        <mc:Fallback xmlns="">
          <p:pic>
            <p:nvPicPr>
              <p:cNvPr id="31" name="Ink 30">
                <a:extLst>
                  <a:ext uri="{FF2B5EF4-FFF2-40B4-BE49-F238E27FC236}">
                    <a16:creationId xmlns:a16="http://schemas.microsoft.com/office/drawing/2014/main" id="{0FFE87F8-3AEC-4284-A6FE-A99D5B23E72A}"/>
                  </a:ext>
                </a:extLst>
              </p:cNvPr>
              <p:cNvPicPr/>
              <p:nvPr/>
            </p:nvPicPr>
            <p:blipFill>
              <a:blip r:embed="rId4"/>
              <a:stretch>
                <a:fillRect/>
              </a:stretch>
            </p:blipFill>
            <p:spPr>
              <a:xfrm>
                <a:off x="2873520" y="5141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31">
                <a:extLst>
                  <a:ext uri="{FF2B5EF4-FFF2-40B4-BE49-F238E27FC236}">
                    <a16:creationId xmlns:a16="http://schemas.microsoft.com/office/drawing/2014/main" xmlns="" id="{207A7C6A-9D9E-4624-B57C-6EBD718460E0}"/>
                  </a:ext>
                </a:extLst>
              </p14:cNvPr>
              <p14:cNvContentPartPr/>
              <p14:nvPr/>
            </p14:nvContentPartPr>
            <p14:xfrm>
              <a:off x="3061440" y="5121345"/>
              <a:ext cx="360" cy="360"/>
            </p14:xfrm>
          </p:contentPart>
        </mc:Choice>
        <mc:Fallback xmlns="">
          <p:pic>
            <p:nvPicPr>
              <p:cNvPr id="32" name="Ink 31">
                <a:extLst>
                  <a:ext uri="{FF2B5EF4-FFF2-40B4-BE49-F238E27FC236}">
                    <a16:creationId xmlns:a16="http://schemas.microsoft.com/office/drawing/2014/main" id="{207A7C6A-9D9E-4624-B57C-6EBD718460E0}"/>
                  </a:ext>
                </a:extLst>
              </p:cNvPr>
              <p:cNvPicPr/>
              <p:nvPr/>
            </p:nvPicPr>
            <p:blipFill>
              <a:blip r:embed="rId4"/>
              <a:stretch>
                <a:fillRect/>
              </a:stretch>
            </p:blipFill>
            <p:spPr>
              <a:xfrm>
                <a:off x="3057120" y="5117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xmlns="" id="{F6A7512E-1ED4-4252-AA85-E81C0F1EA145}"/>
                  </a:ext>
                </a:extLst>
              </p14:cNvPr>
              <p14:cNvContentPartPr/>
              <p14:nvPr/>
            </p14:nvContentPartPr>
            <p14:xfrm>
              <a:off x="4355280" y="5068065"/>
              <a:ext cx="360" cy="360"/>
            </p14:xfrm>
          </p:contentPart>
        </mc:Choice>
        <mc:Fallback xmlns="">
          <p:pic>
            <p:nvPicPr>
              <p:cNvPr id="33" name="Ink 32">
                <a:extLst>
                  <a:ext uri="{FF2B5EF4-FFF2-40B4-BE49-F238E27FC236}">
                    <a16:creationId xmlns:a16="http://schemas.microsoft.com/office/drawing/2014/main" id="{F6A7512E-1ED4-4252-AA85-E81C0F1EA145}"/>
                  </a:ext>
                </a:extLst>
              </p:cNvPr>
              <p:cNvPicPr/>
              <p:nvPr/>
            </p:nvPicPr>
            <p:blipFill>
              <a:blip r:embed="rId4"/>
              <a:stretch>
                <a:fillRect/>
              </a:stretch>
            </p:blipFill>
            <p:spPr>
              <a:xfrm>
                <a:off x="4350960" y="5063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xmlns="" id="{16A563B6-56C5-49E9-BEC1-7252B7834B02}"/>
                  </a:ext>
                </a:extLst>
              </p14:cNvPr>
              <p14:cNvContentPartPr/>
              <p14:nvPr/>
            </p14:nvContentPartPr>
            <p14:xfrm>
              <a:off x="5388840" y="4989945"/>
              <a:ext cx="360" cy="360"/>
            </p14:xfrm>
          </p:contentPart>
        </mc:Choice>
        <mc:Fallback xmlns="">
          <p:pic>
            <p:nvPicPr>
              <p:cNvPr id="34" name="Ink 33">
                <a:extLst>
                  <a:ext uri="{FF2B5EF4-FFF2-40B4-BE49-F238E27FC236}">
                    <a16:creationId xmlns:a16="http://schemas.microsoft.com/office/drawing/2014/main" id="{16A563B6-56C5-49E9-BEC1-7252B7834B02}"/>
                  </a:ext>
                </a:extLst>
              </p:cNvPr>
              <p:cNvPicPr/>
              <p:nvPr/>
            </p:nvPicPr>
            <p:blipFill>
              <a:blip r:embed="rId4"/>
              <a:stretch>
                <a:fillRect/>
              </a:stretch>
            </p:blipFill>
            <p:spPr>
              <a:xfrm>
                <a:off x="5384520" y="4985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xmlns="" id="{D9DFB589-2917-4D67-8B72-1F43C4D07E03}"/>
                  </a:ext>
                </a:extLst>
              </p14:cNvPr>
              <p14:cNvContentPartPr/>
              <p14:nvPr/>
            </p14:nvContentPartPr>
            <p14:xfrm>
              <a:off x="6351120" y="4955025"/>
              <a:ext cx="360" cy="360"/>
            </p14:xfrm>
          </p:contentPart>
        </mc:Choice>
        <mc:Fallback xmlns="">
          <p:pic>
            <p:nvPicPr>
              <p:cNvPr id="35" name="Ink 34">
                <a:extLst>
                  <a:ext uri="{FF2B5EF4-FFF2-40B4-BE49-F238E27FC236}">
                    <a16:creationId xmlns:a16="http://schemas.microsoft.com/office/drawing/2014/main" id="{D9DFB589-2917-4D67-8B72-1F43C4D07E03}"/>
                  </a:ext>
                </a:extLst>
              </p:cNvPr>
              <p:cNvPicPr/>
              <p:nvPr/>
            </p:nvPicPr>
            <p:blipFill>
              <a:blip r:embed="rId4"/>
              <a:stretch>
                <a:fillRect/>
              </a:stretch>
            </p:blipFill>
            <p:spPr>
              <a:xfrm>
                <a:off x="6346800" y="4950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xmlns="" id="{73D2B74A-AFD2-4B61-A5DE-BC2043E2C067}"/>
                  </a:ext>
                </a:extLst>
              </p14:cNvPr>
              <p14:cNvContentPartPr/>
              <p14:nvPr/>
            </p14:nvContentPartPr>
            <p14:xfrm>
              <a:off x="7738920" y="5059785"/>
              <a:ext cx="360" cy="360"/>
            </p14:xfrm>
          </p:contentPart>
        </mc:Choice>
        <mc:Fallback xmlns="">
          <p:pic>
            <p:nvPicPr>
              <p:cNvPr id="36" name="Ink 35">
                <a:extLst>
                  <a:ext uri="{FF2B5EF4-FFF2-40B4-BE49-F238E27FC236}">
                    <a16:creationId xmlns:a16="http://schemas.microsoft.com/office/drawing/2014/main" id="{73D2B74A-AFD2-4B61-A5DE-BC2043E2C067}"/>
                  </a:ext>
                </a:extLst>
              </p:cNvPr>
              <p:cNvPicPr/>
              <p:nvPr/>
            </p:nvPicPr>
            <p:blipFill>
              <a:blip r:embed="rId4"/>
              <a:stretch>
                <a:fillRect/>
              </a:stretch>
            </p:blipFill>
            <p:spPr>
              <a:xfrm>
                <a:off x="7734600" y="5055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xmlns="" id="{F199F74C-C7DA-4EAC-AFDC-ECA57BE18C6B}"/>
                  </a:ext>
                </a:extLst>
              </p14:cNvPr>
              <p14:cNvContentPartPr/>
              <p14:nvPr/>
            </p14:nvContentPartPr>
            <p14:xfrm>
              <a:off x="9111960" y="4966905"/>
              <a:ext cx="360" cy="360"/>
            </p14:xfrm>
          </p:contentPart>
        </mc:Choice>
        <mc:Fallback xmlns="">
          <p:pic>
            <p:nvPicPr>
              <p:cNvPr id="37" name="Ink 36">
                <a:extLst>
                  <a:ext uri="{FF2B5EF4-FFF2-40B4-BE49-F238E27FC236}">
                    <a16:creationId xmlns:a16="http://schemas.microsoft.com/office/drawing/2014/main" id="{F199F74C-C7DA-4EAC-AFDC-ECA57BE18C6B}"/>
                  </a:ext>
                </a:extLst>
              </p:cNvPr>
              <p:cNvPicPr/>
              <p:nvPr/>
            </p:nvPicPr>
            <p:blipFill>
              <a:blip r:embed="rId4"/>
              <a:stretch>
                <a:fillRect/>
              </a:stretch>
            </p:blipFill>
            <p:spPr>
              <a:xfrm>
                <a:off x="9107640" y="4962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 37">
                <a:extLst>
                  <a:ext uri="{FF2B5EF4-FFF2-40B4-BE49-F238E27FC236}">
                    <a16:creationId xmlns:a16="http://schemas.microsoft.com/office/drawing/2014/main" xmlns="" id="{CFE0AAFC-557A-41ED-821E-ADE90B009B10}"/>
                  </a:ext>
                </a:extLst>
              </p14:cNvPr>
              <p14:cNvContentPartPr/>
              <p14:nvPr/>
            </p14:nvContentPartPr>
            <p14:xfrm>
              <a:off x="9445680" y="4951425"/>
              <a:ext cx="360" cy="360"/>
            </p14:xfrm>
          </p:contentPart>
        </mc:Choice>
        <mc:Fallback xmlns="">
          <p:pic>
            <p:nvPicPr>
              <p:cNvPr id="38" name="Ink 37">
                <a:extLst>
                  <a:ext uri="{FF2B5EF4-FFF2-40B4-BE49-F238E27FC236}">
                    <a16:creationId xmlns:a16="http://schemas.microsoft.com/office/drawing/2014/main" id="{CFE0AAFC-557A-41ED-821E-ADE90B009B10}"/>
                  </a:ext>
                </a:extLst>
              </p:cNvPr>
              <p:cNvPicPr/>
              <p:nvPr/>
            </p:nvPicPr>
            <p:blipFill>
              <a:blip r:embed="rId4"/>
              <a:stretch>
                <a:fillRect/>
              </a:stretch>
            </p:blipFill>
            <p:spPr>
              <a:xfrm>
                <a:off x="9441360" y="4947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xmlns="" id="{BB2EE0BC-E589-49DF-B09D-C20447D34E30}"/>
                  </a:ext>
                </a:extLst>
              </p14:cNvPr>
              <p14:cNvContentPartPr/>
              <p14:nvPr/>
            </p14:nvContentPartPr>
            <p14:xfrm>
              <a:off x="8928360" y="5040705"/>
              <a:ext cx="360" cy="360"/>
            </p14:xfrm>
          </p:contentPart>
        </mc:Choice>
        <mc:Fallback xmlns="">
          <p:pic>
            <p:nvPicPr>
              <p:cNvPr id="39" name="Ink 38">
                <a:extLst>
                  <a:ext uri="{FF2B5EF4-FFF2-40B4-BE49-F238E27FC236}">
                    <a16:creationId xmlns:a16="http://schemas.microsoft.com/office/drawing/2014/main" id="{BB2EE0BC-E589-49DF-B09D-C20447D34E30}"/>
                  </a:ext>
                </a:extLst>
              </p:cNvPr>
              <p:cNvPicPr/>
              <p:nvPr/>
            </p:nvPicPr>
            <p:blipFill>
              <a:blip r:embed="rId4"/>
              <a:stretch>
                <a:fillRect/>
              </a:stretch>
            </p:blipFill>
            <p:spPr>
              <a:xfrm>
                <a:off x="8924040" y="5036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Ink 39">
                <a:extLst>
                  <a:ext uri="{FF2B5EF4-FFF2-40B4-BE49-F238E27FC236}">
                    <a16:creationId xmlns:a16="http://schemas.microsoft.com/office/drawing/2014/main" xmlns="" id="{F217C674-EE54-479C-9769-6CF7269F349B}"/>
                  </a:ext>
                </a:extLst>
              </p14:cNvPr>
              <p14:cNvContentPartPr/>
              <p14:nvPr/>
            </p14:nvContentPartPr>
            <p14:xfrm>
              <a:off x="2089080" y="5410065"/>
              <a:ext cx="360" cy="360"/>
            </p14:xfrm>
          </p:contentPart>
        </mc:Choice>
        <mc:Fallback xmlns="">
          <p:pic>
            <p:nvPicPr>
              <p:cNvPr id="40" name="Ink 39">
                <a:extLst>
                  <a:ext uri="{FF2B5EF4-FFF2-40B4-BE49-F238E27FC236}">
                    <a16:creationId xmlns:a16="http://schemas.microsoft.com/office/drawing/2014/main" id="{F217C674-EE54-479C-9769-6CF7269F349B}"/>
                  </a:ext>
                </a:extLst>
              </p:cNvPr>
              <p:cNvPicPr/>
              <p:nvPr/>
            </p:nvPicPr>
            <p:blipFill>
              <a:blip r:embed="rId4"/>
              <a:stretch>
                <a:fillRect/>
              </a:stretch>
            </p:blipFill>
            <p:spPr>
              <a:xfrm>
                <a:off x="2084760" y="5405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xmlns="" id="{FAA4F3CB-C802-4F3A-AA54-01A9B4EF42F8}"/>
                  </a:ext>
                </a:extLst>
              </p14:cNvPr>
              <p14:cNvContentPartPr/>
              <p14:nvPr/>
            </p14:nvContentPartPr>
            <p14:xfrm>
              <a:off x="3607560" y="5358585"/>
              <a:ext cx="360" cy="360"/>
            </p14:xfrm>
          </p:contentPart>
        </mc:Choice>
        <mc:Fallback xmlns="">
          <p:pic>
            <p:nvPicPr>
              <p:cNvPr id="41" name="Ink 40">
                <a:extLst>
                  <a:ext uri="{FF2B5EF4-FFF2-40B4-BE49-F238E27FC236}">
                    <a16:creationId xmlns:a16="http://schemas.microsoft.com/office/drawing/2014/main" id="{FAA4F3CB-C802-4F3A-AA54-01A9B4EF42F8}"/>
                  </a:ext>
                </a:extLst>
              </p:cNvPr>
              <p:cNvPicPr/>
              <p:nvPr/>
            </p:nvPicPr>
            <p:blipFill>
              <a:blip r:embed="rId4"/>
              <a:stretch>
                <a:fillRect/>
              </a:stretch>
            </p:blipFill>
            <p:spPr>
              <a:xfrm>
                <a:off x="3603240" y="5354265"/>
                <a:ext cx="9000" cy="9000"/>
              </a:xfrm>
              <a:prstGeom prst="rect">
                <a:avLst/>
              </a:prstGeom>
            </p:spPr>
          </p:pic>
        </mc:Fallback>
      </mc:AlternateContent>
    </p:spTree>
    <p:extLst>
      <p:ext uri="{BB962C8B-B14F-4D97-AF65-F5344CB8AC3E}">
        <p14:creationId xmlns:p14="http://schemas.microsoft.com/office/powerpoint/2010/main" val="39041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635196"/>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A318D-EA89-47D8-AFF3-4CBB082C2D05}"/>
              </a:ext>
            </a:extLst>
          </p:cNvPr>
          <p:cNvSpPr>
            <a:spLocks noGrp="1"/>
          </p:cNvSpPr>
          <p:nvPr>
            <p:ph type="title"/>
          </p:nvPr>
        </p:nvSpPr>
        <p:spPr/>
        <p:txBody>
          <a:bodyPr/>
          <a:lstStyle/>
          <a:p>
            <a:pPr marR="0" rtl="0"/>
            <a:r>
              <a:rPr lang="en-US" b="1" i="0" u="none" strike="noStrike" kern="1600" baseline="0" dirty="0"/>
              <a:t>Stages of Shock: Compensated</a:t>
            </a:r>
          </a:p>
        </p:txBody>
      </p:sp>
      <p:sp>
        <p:nvSpPr>
          <p:cNvPr id="3" name="Text Placeholder 2">
            <a:extLst>
              <a:ext uri="{FF2B5EF4-FFF2-40B4-BE49-F238E27FC236}">
                <a16:creationId xmlns:a16="http://schemas.microsoft.com/office/drawing/2014/main" xmlns="" id="{79D2C853-BF91-4F07-BCF2-55D20410E996}"/>
              </a:ext>
            </a:extLst>
          </p:cNvPr>
          <p:cNvSpPr>
            <a:spLocks noGrp="1"/>
          </p:cNvSpPr>
          <p:nvPr>
            <p:ph type="body" idx="1"/>
          </p:nvPr>
        </p:nvSpPr>
        <p:spPr>
          <a:xfrm>
            <a:off x="818969" y="1724733"/>
            <a:ext cx="10435590" cy="4284181"/>
          </a:xfrm>
        </p:spPr>
        <p:txBody>
          <a:bodyPr/>
          <a:lstStyle/>
          <a:p>
            <a:pPr marR="0" lvl="0" rtl="0">
              <a:spcBef>
                <a:spcPts val="600"/>
              </a:spcBef>
              <a:spcAft>
                <a:spcPts val="600"/>
              </a:spcAft>
            </a:pPr>
            <a:r>
              <a:rPr lang="en-US" dirty="0"/>
              <a:t>T</a:t>
            </a:r>
            <a:r>
              <a:rPr lang="en-US" u="none" strike="noStrike" baseline="0" dirty="0"/>
              <a:t>he body’s ability to compensate for shock early can mask a gravely serious uncorrected condition.</a:t>
            </a:r>
          </a:p>
          <a:p>
            <a:pPr lvl="1">
              <a:spcBef>
                <a:spcPts val="600"/>
              </a:spcBef>
              <a:spcAft>
                <a:spcPts val="600"/>
              </a:spcAft>
            </a:pPr>
            <a:r>
              <a:rPr lang="en-US" dirty="0"/>
              <a:t>G</a:t>
            </a:r>
            <a:r>
              <a:rPr lang="en-US" u="none" strike="noStrike" baseline="0" dirty="0"/>
              <a:t>ives you the false impression that the patient is less sick or less injured than is in fact the case</a:t>
            </a:r>
          </a:p>
          <a:p>
            <a:pPr marR="0" lvl="0" rtl="0">
              <a:spcBef>
                <a:spcPts val="600"/>
              </a:spcBef>
              <a:spcAft>
                <a:spcPts val="600"/>
              </a:spcAft>
            </a:pPr>
            <a:r>
              <a:rPr lang="en-US" dirty="0"/>
              <a:t>F</a:t>
            </a:r>
            <a:r>
              <a:rPr lang="en-US" u="none" strike="noStrike" baseline="0" dirty="0"/>
              <a:t>irst signs of shock are:</a:t>
            </a:r>
          </a:p>
          <a:p>
            <a:pPr lvl="1">
              <a:spcAft>
                <a:spcPts val="300"/>
              </a:spcAft>
            </a:pPr>
            <a:r>
              <a:rPr lang="en-US" u="none" strike="noStrike" baseline="0" dirty="0"/>
              <a:t>Tachycardia</a:t>
            </a:r>
          </a:p>
          <a:p>
            <a:pPr lvl="1">
              <a:spcAft>
                <a:spcPts val="300"/>
              </a:spcAft>
            </a:pPr>
            <a:r>
              <a:rPr lang="en-US" u="dbl" strike="noStrike" dirty="0">
                <a:solidFill>
                  <a:srgbClr val="C00000"/>
                </a:solidFill>
              </a:rPr>
              <a:t>Tachypnea</a:t>
            </a:r>
            <a:r>
              <a:rPr lang="en-US" u="none" strike="noStrike" baseline="0" dirty="0"/>
              <a:t> (respiratory rate greater than 20 breaths per minute)</a:t>
            </a:r>
          </a:p>
          <a:p>
            <a:pPr lvl="1">
              <a:spcAft>
                <a:spcPts val="300"/>
              </a:spcAft>
            </a:pPr>
            <a:r>
              <a:rPr lang="en-US" u="none" strike="noStrike" baseline="0" dirty="0"/>
              <a:t>Delayed capillary refill (greater than 2 seconds)</a:t>
            </a:r>
          </a:p>
          <a:p>
            <a:pPr lvl="1">
              <a:spcAft>
                <a:spcPts val="300"/>
              </a:spcAft>
            </a:pPr>
            <a:r>
              <a:rPr lang="en-US" u="none" strike="noStrike" baseline="0" dirty="0"/>
              <a:t>Cool skin</a:t>
            </a:r>
          </a:p>
          <a:p>
            <a:pPr lvl="1">
              <a:spcAft>
                <a:spcPts val="300"/>
              </a:spcAft>
            </a:pPr>
            <a:r>
              <a:rPr lang="en-US" u="none" strike="noStrike" baseline="0" dirty="0"/>
              <a:t>Anxiety or restlessness</a:t>
            </a:r>
          </a:p>
          <a:p>
            <a:pPr lvl="1">
              <a:spcAft>
                <a:spcPts val="300"/>
              </a:spcAft>
            </a:pPr>
            <a:r>
              <a:rPr lang="en-US" u="none" strike="noStrike" baseline="0" dirty="0"/>
              <a:t>A normal blood pressure </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44D5818C-7269-4314-8CA8-E4739270CC50}"/>
                  </a:ext>
                </a:extLst>
              </p14:cNvPr>
              <p14:cNvContentPartPr/>
              <p14:nvPr/>
            </p14:nvContentPartPr>
            <p14:xfrm>
              <a:off x="8316720" y="2186625"/>
              <a:ext cx="360" cy="360"/>
            </p14:xfrm>
          </p:contentPart>
        </mc:Choice>
        <mc:Fallback xmlns="">
          <p:pic>
            <p:nvPicPr>
              <p:cNvPr id="4" name="Ink 3">
                <a:extLst>
                  <a:ext uri="{FF2B5EF4-FFF2-40B4-BE49-F238E27FC236}">
                    <a16:creationId xmlns:a16="http://schemas.microsoft.com/office/drawing/2014/main" id="{44D5818C-7269-4314-8CA8-E4739270CC50}"/>
                  </a:ext>
                </a:extLst>
              </p:cNvPr>
              <p:cNvPicPr/>
              <p:nvPr/>
            </p:nvPicPr>
            <p:blipFill>
              <a:blip r:embed="rId4"/>
              <a:stretch>
                <a:fillRect/>
              </a:stretch>
            </p:blipFill>
            <p:spPr>
              <a:xfrm>
                <a:off x="8312400" y="2182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2ABCDE81-865C-46A4-BA7E-B4A8BDA2D6AF}"/>
                  </a:ext>
                </a:extLst>
              </p14:cNvPr>
              <p14:cNvContentPartPr/>
              <p14:nvPr/>
            </p14:nvContentPartPr>
            <p14:xfrm>
              <a:off x="8510400" y="2170425"/>
              <a:ext cx="360" cy="360"/>
            </p14:xfrm>
          </p:contentPart>
        </mc:Choice>
        <mc:Fallback xmlns="">
          <p:pic>
            <p:nvPicPr>
              <p:cNvPr id="7" name="Ink 6">
                <a:extLst>
                  <a:ext uri="{FF2B5EF4-FFF2-40B4-BE49-F238E27FC236}">
                    <a16:creationId xmlns:a16="http://schemas.microsoft.com/office/drawing/2014/main" id="{2ABCDE81-865C-46A4-BA7E-B4A8BDA2D6AF}"/>
                  </a:ext>
                </a:extLst>
              </p:cNvPr>
              <p:cNvPicPr/>
              <p:nvPr/>
            </p:nvPicPr>
            <p:blipFill>
              <a:blip r:embed="rId4"/>
              <a:stretch>
                <a:fillRect/>
              </a:stretch>
            </p:blipFill>
            <p:spPr>
              <a:xfrm>
                <a:off x="8506080" y="2166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E663616D-7835-43A4-AE84-5C4499613D44}"/>
                  </a:ext>
                </a:extLst>
              </p14:cNvPr>
              <p14:cNvContentPartPr/>
              <p14:nvPr/>
            </p14:nvContentPartPr>
            <p14:xfrm>
              <a:off x="9972720" y="2224785"/>
              <a:ext cx="360" cy="360"/>
            </p14:xfrm>
          </p:contentPart>
        </mc:Choice>
        <mc:Fallback xmlns="">
          <p:pic>
            <p:nvPicPr>
              <p:cNvPr id="8" name="Ink 7">
                <a:extLst>
                  <a:ext uri="{FF2B5EF4-FFF2-40B4-BE49-F238E27FC236}">
                    <a16:creationId xmlns:a16="http://schemas.microsoft.com/office/drawing/2014/main" id="{E663616D-7835-43A4-AE84-5C4499613D44}"/>
                  </a:ext>
                </a:extLst>
              </p:cNvPr>
              <p:cNvPicPr/>
              <p:nvPr/>
            </p:nvPicPr>
            <p:blipFill>
              <a:blip r:embed="rId4"/>
              <a:stretch>
                <a:fillRect/>
              </a:stretch>
            </p:blipFill>
            <p:spPr>
              <a:xfrm>
                <a:off x="9968400" y="2220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2C693E1C-3C8D-4913-A676-1A0133A3BB74}"/>
                  </a:ext>
                </a:extLst>
              </p14:cNvPr>
              <p14:cNvContentPartPr/>
              <p14:nvPr/>
            </p14:nvContentPartPr>
            <p14:xfrm>
              <a:off x="9822240" y="2193825"/>
              <a:ext cx="360" cy="360"/>
            </p14:xfrm>
          </p:contentPart>
        </mc:Choice>
        <mc:Fallback xmlns="">
          <p:pic>
            <p:nvPicPr>
              <p:cNvPr id="9" name="Ink 8">
                <a:extLst>
                  <a:ext uri="{FF2B5EF4-FFF2-40B4-BE49-F238E27FC236}">
                    <a16:creationId xmlns:a16="http://schemas.microsoft.com/office/drawing/2014/main" id="{2C693E1C-3C8D-4913-A676-1A0133A3BB74}"/>
                  </a:ext>
                </a:extLst>
              </p:cNvPr>
              <p:cNvPicPr/>
              <p:nvPr/>
            </p:nvPicPr>
            <p:blipFill>
              <a:blip r:embed="rId4"/>
              <a:stretch>
                <a:fillRect/>
              </a:stretch>
            </p:blipFill>
            <p:spPr>
              <a:xfrm>
                <a:off x="9817920" y="2189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963CD0B7-BC5C-4319-B251-97AF2E900B22}"/>
                  </a:ext>
                </a:extLst>
              </p14:cNvPr>
              <p14:cNvContentPartPr/>
              <p14:nvPr/>
            </p14:nvContentPartPr>
            <p14:xfrm>
              <a:off x="9690840" y="2279505"/>
              <a:ext cx="360" cy="360"/>
            </p14:xfrm>
          </p:contentPart>
        </mc:Choice>
        <mc:Fallback xmlns="">
          <p:pic>
            <p:nvPicPr>
              <p:cNvPr id="10" name="Ink 9">
                <a:extLst>
                  <a:ext uri="{FF2B5EF4-FFF2-40B4-BE49-F238E27FC236}">
                    <a16:creationId xmlns:a16="http://schemas.microsoft.com/office/drawing/2014/main" id="{963CD0B7-BC5C-4319-B251-97AF2E900B22}"/>
                  </a:ext>
                </a:extLst>
              </p:cNvPr>
              <p:cNvPicPr/>
              <p:nvPr/>
            </p:nvPicPr>
            <p:blipFill>
              <a:blip r:embed="rId4"/>
              <a:stretch>
                <a:fillRect/>
              </a:stretch>
            </p:blipFill>
            <p:spPr>
              <a:xfrm>
                <a:off x="9686520" y="2275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D17A785B-1EFD-4B97-9912-D5DA6E9FFAC1}"/>
                  </a:ext>
                </a:extLst>
              </p14:cNvPr>
              <p14:cNvContentPartPr/>
              <p14:nvPr/>
            </p14:nvContentPartPr>
            <p14:xfrm>
              <a:off x="1878480" y="2696385"/>
              <a:ext cx="360" cy="360"/>
            </p14:xfrm>
          </p:contentPart>
        </mc:Choice>
        <mc:Fallback xmlns="">
          <p:pic>
            <p:nvPicPr>
              <p:cNvPr id="11" name="Ink 10">
                <a:extLst>
                  <a:ext uri="{FF2B5EF4-FFF2-40B4-BE49-F238E27FC236}">
                    <a16:creationId xmlns:a16="http://schemas.microsoft.com/office/drawing/2014/main" id="{D17A785B-1EFD-4B97-9912-D5DA6E9FFAC1}"/>
                  </a:ext>
                </a:extLst>
              </p:cNvPr>
              <p:cNvPicPr/>
              <p:nvPr/>
            </p:nvPicPr>
            <p:blipFill>
              <a:blip r:embed="rId4"/>
              <a:stretch>
                <a:fillRect/>
              </a:stretch>
            </p:blipFill>
            <p:spPr>
              <a:xfrm>
                <a:off x="1874160" y="2692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38B927CD-954B-4D71-BBB0-718E6CF08997}"/>
                  </a:ext>
                </a:extLst>
              </p14:cNvPr>
              <p14:cNvContentPartPr/>
              <p14:nvPr/>
            </p14:nvContentPartPr>
            <p14:xfrm>
              <a:off x="3205800" y="2387145"/>
              <a:ext cx="360" cy="360"/>
            </p14:xfrm>
          </p:contentPart>
        </mc:Choice>
        <mc:Fallback xmlns="">
          <p:pic>
            <p:nvPicPr>
              <p:cNvPr id="12" name="Ink 11">
                <a:extLst>
                  <a:ext uri="{FF2B5EF4-FFF2-40B4-BE49-F238E27FC236}">
                    <a16:creationId xmlns:a16="http://schemas.microsoft.com/office/drawing/2014/main" id="{38B927CD-954B-4D71-BBB0-718E6CF08997}"/>
                  </a:ext>
                </a:extLst>
              </p:cNvPr>
              <p:cNvPicPr/>
              <p:nvPr/>
            </p:nvPicPr>
            <p:blipFill>
              <a:blip r:embed="rId4"/>
              <a:stretch>
                <a:fillRect/>
              </a:stretch>
            </p:blipFill>
            <p:spPr>
              <a:xfrm>
                <a:off x="3201480" y="2382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85A0B95F-383F-4E36-AF9B-532F462C750C}"/>
                  </a:ext>
                </a:extLst>
              </p14:cNvPr>
              <p14:cNvContentPartPr/>
              <p14:nvPr/>
            </p14:nvContentPartPr>
            <p14:xfrm>
              <a:off x="3480120" y="2511705"/>
              <a:ext cx="360" cy="360"/>
            </p14:xfrm>
          </p:contentPart>
        </mc:Choice>
        <mc:Fallback xmlns="">
          <p:pic>
            <p:nvPicPr>
              <p:cNvPr id="13" name="Ink 12">
                <a:extLst>
                  <a:ext uri="{FF2B5EF4-FFF2-40B4-BE49-F238E27FC236}">
                    <a16:creationId xmlns:a16="http://schemas.microsoft.com/office/drawing/2014/main" id="{85A0B95F-383F-4E36-AF9B-532F462C750C}"/>
                  </a:ext>
                </a:extLst>
              </p:cNvPr>
              <p:cNvPicPr/>
              <p:nvPr/>
            </p:nvPicPr>
            <p:blipFill>
              <a:blip r:embed="rId4"/>
              <a:stretch>
                <a:fillRect/>
              </a:stretch>
            </p:blipFill>
            <p:spPr>
              <a:xfrm>
                <a:off x="3475800" y="2507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A689372D-956A-4EB3-989F-4FAF6E87FDEB}"/>
                  </a:ext>
                </a:extLst>
              </p14:cNvPr>
              <p14:cNvContentPartPr/>
              <p14:nvPr/>
            </p14:nvContentPartPr>
            <p14:xfrm>
              <a:off x="2103480" y="2983305"/>
              <a:ext cx="360" cy="360"/>
            </p14:xfrm>
          </p:contentPart>
        </mc:Choice>
        <mc:Fallback xmlns="">
          <p:pic>
            <p:nvPicPr>
              <p:cNvPr id="14" name="Ink 13">
                <a:extLst>
                  <a:ext uri="{FF2B5EF4-FFF2-40B4-BE49-F238E27FC236}">
                    <a16:creationId xmlns:a16="http://schemas.microsoft.com/office/drawing/2014/main" id="{A689372D-956A-4EB3-989F-4FAF6E87FDEB}"/>
                  </a:ext>
                </a:extLst>
              </p:cNvPr>
              <p:cNvPicPr/>
              <p:nvPr/>
            </p:nvPicPr>
            <p:blipFill>
              <a:blip r:embed="rId4"/>
              <a:stretch>
                <a:fillRect/>
              </a:stretch>
            </p:blipFill>
            <p:spPr>
              <a:xfrm>
                <a:off x="2099160" y="2978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DF8ADCA2-E87E-4938-A505-76E695A63999}"/>
                  </a:ext>
                </a:extLst>
              </p14:cNvPr>
              <p14:cNvContentPartPr/>
              <p14:nvPr/>
            </p14:nvContentPartPr>
            <p14:xfrm>
              <a:off x="3120480" y="3048465"/>
              <a:ext cx="360" cy="360"/>
            </p14:xfrm>
          </p:contentPart>
        </mc:Choice>
        <mc:Fallback xmlns="">
          <p:pic>
            <p:nvPicPr>
              <p:cNvPr id="15" name="Ink 14">
                <a:extLst>
                  <a:ext uri="{FF2B5EF4-FFF2-40B4-BE49-F238E27FC236}">
                    <a16:creationId xmlns:a16="http://schemas.microsoft.com/office/drawing/2014/main" id="{DF8ADCA2-E87E-4938-A505-76E695A63999}"/>
                  </a:ext>
                </a:extLst>
              </p:cNvPr>
              <p:cNvPicPr/>
              <p:nvPr/>
            </p:nvPicPr>
            <p:blipFill>
              <a:blip r:embed="rId4"/>
              <a:stretch>
                <a:fillRect/>
              </a:stretch>
            </p:blipFill>
            <p:spPr>
              <a:xfrm>
                <a:off x="3116160" y="3044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05E464DD-40B8-49B1-A838-F3EDC98DE150}"/>
                  </a:ext>
                </a:extLst>
              </p14:cNvPr>
              <p14:cNvContentPartPr/>
              <p14:nvPr/>
            </p14:nvContentPartPr>
            <p14:xfrm>
              <a:off x="4726440" y="2930025"/>
              <a:ext cx="360" cy="360"/>
            </p14:xfrm>
          </p:contentPart>
        </mc:Choice>
        <mc:Fallback xmlns="">
          <p:pic>
            <p:nvPicPr>
              <p:cNvPr id="16" name="Ink 15">
                <a:extLst>
                  <a:ext uri="{FF2B5EF4-FFF2-40B4-BE49-F238E27FC236}">
                    <a16:creationId xmlns:a16="http://schemas.microsoft.com/office/drawing/2014/main" id="{05E464DD-40B8-49B1-A838-F3EDC98DE150}"/>
                  </a:ext>
                </a:extLst>
              </p:cNvPr>
              <p:cNvPicPr/>
              <p:nvPr/>
            </p:nvPicPr>
            <p:blipFill>
              <a:blip r:embed="rId4"/>
              <a:stretch>
                <a:fillRect/>
              </a:stretch>
            </p:blipFill>
            <p:spPr>
              <a:xfrm>
                <a:off x="4722120" y="2925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62418F47-4ECC-49A6-9E29-D7AFFFF7ACA4}"/>
                  </a:ext>
                </a:extLst>
              </p14:cNvPr>
              <p14:cNvContentPartPr/>
              <p14:nvPr/>
            </p14:nvContentPartPr>
            <p14:xfrm>
              <a:off x="5855040" y="2923905"/>
              <a:ext cx="360" cy="360"/>
            </p14:xfrm>
          </p:contentPart>
        </mc:Choice>
        <mc:Fallback xmlns="">
          <p:pic>
            <p:nvPicPr>
              <p:cNvPr id="17" name="Ink 16">
                <a:extLst>
                  <a:ext uri="{FF2B5EF4-FFF2-40B4-BE49-F238E27FC236}">
                    <a16:creationId xmlns:a16="http://schemas.microsoft.com/office/drawing/2014/main" id="{62418F47-4ECC-49A6-9E29-D7AFFFF7ACA4}"/>
                  </a:ext>
                </a:extLst>
              </p:cNvPr>
              <p:cNvPicPr/>
              <p:nvPr/>
            </p:nvPicPr>
            <p:blipFill>
              <a:blip r:embed="rId4"/>
              <a:stretch>
                <a:fillRect/>
              </a:stretch>
            </p:blipFill>
            <p:spPr>
              <a:xfrm>
                <a:off x="5850720" y="2919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8C0D6B83-99AA-46ED-BBC5-4637D1C6DB31}"/>
                  </a:ext>
                </a:extLst>
              </p14:cNvPr>
              <p14:cNvContentPartPr/>
              <p14:nvPr/>
            </p14:nvContentPartPr>
            <p14:xfrm>
              <a:off x="6027120" y="2971425"/>
              <a:ext cx="360" cy="360"/>
            </p14:xfrm>
          </p:contentPart>
        </mc:Choice>
        <mc:Fallback xmlns="">
          <p:pic>
            <p:nvPicPr>
              <p:cNvPr id="18" name="Ink 17">
                <a:extLst>
                  <a:ext uri="{FF2B5EF4-FFF2-40B4-BE49-F238E27FC236}">
                    <a16:creationId xmlns:a16="http://schemas.microsoft.com/office/drawing/2014/main" id="{8C0D6B83-99AA-46ED-BBC5-4637D1C6DB31}"/>
                  </a:ext>
                </a:extLst>
              </p:cNvPr>
              <p:cNvPicPr/>
              <p:nvPr/>
            </p:nvPicPr>
            <p:blipFill>
              <a:blip r:embed="rId4"/>
              <a:stretch>
                <a:fillRect/>
              </a:stretch>
            </p:blipFill>
            <p:spPr>
              <a:xfrm>
                <a:off x="6022800" y="2967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E4B4207B-8317-41ED-9DDE-859EB38CD6B5}"/>
                  </a:ext>
                </a:extLst>
              </p14:cNvPr>
              <p14:cNvContentPartPr/>
              <p14:nvPr/>
            </p14:nvContentPartPr>
            <p14:xfrm>
              <a:off x="7408080" y="2940465"/>
              <a:ext cx="360" cy="360"/>
            </p14:xfrm>
          </p:contentPart>
        </mc:Choice>
        <mc:Fallback xmlns="">
          <p:pic>
            <p:nvPicPr>
              <p:cNvPr id="19" name="Ink 18">
                <a:extLst>
                  <a:ext uri="{FF2B5EF4-FFF2-40B4-BE49-F238E27FC236}">
                    <a16:creationId xmlns:a16="http://schemas.microsoft.com/office/drawing/2014/main" id="{E4B4207B-8317-41ED-9DDE-859EB38CD6B5}"/>
                  </a:ext>
                </a:extLst>
              </p:cNvPr>
              <p:cNvPicPr/>
              <p:nvPr/>
            </p:nvPicPr>
            <p:blipFill>
              <a:blip r:embed="rId4"/>
              <a:stretch>
                <a:fillRect/>
              </a:stretch>
            </p:blipFill>
            <p:spPr>
              <a:xfrm>
                <a:off x="7403760" y="2936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xmlns="" id="{2F9F52B3-B4B2-4541-81ED-76058D9409F6}"/>
                  </a:ext>
                </a:extLst>
              </p14:cNvPr>
              <p14:cNvContentPartPr/>
              <p14:nvPr/>
            </p14:nvContentPartPr>
            <p14:xfrm>
              <a:off x="8574480" y="2948745"/>
              <a:ext cx="360" cy="360"/>
            </p14:xfrm>
          </p:contentPart>
        </mc:Choice>
        <mc:Fallback xmlns="">
          <p:pic>
            <p:nvPicPr>
              <p:cNvPr id="20" name="Ink 19">
                <a:extLst>
                  <a:ext uri="{FF2B5EF4-FFF2-40B4-BE49-F238E27FC236}">
                    <a16:creationId xmlns:a16="http://schemas.microsoft.com/office/drawing/2014/main" id="{2F9F52B3-B4B2-4541-81ED-76058D9409F6}"/>
                  </a:ext>
                </a:extLst>
              </p:cNvPr>
              <p:cNvPicPr/>
              <p:nvPr/>
            </p:nvPicPr>
            <p:blipFill>
              <a:blip r:embed="rId4"/>
              <a:stretch>
                <a:fillRect/>
              </a:stretch>
            </p:blipFill>
            <p:spPr>
              <a:xfrm>
                <a:off x="8570160" y="2944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xmlns="" id="{C3CF85D0-F98A-4F94-8D44-A546E34ADC36}"/>
                  </a:ext>
                </a:extLst>
              </p14:cNvPr>
              <p14:cNvContentPartPr/>
              <p14:nvPr/>
            </p14:nvContentPartPr>
            <p14:xfrm>
              <a:off x="8543160" y="2928945"/>
              <a:ext cx="360" cy="360"/>
            </p14:xfrm>
          </p:contentPart>
        </mc:Choice>
        <mc:Fallback xmlns="">
          <p:pic>
            <p:nvPicPr>
              <p:cNvPr id="21" name="Ink 20">
                <a:extLst>
                  <a:ext uri="{FF2B5EF4-FFF2-40B4-BE49-F238E27FC236}">
                    <a16:creationId xmlns:a16="http://schemas.microsoft.com/office/drawing/2014/main" id="{C3CF85D0-F98A-4F94-8D44-A546E34ADC36}"/>
                  </a:ext>
                </a:extLst>
              </p:cNvPr>
              <p:cNvPicPr/>
              <p:nvPr/>
            </p:nvPicPr>
            <p:blipFill>
              <a:blip r:embed="rId4"/>
              <a:stretch>
                <a:fillRect/>
              </a:stretch>
            </p:blipFill>
            <p:spPr>
              <a:xfrm>
                <a:off x="8538840" y="292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xmlns="" id="{5C8F0C22-20DC-4143-86C9-D0B60E59A1F8}"/>
                  </a:ext>
                </a:extLst>
              </p14:cNvPr>
              <p14:cNvContentPartPr/>
              <p14:nvPr/>
            </p14:nvContentPartPr>
            <p14:xfrm>
              <a:off x="10248120" y="2952345"/>
              <a:ext cx="360" cy="360"/>
            </p14:xfrm>
          </p:contentPart>
        </mc:Choice>
        <mc:Fallback xmlns="">
          <p:pic>
            <p:nvPicPr>
              <p:cNvPr id="22" name="Ink 21">
                <a:extLst>
                  <a:ext uri="{FF2B5EF4-FFF2-40B4-BE49-F238E27FC236}">
                    <a16:creationId xmlns:a16="http://schemas.microsoft.com/office/drawing/2014/main" id="{5C8F0C22-20DC-4143-86C9-D0B60E59A1F8}"/>
                  </a:ext>
                </a:extLst>
              </p:cNvPr>
              <p:cNvPicPr/>
              <p:nvPr/>
            </p:nvPicPr>
            <p:blipFill>
              <a:blip r:embed="rId4"/>
              <a:stretch>
                <a:fillRect/>
              </a:stretch>
            </p:blipFill>
            <p:spPr>
              <a:xfrm>
                <a:off x="10243800" y="2948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xmlns="" id="{FA0D529C-73FD-4427-8403-9CF39AE4B763}"/>
                  </a:ext>
                </a:extLst>
              </p14:cNvPr>
              <p14:cNvContentPartPr/>
              <p14:nvPr/>
            </p14:nvContentPartPr>
            <p14:xfrm>
              <a:off x="10408680" y="2944425"/>
              <a:ext cx="360" cy="360"/>
            </p14:xfrm>
          </p:contentPart>
        </mc:Choice>
        <mc:Fallback xmlns="">
          <p:pic>
            <p:nvPicPr>
              <p:cNvPr id="23" name="Ink 22">
                <a:extLst>
                  <a:ext uri="{FF2B5EF4-FFF2-40B4-BE49-F238E27FC236}">
                    <a16:creationId xmlns:a16="http://schemas.microsoft.com/office/drawing/2014/main" id="{FA0D529C-73FD-4427-8403-9CF39AE4B763}"/>
                  </a:ext>
                </a:extLst>
              </p:cNvPr>
              <p:cNvPicPr/>
              <p:nvPr/>
            </p:nvPicPr>
            <p:blipFill>
              <a:blip r:embed="rId4"/>
              <a:stretch>
                <a:fillRect/>
              </a:stretch>
            </p:blipFill>
            <p:spPr>
              <a:xfrm>
                <a:off x="10404360" y="2940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xmlns="" id="{0EEFDF53-BD57-48A4-AD79-2DCF184FD7DF}"/>
                  </a:ext>
                </a:extLst>
              </p14:cNvPr>
              <p14:cNvContentPartPr/>
              <p14:nvPr/>
            </p14:nvContentPartPr>
            <p14:xfrm>
              <a:off x="10865160" y="2863065"/>
              <a:ext cx="360" cy="360"/>
            </p14:xfrm>
          </p:contentPart>
        </mc:Choice>
        <mc:Fallback xmlns="">
          <p:pic>
            <p:nvPicPr>
              <p:cNvPr id="24" name="Ink 23">
                <a:extLst>
                  <a:ext uri="{FF2B5EF4-FFF2-40B4-BE49-F238E27FC236}">
                    <a16:creationId xmlns:a16="http://schemas.microsoft.com/office/drawing/2014/main" id="{0EEFDF53-BD57-48A4-AD79-2DCF184FD7DF}"/>
                  </a:ext>
                </a:extLst>
              </p:cNvPr>
              <p:cNvPicPr/>
              <p:nvPr/>
            </p:nvPicPr>
            <p:blipFill>
              <a:blip r:embed="rId4"/>
              <a:stretch>
                <a:fillRect/>
              </a:stretch>
            </p:blipFill>
            <p:spPr>
              <a:xfrm>
                <a:off x="10860840" y="2858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xmlns="" id="{6586C8FE-CFF3-4EC6-81E0-E8134CCA4296}"/>
                  </a:ext>
                </a:extLst>
              </p14:cNvPr>
              <p14:cNvContentPartPr/>
              <p14:nvPr/>
            </p14:nvContentPartPr>
            <p14:xfrm>
              <a:off x="5749920" y="2493345"/>
              <a:ext cx="360" cy="360"/>
            </p14:xfrm>
          </p:contentPart>
        </mc:Choice>
        <mc:Fallback xmlns="">
          <p:pic>
            <p:nvPicPr>
              <p:cNvPr id="25" name="Ink 24">
                <a:extLst>
                  <a:ext uri="{FF2B5EF4-FFF2-40B4-BE49-F238E27FC236}">
                    <a16:creationId xmlns:a16="http://schemas.microsoft.com/office/drawing/2014/main" id="{6586C8FE-CFF3-4EC6-81E0-E8134CCA4296}"/>
                  </a:ext>
                </a:extLst>
              </p:cNvPr>
              <p:cNvPicPr/>
              <p:nvPr/>
            </p:nvPicPr>
            <p:blipFill>
              <a:blip r:embed="rId4"/>
              <a:stretch>
                <a:fillRect/>
              </a:stretch>
            </p:blipFill>
            <p:spPr>
              <a:xfrm>
                <a:off x="5745600" y="2489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xmlns="" id="{4EE9B665-FBAC-4776-916A-60D5D0687EB7}"/>
                  </a:ext>
                </a:extLst>
              </p14:cNvPr>
              <p14:cNvContentPartPr/>
              <p14:nvPr/>
            </p14:nvContentPartPr>
            <p14:xfrm>
              <a:off x="4050360" y="2606025"/>
              <a:ext cx="360" cy="360"/>
            </p14:xfrm>
          </p:contentPart>
        </mc:Choice>
        <mc:Fallback xmlns="">
          <p:pic>
            <p:nvPicPr>
              <p:cNvPr id="26" name="Ink 25">
                <a:extLst>
                  <a:ext uri="{FF2B5EF4-FFF2-40B4-BE49-F238E27FC236}">
                    <a16:creationId xmlns:a16="http://schemas.microsoft.com/office/drawing/2014/main" id="{4EE9B665-FBAC-4776-916A-60D5D0687EB7}"/>
                  </a:ext>
                </a:extLst>
              </p:cNvPr>
              <p:cNvPicPr/>
              <p:nvPr/>
            </p:nvPicPr>
            <p:blipFill>
              <a:blip r:embed="rId4"/>
              <a:stretch>
                <a:fillRect/>
              </a:stretch>
            </p:blipFill>
            <p:spPr>
              <a:xfrm>
                <a:off x="4046040" y="2601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xmlns="" id="{FF1E1B50-6459-4ED0-8F96-4B2733DC1001}"/>
                  </a:ext>
                </a:extLst>
              </p14:cNvPr>
              <p14:cNvContentPartPr/>
              <p14:nvPr/>
            </p14:nvContentPartPr>
            <p14:xfrm>
              <a:off x="2017800" y="3169785"/>
              <a:ext cx="360" cy="360"/>
            </p14:xfrm>
          </p:contentPart>
        </mc:Choice>
        <mc:Fallback xmlns="">
          <p:pic>
            <p:nvPicPr>
              <p:cNvPr id="27" name="Ink 26">
                <a:extLst>
                  <a:ext uri="{FF2B5EF4-FFF2-40B4-BE49-F238E27FC236}">
                    <a16:creationId xmlns:a16="http://schemas.microsoft.com/office/drawing/2014/main" id="{FF1E1B50-6459-4ED0-8F96-4B2733DC1001}"/>
                  </a:ext>
                </a:extLst>
              </p:cNvPr>
              <p:cNvPicPr/>
              <p:nvPr/>
            </p:nvPicPr>
            <p:blipFill>
              <a:blip r:embed="rId4"/>
              <a:stretch>
                <a:fillRect/>
              </a:stretch>
            </p:blipFill>
            <p:spPr>
              <a:xfrm>
                <a:off x="2013480" y="3165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xmlns="" id="{75A8C17A-BF5E-48E3-A02D-B1BD445F54B1}"/>
                  </a:ext>
                </a:extLst>
              </p14:cNvPr>
              <p14:cNvContentPartPr/>
              <p14:nvPr/>
            </p14:nvContentPartPr>
            <p14:xfrm>
              <a:off x="2755440" y="3213705"/>
              <a:ext cx="458640" cy="147240"/>
            </p14:xfrm>
          </p:contentPart>
        </mc:Choice>
        <mc:Fallback xmlns="">
          <p:pic>
            <p:nvPicPr>
              <p:cNvPr id="28" name="Ink 27">
                <a:extLst>
                  <a:ext uri="{FF2B5EF4-FFF2-40B4-BE49-F238E27FC236}">
                    <a16:creationId xmlns:a16="http://schemas.microsoft.com/office/drawing/2014/main" id="{75A8C17A-BF5E-48E3-A02D-B1BD445F54B1}"/>
                  </a:ext>
                </a:extLst>
              </p:cNvPr>
              <p:cNvPicPr/>
              <p:nvPr/>
            </p:nvPicPr>
            <p:blipFill>
              <a:blip r:embed="rId27"/>
              <a:stretch>
                <a:fillRect/>
              </a:stretch>
            </p:blipFill>
            <p:spPr>
              <a:xfrm>
                <a:off x="2751120" y="3209385"/>
                <a:ext cx="467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xmlns="" id="{B458330D-59E7-4345-AA6C-9AAED557F0CA}"/>
                  </a:ext>
                </a:extLst>
              </p14:cNvPr>
              <p14:cNvContentPartPr/>
              <p14:nvPr/>
            </p14:nvContentPartPr>
            <p14:xfrm>
              <a:off x="2073600" y="3803745"/>
              <a:ext cx="360" cy="360"/>
            </p14:xfrm>
          </p:contentPart>
        </mc:Choice>
        <mc:Fallback xmlns="">
          <p:pic>
            <p:nvPicPr>
              <p:cNvPr id="29" name="Ink 28">
                <a:extLst>
                  <a:ext uri="{FF2B5EF4-FFF2-40B4-BE49-F238E27FC236}">
                    <a16:creationId xmlns:a16="http://schemas.microsoft.com/office/drawing/2014/main" id="{B458330D-59E7-4345-AA6C-9AAED557F0CA}"/>
                  </a:ext>
                </a:extLst>
              </p:cNvPr>
              <p:cNvPicPr/>
              <p:nvPr/>
            </p:nvPicPr>
            <p:blipFill>
              <a:blip r:embed="rId4"/>
              <a:stretch>
                <a:fillRect/>
              </a:stretch>
            </p:blipFill>
            <p:spPr>
              <a:xfrm>
                <a:off x="2069280" y="3799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xmlns="" id="{AC1A0B79-06A4-47A9-B08B-93EEF084F518}"/>
                  </a:ext>
                </a:extLst>
              </p14:cNvPr>
              <p14:cNvContentPartPr/>
              <p14:nvPr/>
            </p14:nvContentPartPr>
            <p14:xfrm>
              <a:off x="2909520" y="4277145"/>
              <a:ext cx="360" cy="360"/>
            </p14:xfrm>
          </p:contentPart>
        </mc:Choice>
        <mc:Fallback xmlns="">
          <p:pic>
            <p:nvPicPr>
              <p:cNvPr id="30" name="Ink 29">
                <a:extLst>
                  <a:ext uri="{FF2B5EF4-FFF2-40B4-BE49-F238E27FC236}">
                    <a16:creationId xmlns:a16="http://schemas.microsoft.com/office/drawing/2014/main" id="{AC1A0B79-06A4-47A9-B08B-93EEF084F518}"/>
                  </a:ext>
                </a:extLst>
              </p:cNvPr>
              <p:cNvPicPr/>
              <p:nvPr/>
            </p:nvPicPr>
            <p:blipFill>
              <a:blip r:embed="rId4"/>
              <a:stretch>
                <a:fillRect/>
              </a:stretch>
            </p:blipFill>
            <p:spPr>
              <a:xfrm>
                <a:off x="2905200" y="4272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xmlns="" id="{4F775566-AE99-4890-81C4-0BB3059CF471}"/>
                  </a:ext>
                </a:extLst>
              </p14:cNvPr>
              <p14:cNvContentPartPr/>
              <p14:nvPr/>
            </p14:nvContentPartPr>
            <p14:xfrm>
              <a:off x="2731680" y="4605105"/>
              <a:ext cx="360" cy="360"/>
            </p14:xfrm>
          </p:contentPart>
        </mc:Choice>
        <mc:Fallback xmlns="">
          <p:pic>
            <p:nvPicPr>
              <p:cNvPr id="31" name="Ink 30">
                <a:extLst>
                  <a:ext uri="{FF2B5EF4-FFF2-40B4-BE49-F238E27FC236}">
                    <a16:creationId xmlns:a16="http://schemas.microsoft.com/office/drawing/2014/main" id="{4F775566-AE99-4890-81C4-0BB3059CF471}"/>
                  </a:ext>
                </a:extLst>
              </p:cNvPr>
              <p:cNvPicPr/>
              <p:nvPr/>
            </p:nvPicPr>
            <p:blipFill>
              <a:blip r:embed="rId4"/>
              <a:stretch>
                <a:fillRect/>
              </a:stretch>
            </p:blipFill>
            <p:spPr>
              <a:xfrm>
                <a:off x="2727360" y="4600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xmlns="" id="{EAEF110A-3AFE-43CB-9587-D1B92C0CA02B}"/>
                  </a:ext>
                </a:extLst>
              </p14:cNvPr>
              <p14:cNvContentPartPr/>
              <p14:nvPr/>
            </p14:nvContentPartPr>
            <p14:xfrm>
              <a:off x="4464000" y="4496025"/>
              <a:ext cx="360" cy="360"/>
            </p14:xfrm>
          </p:contentPart>
        </mc:Choice>
        <mc:Fallback xmlns="">
          <p:pic>
            <p:nvPicPr>
              <p:cNvPr id="32" name="Ink 31">
                <a:extLst>
                  <a:ext uri="{FF2B5EF4-FFF2-40B4-BE49-F238E27FC236}">
                    <a16:creationId xmlns:a16="http://schemas.microsoft.com/office/drawing/2014/main" id="{EAEF110A-3AFE-43CB-9587-D1B92C0CA02B}"/>
                  </a:ext>
                </a:extLst>
              </p:cNvPr>
              <p:cNvPicPr/>
              <p:nvPr/>
            </p:nvPicPr>
            <p:blipFill>
              <a:blip r:embed="rId4"/>
              <a:stretch>
                <a:fillRect/>
              </a:stretch>
            </p:blipFill>
            <p:spPr>
              <a:xfrm>
                <a:off x="4459680" y="4491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xmlns="" id="{95C6E99D-2D79-48C5-ABC9-8426BFE0918F}"/>
                  </a:ext>
                </a:extLst>
              </p14:cNvPr>
              <p14:cNvContentPartPr/>
              <p14:nvPr/>
            </p14:nvContentPartPr>
            <p14:xfrm>
              <a:off x="5252760" y="4484865"/>
              <a:ext cx="360" cy="360"/>
            </p14:xfrm>
          </p:contentPart>
        </mc:Choice>
        <mc:Fallback xmlns="">
          <p:pic>
            <p:nvPicPr>
              <p:cNvPr id="33" name="Ink 32">
                <a:extLst>
                  <a:ext uri="{FF2B5EF4-FFF2-40B4-BE49-F238E27FC236}">
                    <a16:creationId xmlns:a16="http://schemas.microsoft.com/office/drawing/2014/main" id="{95C6E99D-2D79-48C5-ABC9-8426BFE0918F}"/>
                  </a:ext>
                </a:extLst>
              </p:cNvPr>
              <p:cNvPicPr/>
              <p:nvPr/>
            </p:nvPicPr>
            <p:blipFill>
              <a:blip r:embed="rId4"/>
              <a:stretch>
                <a:fillRect/>
              </a:stretch>
            </p:blipFill>
            <p:spPr>
              <a:xfrm>
                <a:off x="5248440" y="4480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xmlns="" id="{64D08517-A53A-418C-B3B7-E22BE7F061C1}"/>
                  </a:ext>
                </a:extLst>
              </p14:cNvPr>
              <p14:cNvContentPartPr/>
              <p14:nvPr/>
            </p14:nvContentPartPr>
            <p14:xfrm>
              <a:off x="6214320" y="4425825"/>
              <a:ext cx="360" cy="360"/>
            </p14:xfrm>
          </p:contentPart>
        </mc:Choice>
        <mc:Fallback xmlns="">
          <p:pic>
            <p:nvPicPr>
              <p:cNvPr id="34" name="Ink 33">
                <a:extLst>
                  <a:ext uri="{FF2B5EF4-FFF2-40B4-BE49-F238E27FC236}">
                    <a16:creationId xmlns:a16="http://schemas.microsoft.com/office/drawing/2014/main" id="{64D08517-A53A-418C-B3B7-E22BE7F061C1}"/>
                  </a:ext>
                </a:extLst>
              </p:cNvPr>
              <p:cNvPicPr/>
              <p:nvPr/>
            </p:nvPicPr>
            <p:blipFill>
              <a:blip r:embed="rId4"/>
              <a:stretch>
                <a:fillRect/>
              </a:stretch>
            </p:blipFill>
            <p:spPr>
              <a:xfrm>
                <a:off x="6210000" y="4421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xmlns="" id="{E08AA6DC-6BC4-4D00-A6CA-AC576A99AF76}"/>
                  </a:ext>
                </a:extLst>
              </p14:cNvPr>
              <p14:cNvContentPartPr/>
              <p14:nvPr/>
            </p14:nvContentPartPr>
            <p14:xfrm>
              <a:off x="7651800" y="4546785"/>
              <a:ext cx="360" cy="360"/>
            </p14:xfrm>
          </p:contentPart>
        </mc:Choice>
        <mc:Fallback xmlns="">
          <p:pic>
            <p:nvPicPr>
              <p:cNvPr id="35" name="Ink 34">
                <a:extLst>
                  <a:ext uri="{FF2B5EF4-FFF2-40B4-BE49-F238E27FC236}">
                    <a16:creationId xmlns:a16="http://schemas.microsoft.com/office/drawing/2014/main" id="{E08AA6DC-6BC4-4D00-A6CA-AC576A99AF76}"/>
                  </a:ext>
                </a:extLst>
              </p:cNvPr>
              <p:cNvPicPr/>
              <p:nvPr/>
            </p:nvPicPr>
            <p:blipFill>
              <a:blip r:embed="rId4"/>
              <a:stretch>
                <a:fillRect/>
              </a:stretch>
            </p:blipFill>
            <p:spPr>
              <a:xfrm>
                <a:off x="7647480" y="4542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xmlns="" id="{76D6B59B-6998-4E8C-93CC-1752C4249AEA}"/>
                  </a:ext>
                </a:extLst>
              </p14:cNvPr>
              <p14:cNvContentPartPr/>
              <p14:nvPr/>
            </p14:nvContentPartPr>
            <p14:xfrm>
              <a:off x="7979040" y="4472985"/>
              <a:ext cx="360" cy="360"/>
            </p14:xfrm>
          </p:contentPart>
        </mc:Choice>
        <mc:Fallback xmlns="">
          <p:pic>
            <p:nvPicPr>
              <p:cNvPr id="36" name="Ink 35">
                <a:extLst>
                  <a:ext uri="{FF2B5EF4-FFF2-40B4-BE49-F238E27FC236}">
                    <a16:creationId xmlns:a16="http://schemas.microsoft.com/office/drawing/2014/main" id="{76D6B59B-6998-4E8C-93CC-1752C4249AEA}"/>
                  </a:ext>
                </a:extLst>
              </p:cNvPr>
              <p:cNvPicPr/>
              <p:nvPr/>
            </p:nvPicPr>
            <p:blipFill>
              <a:blip r:embed="rId4"/>
              <a:stretch>
                <a:fillRect/>
              </a:stretch>
            </p:blipFill>
            <p:spPr>
              <a:xfrm>
                <a:off x="7974720" y="4468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xmlns="" id="{8DB22F7E-2950-4C9D-B133-4DDAD71B4198}"/>
                  </a:ext>
                </a:extLst>
              </p14:cNvPr>
              <p14:cNvContentPartPr/>
              <p14:nvPr/>
            </p14:nvContentPartPr>
            <p14:xfrm>
              <a:off x="9011520" y="4452465"/>
              <a:ext cx="360" cy="360"/>
            </p14:xfrm>
          </p:contentPart>
        </mc:Choice>
        <mc:Fallback xmlns="">
          <p:pic>
            <p:nvPicPr>
              <p:cNvPr id="37" name="Ink 36">
                <a:extLst>
                  <a:ext uri="{FF2B5EF4-FFF2-40B4-BE49-F238E27FC236}">
                    <a16:creationId xmlns:a16="http://schemas.microsoft.com/office/drawing/2014/main" id="{8DB22F7E-2950-4C9D-B133-4DDAD71B4198}"/>
                  </a:ext>
                </a:extLst>
              </p:cNvPr>
              <p:cNvPicPr/>
              <p:nvPr/>
            </p:nvPicPr>
            <p:blipFill>
              <a:blip r:embed="rId4"/>
              <a:stretch>
                <a:fillRect/>
              </a:stretch>
            </p:blipFill>
            <p:spPr>
              <a:xfrm>
                <a:off x="9007200" y="4448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xmlns="" id="{94E68D3E-1657-4400-89DD-A567E3CBBA82}"/>
                  </a:ext>
                </a:extLst>
              </p14:cNvPr>
              <p14:cNvContentPartPr/>
              <p14:nvPr/>
            </p14:nvContentPartPr>
            <p14:xfrm>
              <a:off x="5651640" y="4928025"/>
              <a:ext cx="360" cy="360"/>
            </p14:xfrm>
          </p:contentPart>
        </mc:Choice>
        <mc:Fallback xmlns="">
          <p:pic>
            <p:nvPicPr>
              <p:cNvPr id="38" name="Ink 37">
                <a:extLst>
                  <a:ext uri="{FF2B5EF4-FFF2-40B4-BE49-F238E27FC236}">
                    <a16:creationId xmlns:a16="http://schemas.microsoft.com/office/drawing/2014/main" id="{94E68D3E-1657-4400-89DD-A567E3CBBA82}"/>
                  </a:ext>
                </a:extLst>
              </p:cNvPr>
              <p:cNvPicPr/>
              <p:nvPr/>
            </p:nvPicPr>
            <p:blipFill>
              <a:blip r:embed="rId4"/>
              <a:stretch>
                <a:fillRect/>
              </a:stretch>
            </p:blipFill>
            <p:spPr>
              <a:xfrm>
                <a:off x="5647320" y="4923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xmlns="" id="{EC839B27-4935-4A1B-AC22-13D904A1EF1F}"/>
                  </a:ext>
                </a:extLst>
              </p14:cNvPr>
              <p14:cNvContentPartPr/>
              <p14:nvPr/>
            </p14:nvContentPartPr>
            <p14:xfrm>
              <a:off x="4680360" y="5098305"/>
              <a:ext cx="360" cy="360"/>
            </p14:xfrm>
          </p:contentPart>
        </mc:Choice>
        <mc:Fallback xmlns="">
          <p:pic>
            <p:nvPicPr>
              <p:cNvPr id="39" name="Ink 38">
                <a:extLst>
                  <a:ext uri="{FF2B5EF4-FFF2-40B4-BE49-F238E27FC236}">
                    <a16:creationId xmlns:a16="http://schemas.microsoft.com/office/drawing/2014/main" id="{EC839B27-4935-4A1B-AC22-13D904A1EF1F}"/>
                  </a:ext>
                </a:extLst>
              </p:cNvPr>
              <p:cNvPicPr/>
              <p:nvPr/>
            </p:nvPicPr>
            <p:blipFill>
              <a:blip r:embed="rId4"/>
              <a:stretch>
                <a:fillRect/>
              </a:stretch>
            </p:blipFill>
            <p:spPr>
              <a:xfrm>
                <a:off x="4676040" y="5093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xmlns="" id="{AF022589-D681-4E42-B954-82814E465E18}"/>
                  </a:ext>
                </a:extLst>
              </p14:cNvPr>
              <p14:cNvContentPartPr/>
              <p14:nvPr/>
            </p14:nvContentPartPr>
            <p14:xfrm>
              <a:off x="3660480" y="5145465"/>
              <a:ext cx="360" cy="360"/>
            </p14:xfrm>
          </p:contentPart>
        </mc:Choice>
        <mc:Fallback xmlns="">
          <p:pic>
            <p:nvPicPr>
              <p:cNvPr id="40" name="Ink 39">
                <a:extLst>
                  <a:ext uri="{FF2B5EF4-FFF2-40B4-BE49-F238E27FC236}">
                    <a16:creationId xmlns:a16="http://schemas.microsoft.com/office/drawing/2014/main" id="{AF022589-D681-4E42-B954-82814E465E18}"/>
                  </a:ext>
                </a:extLst>
              </p:cNvPr>
              <p:cNvPicPr/>
              <p:nvPr/>
            </p:nvPicPr>
            <p:blipFill>
              <a:blip r:embed="rId4"/>
              <a:stretch>
                <a:fillRect/>
              </a:stretch>
            </p:blipFill>
            <p:spPr>
              <a:xfrm>
                <a:off x="3656160" y="5141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xmlns="" id="{248AE37F-404D-4E43-B7E8-A48587A61440}"/>
                  </a:ext>
                </a:extLst>
              </p14:cNvPr>
              <p14:cNvContentPartPr/>
              <p14:nvPr/>
            </p14:nvContentPartPr>
            <p14:xfrm>
              <a:off x="2025720" y="5574225"/>
              <a:ext cx="435600" cy="190080"/>
            </p14:xfrm>
          </p:contentPart>
        </mc:Choice>
        <mc:Fallback xmlns="">
          <p:pic>
            <p:nvPicPr>
              <p:cNvPr id="41" name="Ink 40">
                <a:extLst>
                  <a:ext uri="{FF2B5EF4-FFF2-40B4-BE49-F238E27FC236}">
                    <a16:creationId xmlns:a16="http://schemas.microsoft.com/office/drawing/2014/main" id="{248AE37F-404D-4E43-B7E8-A48587A61440}"/>
                  </a:ext>
                </a:extLst>
              </p:cNvPr>
              <p:cNvPicPr/>
              <p:nvPr/>
            </p:nvPicPr>
            <p:blipFill>
              <a:blip r:embed="rId41"/>
              <a:stretch>
                <a:fillRect/>
              </a:stretch>
            </p:blipFill>
            <p:spPr>
              <a:xfrm>
                <a:off x="2021400" y="5569905"/>
                <a:ext cx="444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xmlns="" id="{6C6014A1-4421-4A9C-AE04-18E92EAB2F68}"/>
                  </a:ext>
                </a:extLst>
              </p14:cNvPr>
              <p14:cNvContentPartPr/>
              <p14:nvPr/>
            </p14:nvContentPartPr>
            <p14:xfrm>
              <a:off x="2750400" y="5821905"/>
              <a:ext cx="360" cy="360"/>
            </p14:xfrm>
          </p:contentPart>
        </mc:Choice>
        <mc:Fallback xmlns="">
          <p:pic>
            <p:nvPicPr>
              <p:cNvPr id="42" name="Ink 41">
                <a:extLst>
                  <a:ext uri="{FF2B5EF4-FFF2-40B4-BE49-F238E27FC236}">
                    <a16:creationId xmlns:a16="http://schemas.microsoft.com/office/drawing/2014/main" id="{6C6014A1-4421-4A9C-AE04-18E92EAB2F68}"/>
                  </a:ext>
                </a:extLst>
              </p:cNvPr>
              <p:cNvPicPr/>
              <p:nvPr/>
            </p:nvPicPr>
            <p:blipFill>
              <a:blip r:embed="rId4"/>
              <a:stretch>
                <a:fillRect/>
              </a:stretch>
            </p:blipFill>
            <p:spPr>
              <a:xfrm>
                <a:off x="2746080" y="5817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xmlns="" id="{73A12AC3-6B65-4694-8FAA-EC78975C8951}"/>
                  </a:ext>
                </a:extLst>
              </p14:cNvPr>
              <p14:cNvContentPartPr/>
              <p14:nvPr/>
            </p14:nvContentPartPr>
            <p14:xfrm>
              <a:off x="3823920" y="5763945"/>
              <a:ext cx="360" cy="360"/>
            </p14:xfrm>
          </p:contentPart>
        </mc:Choice>
        <mc:Fallback xmlns="">
          <p:pic>
            <p:nvPicPr>
              <p:cNvPr id="43" name="Ink 42">
                <a:extLst>
                  <a:ext uri="{FF2B5EF4-FFF2-40B4-BE49-F238E27FC236}">
                    <a16:creationId xmlns:a16="http://schemas.microsoft.com/office/drawing/2014/main" id="{73A12AC3-6B65-4694-8FAA-EC78975C8951}"/>
                  </a:ext>
                </a:extLst>
              </p:cNvPr>
              <p:cNvPicPr/>
              <p:nvPr/>
            </p:nvPicPr>
            <p:blipFill>
              <a:blip r:embed="rId4"/>
              <a:stretch>
                <a:fillRect/>
              </a:stretch>
            </p:blipFill>
            <p:spPr>
              <a:xfrm>
                <a:off x="3819600" y="5759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4" name="Ink 43">
                <a:extLst>
                  <a:ext uri="{FF2B5EF4-FFF2-40B4-BE49-F238E27FC236}">
                    <a16:creationId xmlns:a16="http://schemas.microsoft.com/office/drawing/2014/main" xmlns="" id="{9ADDCA5A-2AD7-468A-9632-6E8C6EB36FCB}"/>
                  </a:ext>
                </a:extLst>
              </p14:cNvPr>
              <p14:cNvContentPartPr/>
              <p14:nvPr/>
            </p14:nvContentPartPr>
            <p14:xfrm>
              <a:off x="3949560" y="6071025"/>
              <a:ext cx="360" cy="360"/>
            </p14:xfrm>
          </p:contentPart>
        </mc:Choice>
        <mc:Fallback xmlns="">
          <p:pic>
            <p:nvPicPr>
              <p:cNvPr id="44" name="Ink 43">
                <a:extLst>
                  <a:ext uri="{FF2B5EF4-FFF2-40B4-BE49-F238E27FC236}">
                    <a16:creationId xmlns:a16="http://schemas.microsoft.com/office/drawing/2014/main" id="{9ADDCA5A-2AD7-468A-9632-6E8C6EB36FCB}"/>
                  </a:ext>
                </a:extLst>
              </p:cNvPr>
              <p:cNvPicPr/>
              <p:nvPr/>
            </p:nvPicPr>
            <p:blipFill>
              <a:blip r:embed="rId4"/>
              <a:stretch>
                <a:fillRect/>
              </a:stretch>
            </p:blipFill>
            <p:spPr>
              <a:xfrm>
                <a:off x="3945240" y="6066705"/>
                <a:ext cx="9000" cy="9000"/>
              </a:xfrm>
              <a:prstGeom prst="rect">
                <a:avLst/>
              </a:prstGeom>
            </p:spPr>
          </p:pic>
        </mc:Fallback>
      </mc:AlternateContent>
    </p:spTree>
    <p:extLst>
      <p:ext uri="{BB962C8B-B14F-4D97-AF65-F5344CB8AC3E}">
        <p14:creationId xmlns:p14="http://schemas.microsoft.com/office/powerpoint/2010/main" val="85112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Shock: Compensated</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p:pic>
        <p:nvPicPr>
          <p:cNvPr id="1026" name="Picture 2" descr="The table shows two columns: progression for compensated shock, signs and symptoms. Row entries are as follows. Agitation; Anxiety; Restlessness; Feeling of impending doom; Altered mental status; Weak, rapid (thready), or absent pulse; Clammy (pale, cool, moist) skin; Pallor, with cyanosis about the lips; Shallow, rapid breathing; Air hunger (shortness of breath), especially if there is a chest injury; Nausea or vomiting; Capillary refill of longer than 2 seconds in infants and children; Marked thirst; Narrowing pulse pressure." title="A table shows the progression of sh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030"/>
          <a:stretch/>
        </p:blipFill>
        <p:spPr bwMode="auto">
          <a:xfrm>
            <a:off x="3730077" y="1323678"/>
            <a:ext cx="3711248" cy="537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1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A318D-EA89-47D8-AFF3-4CBB082C2D05}"/>
              </a:ext>
            </a:extLst>
          </p:cNvPr>
          <p:cNvSpPr>
            <a:spLocks noGrp="1"/>
          </p:cNvSpPr>
          <p:nvPr>
            <p:ph type="title"/>
          </p:nvPr>
        </p:nvSpPr>
        <p:spPr/>
        <p:txBody>
          <a:bodyPr/>
          <a:lstStyle/>
          <a:p>
            <a:pPr marR="0" rtl="0"/>
            <a:r>
              <a:rPr lang="en-US" b="1" i="0" u="none" strike="noStrike" kern="1600" baseline="0" dirty="0"/>
              <a:t>Stages of Shock: Compensated</a:t>
            </a:r>
          </a:p>
        </p:txBody>
      </p:sp>
      <p:sp>
        <p:nvSpPr>
          <p:cNvPr id="3" name="Text Placeholder 2">
            <a:extLst>
              <a:ext uri="{FF2B5EF4-FFF2-40B4-BE49-F238E27FC236}">
                <a16:creationId xmlns:a16="http://schemas.microsoft.com/office/drawing/2014/main" xmlns="" id="{79D2C853-BF91-4F07-BCF2-55D20410E996}"/>
              </a:ext>
            </a:extLst>
          </p:cNvPr>
          <p:cNvSpPr>
            <a:spLocks noGrp="1"/>
          </p:cNvSpPr>
          <p:nvPr>
            <p:ph type="body" idx="1"/>
          </p:nvPr>
        </p:nvSpPr>
        <p:spPr>
          <a:xfrm>
            <a:off x="818969" y="2225040"/>
            <a:ext cx="10435590" cy="3783874"/>
          </a:xfrm>
        </p:spPr>
        <p:txBody>
          <a:bodyPr/>
          <a:lstStyle/>
          <a:p>
            <a:pPr>
              <a:spcBef>
                <a:spcPts val="600"/>
              </a:spcBef>
              <a:spcAft>
                <a:spcPts val="600"/>
              </a:spcAft>
            </a:pPr>
            <a:r>
              <a:rPr lang="en-US" sz="2400" u="none" strike="noStrike" baseline="0" dirty="0"/>
              <a:t>If</a:t>
            </a:r>
            <a:r>
              <a:rPr lang="en-US" sz="2400" u="none" strike="noStrike" dirty="0"/>
              <a:t> shock is </a:t>
            </a:r>
            <a:r>
              <a:rPr lang="en-US" sz="2400" dirty="0"/>
              <a:t>t</a:t>
            </a:r>
            <a:r>
              <a:rPr lang="en-US" sz="2400" u="none" strike="noStrike" baseline="0" dirty="0"/>
              <a:t>reated early:</a:t>
            </a:r>
          </a:p>
          <a:p>
            <a:pPr lvl="1">
              <a:spcBef>
                <a:spcPts val="600"/>
              </a:spcBef>
              <a:spcAft>
                <a:spcPts val="600"/>
              </a:spcAft>
            </a:pPr>
            <a:r>
              <a:rPr lang="en-US" sz="2400" dirty="0"/>
              <a:t>C</a:t>
            </a:r>
            <a:r>
              <a:rPr lang="en-US" sz="2400" u="none" strike="noStrike" baseline="0" dirty="0"/>
              <a:t>orrectable and generally has no long-term adverse effects </a:t>
            </a:r>
          </a:p>
          <a:p>
            <a:pPr>
              <a:spcBef>
                <a:spcPts val="600"/>
              </a:spcBef>
              <a:spcAft>
                <a:spcPts val="600"/>
              </a:spcAft>
            </a:pPr>
            <a:r>
              <a:rPr lang="en-US" sz="2400" u="none" strike="noStrike" baseline="0" dirty="0"/>
              <a:t>If untreated:</a:t>
            </a:r>
          </a:p>
          <a:p>
            <a:pPr lvl="1">
              <a:spcBef>
                <a:spcPts val="600"/>
              </a:spcBef>
              <a:spcAft>
                <a:spcPts val="600"/>
              </a:spcAft>
            </a:pPr>
            <a:r>
              <a:rPr lang="en-US" sz="2400" dirty="0"/>
              <a:t>W</a:t>
            </a:r>
            <a:r>
              <a:rPr lang="en-US" sz="2400" u="none" strike="noStrike" baseline="0" dirty="0"/>
              <a:t>ill progress until the body is no longer able to compensate</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BBE0C17E-35F7-4106-A106-06B3F5F7BD19}"/>
                  </a:ext>
                </a:extLst>
              </p14:cNvPr>
              <p14:cNvContentPartPr/>
              <p14:nvPr/>
            </p14:nvContentPartPr>
            <p14:xfrm>
              <a:off x="1393920" y="2873865"/>
              <a:ext cx="360" cy="360"/>
            </p14:xfrm>
          </p:contentPart>
        </mc:Choice>
        <mc:Fallback xmlns="">
          <p:pic>
            <p:nvPicPr>
              <p:cNvPr id="4" name="Ink 3">
                <a:extLst>
                  <a:ext uri="{FF2B5EF4-FFF2-40B4-BE49-F238E27FC236}">
                    <a16:creationId xmlns:a16="http://schemas.microsoft.com/office/drawing/2014/main" id="{BBE0C17E-35F7-4106-A106-06B3F5F7BD19}"/>
                  </a:ext>
                </a:extLst>
              </p:cNvPr>
              <p:cNvPicPr/>
              <p:nvPr/>
            </p:nvPicPr>
            <p:blipFill>
              <a:blip r:embed="rId4"/>
              <a:stretch>
                <a:fillRect/>
              </a:stretch>
            </p:blipFill>
            <p:spPr>
              <a:xfrm>
                <a:off x="1389600" y="2869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F33FA5A7-0FBB-4B9C-8B64-568D8348FD4E}"/>
                  </a:ext>
                </a:extLst>
              </p14:cNvPr>
              <p14:cNvContentPartPr/>
              <p14:nvPr/>
            </p14:nvContentPartPr>
            <p14:xfrm>
              <a:off x="2606040" y="2644905"/>
              <a:ext cx="360" cy="360"/>
            </p14:xfrm>
          </p:contentPart>
        </mc:Choice>
        <mc:Fallback xmlns="">
          <p:pic>
            <p:nvPicPr>
              <p:cNvPr id="7" name="Ink 6">
                <a:extLst>
                  <a:ext uri="{FF2B5EF4-FFF2-40B4-BE49-F238E27FC236}">
                    <a16:creationId xmlns:a16="http://schemas.microsoft.com/office/drawing/2014/main" id="{F33FA5A7-0FBB-4B9C-8B64-568D8348FD4E}"/>
                  </a:ext>
                </a:extLst>
              </p:cNvPr>
              <p:cNvPicPr/>
              <p:nvPr/>
            </p:nvPicPr>
            <p:blipFill>
              <a:blip r:embed="rId4"/>
              <a:stretch>
                <a:fillRect/>
              </a:stretch>
            </p:blipFill>
            <p:spPr>
              <a:xfrm>
                <a:off x="2601720" y="2640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27F4C936-2B9D-4A28-BD42-90BAB9FC3F3B}"/>
                  </a:ext>
                </a:extLst>
              </p14:cNvPr>
              <p14:cNvContentPartPr/>
              <p14:nvPr/>
            </p14:nvContentPartPr>
            <p14:xfrm>
              <a:off x="4141800" y="2734185"/>
              <a:ext cx="360" cy="360"/>
            </p14:xfrm>
          </p:contentPart>
        </mc:Choice>
        <mc:Fallback xmlns="">
          <p:pic>
            <p:nvPicPr>
              <p:cNvPr id="8" name="Ink 7">
                <a:extLst>
                  <a:ext uri="{FF2B5EF4-FFF2-40B4-BE49-F238E27FC236}">
                    <a16:creationId xmlns:a16="http://schemas.microsoft.com/office/drawing/2014/main" id="{27F4C936-2B9D-4A28-BD42-90BAB9FC3F3B}"/>
                  </a:ext>
                </a:extLst>
              </p:cNvPr>
              <p:cNvPicPr/>
              <p:nvPr/>
            </p:nvPicPr>
            <p:blipFill>
              <a:blip r:embed="rId4"/>
              <a:stretch>
                <a:fillRect/>
              </a:stretch>
            </p:blipFill>
            <p:spPr>
              <a:xfrm>
                <a:off x="4137480" y="2729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BCC36FD7-B571-4556-84A1-C14A0D2BBBAB}"/>
                  </a:ext>
                </a:extLst>
              </p14:cNvPr>
              <p14:cNvContentPartPr/>
              <p14:nvPr/>
            </p14:nvContentPartPr>
            <p14:xfrm>
              <a:off x="3299760" y="2948745"/>
              <a:ext cx="360" cy="360"/>
            </p14:xfrm>
          </p:contentPart>
        </mc:Choice>
        <mc:Fallback xmlns="">
          <p:pic>
            <p:nvPicPr>
              <p:cNvPr id="9" name="Ink 8">
                <a:extLst>
                  <a:ext uri="{FF2B5EF4-FFF2-40B4-BE49-F238E27FC236}">
                    <a16:creationId xmlns:a16="http://schemas.microsoft.com/office/drawing/2014/main" id="{BCC36FD7-B571-4556-84A1-C14A0D2BBBAB}"/>
                  </a:ext>
                </a:extLst>
              </p:cNvPr>
              <p:cNvPicPr/>
              <p:nvPr/>
            </p:nvPicPr>
            <p:blipFill>
              <a:blip r:embed="rId4"/>
              <a:stretch>
                <a:fillRect/>
              </a:stretch>
            </p:blipFill>
            <p:spPr>
              <a:xfrm>
                <a:off x="3295440" y="2944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3EA77386-CAD8-48DD-B900-93E6714E7869}"/>
                  </a:ext>
                </a:extLst>
              </p14:cNvPr>
              <p14:cNvContentPartPr/>
              <p14:nvPr/>
            </p14:nvContentPartPr>
            <p14:xfrm>
              <a:off x="1777680" y="3147105"/>
              <a:ext cx="360" cy="360"/>
            </p14:xfrm>
          </p:contentPart>
        </mc:Choice>
        <mc:Fallback xmlns="">
          <p:pic>
            <p:nvPicPr>
              <p:cNvPr id="10" name="Ink 9">
                <a:extLst>
                  <a:ext uri="{FF2B5EF4-FFF2-40B4-BE49-F238E27FC236}">
                    <a16:creationId xmlns:a16="http://schemas.microsoft.com/office/drawing/2014/main" id="{3EA77386-CAD8-48DD-B900-93E6714E7869}"/>
                  </a:ext>
                </a:extLst>
              </p:cNvPr>
              <p:cNvPicPr/>
              <p:nvPr/>
            </p:nvPicPr>
            <p:blipFill>
              <a:blip r:embed="rId4"/>
              <a:stretch>
                <a:fillRect/>
              </a:stretch>
            </p:blipFill>
            <p:spPr>
              <a:xfrm>
                <a:off x="1773360" y="3142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4437A38E-2867-4CAB-9329-4FAF5E0B3975}"/>
                  </a:ext>
                </a:extLst>
              </p14:cNvPr>
              <p14:cNvContentPartPr/>
              <p14:nvPr/>
            </p14:nvContentPartPr>
            <p14:xfrm>
              <a:off x="5506560" y="3190305"/>
              <a:ext cx="360" cy="360"/>
            </p14:xfrm>
          </p:contentPart>
        </mc:Choice>
        <mc:Fallback xmlns="">
          <p:pic>
            <p:nvPicPr>
              <p:cNvPr id="11" name="Ink 10">
                <a:extLst>
                  <a:ext uri="{FF2B5EF4-FFF2-40B4-BE49-F238E27FC236}">
                    <a16:creationId xmlns:a16="http://schemas.microsoft.com/office/drawing/2014/main" id="{4437A38E-2867-4CAB-9329-4FAF5E0B3975}"/>
                  </a:ext>
                </a:extLst>
              </p:cNvPr>
              <p:cNvPicPr/>
              <p:nvPr/>
            </p:nvPicPr>
            <p:blipFill>
              <a:blip r:embed="rId4"/>
              <a:stretch>
                <a:fillRect/>
              </a:stretch>
            </p:blipFill>
            <p:spPr>
              <a:xfrm>
                <a:off x="5502240" y="3185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F5062D59-13B4-4089-877E-51F6C09CFF3D}"/>
                  </a:ext>
                </a:extLst>
              </p14:cNvPr>
              <p14:cNvContentPartPr/>
              <p14:nvPr/>
            </p14:nvContentPartPr>
            <p14:xfrm>
              <a:off x="6442200" y="3158625"/>
              <a:ext cx="360" cy="360"/>
            </p14:xfrm>
          </p:contentPart>
        </mc:Choice>
        <mc:Fallback xmlns="">
          <p:pic>
            <p:nvPicPr>
              <p:cNvPr id="12" name="Ink 11">
                <a:extLst>
                  <a:ext uri="{FF2B5EF4-FFF2-40B4-BE49-F238E27FC236}">
                    <a16:creationId xmlns:a16="http://schemas.microsoft.com/office/drawing/2014/main" id="{F5062D59-13B4-4089-877E-51F6C09CFF3D}"/>
                  </a:ext>
                </a:extLst>
              </p:cNvPr>
              <p:cNvPicPr/>
              <p:nvPr/>
            </p:nvPicPr>
            <p:blipFill>
              <a:blip r:embed="rId4"/>
              <a:stretch>
                <a:fillRect/>
              </a:stretch>
            </p:blipFill>
            <p:spPr>
              <a:xfrm>
                <a:off x="6437880" y="3154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24837BE0-8DE2-4588-9320-E9112D093E5D}"/>
                  </a:ext>
                </a:extLst>
              </p14:cNvPr>
              <p14:cNvContentPartPr/>
              <p14:nvPr/>
            </p14:nvContentPartPr>
            <p14:xfrm>
              <a:off x="7433640" y="3130185"/>
              <a:ext cx="360" cy="360"/>
            </p14:xfrm>
          </p:contentPart>
        </mc:Choice>
        <mc:Fallback xmlns="">
          <p:pic>
            <p:nvPicPr>
              <p:cNvPr id="13" name="Ink 12">
                <a:extLst>
                  <a:ext uri="{FF2B5EF4-FFF2-40B4-BE49-F238E27FC236}">
                    <a16:creationId xmlns:a16="http://schemas.microsoft.com/office/drawing/2014/main" id="{24837BE0-8DE2-4588-9320-E9112D093E5D}"/>
                  </a:ext>
                </a:extLst>
              </p:cNvPr>
              <p:cNvPicPr/>
              <p:nvPr/>
            </p:nvPicPr>
            <p:blipFill>
              <a:blip r:embed="rId4"/>
              <a:stretch>
                <a:fillRect/>
              </a:stretch>
            </p:blipFill>
            <p:spPr>
              <a:xfrm>
                <a:off x="7429320" y="3125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9025CBF8-BD2F-4C2D-B400-9B5FD922690A}"/>
                  </a:ext>
                </a:extLst>
              </p14:cNvPr>
              <p14:cNvContentPartPr/>
              <p14:nvPr/>
            </p14:nvContentPartPr>
            <p14:xfrm>
              <a:off x="7666200" y="3116145"/>
              <a:ext cx="360" cy="360"/>
            </p14:xfrm>
          </p:contentPart>
        </mc:Choice>
        <mc:Fallback xmlns="">
          <p:pic>
            <p:nvPicPr>
              <p:cNvPr id="14" name="Ink 13">
                <a:extLst>
                  <a:ext uri="{FF2B5EF4-FFF2-40B4-BE49-F238E27FC236}">
                    <a16:creationId xmlns:a16="http://schemas.microsoft.com/office/drawing/2014/main" id="{9025CBF8-BD2F-4C2D-B400-9B5FD922690A}"/>
                  </a:ext>
                </a:extLst>
              </p:cNvPr>
              <p:cNvPicPr/>
              <p:nvPr/>
            </p:nvPicPr>
            <p:blipFill>
              <a:blip r:embed="rId4"/>
              <a:stretch>
                <a:fillRect/>
              </a:stretch>
            </p:blipFill>
            <p:spPr>
              <a:xfrm>
                <a:off x="7661880" y="3111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DB6EFDFE-9DF3-445A-94BB-18149B21C318}"/>
                  </a:ext>
                </a:extLst>
              </p14:cNvPr>
              <p14:cNvContentPartPr/>
              <p14:nvPr/>
            </p14:nvContentPartPr>
            <p14:xfrm>
              <a:off x="8307000" y="3119745"/>
              <a:ext cx="360" cy="360"/>
            </p14:xfrm>
          </p:contentPart>
        </mc:Choice>
        <mc:Fallback xmlns="">
          <p:pic>
            <p:nvPicPr>
              <p:cNvPr id="15" name="Ink 14">
                <a:extLst>
                  <a:ext uri="{FF2B5EF4-FFF2-40B4-BE49-F238E27FC236}">
                    <a16:creationId xmlns:a16="http://schemas.microsoft.com/office/drawing/2014/main" id="{DB6EFDFE-9DF3-445A-94BB-18149B21C318}"/>
                  </a:ext>
                </a:extLst>
              </p:cNvPr>
              <p:cNvPicPr/>
              <p:nvPr/>
            </p:nvPicPr>
            <p:blipFill>
              <a:blip r:embed="rId4"/>
              <a:stretch>
                <a:fillRect/>
              </a:stretch>
            </p:blipFill>
            <p:spPr>
              <a:xfrm>
                <a:off x="8302680" y="3115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BD3C3AEE-137A-45D5-8953-B0CD4FC37916}"/>
                  </a:ext>
                </a:extLst>
              </p14:cNvPr>
              <p14:cNvContentPartPr/>
              <p14:nvPr/>
            </p14:nvContentPartPr>
            <p14:xfrm>
              <a:off x="8161200" y="3313065"/>
              <a:ext cx="360" cy="360"/>
            </p14:xfrm>
          </p:contentPart>
        </mc:Choice>
        <mc:Fallback xmlns="">
          <p:pic>
            <p:nvPicPr>
              <p:cNvPr id="16" name="Ink 15">
                <a:extLst>
                  <a:ext uri="{FF2B5EF4-FFF2-40B4-BE49-F238E27FC236}">
                    <a16:creationId xmlns:a16="http://schemas.microsoft.com/office/drawing/2014/main" id="{BD3C3AEE-137A-45D5-8953-B0CD4FC37916}"/>
                  </a:ext>
                </a:extLst>
              </p:cNvPr>
              <p:cNvPicPr/>
              <p:nvPr/>
            </p:nvPicPr>
            <p:blipFill>
              <a:blip r:embed="rId4"/>
              <a:stretch>
                <a:fillRect/>
              </a:stretch>
            </p:blipFill>
            <p:spPr>
              <a:xfrm>
                <a:off x="8156880" y="3308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80192C00-E6DD-495B-A135-88D78E4D58E0}"/>
                  </a:ext>
                </a:extLst>
              </p14:cNvPr>
              <p14:cNvContentPartPr/>
              <p14:nvPr/>
            </p14:nvContentPartPr>
            <p14:xfrm>
              <a:off x="1296720" y="3733185"/>
              <a:ext cx="360" cy="360"/>
            </p14:xfrm>
          </p:contentPart>
        </mc:Choice>
        <mc:Fallback xmlns="">
          <p:pic>
            <p:nvPicPr>
              <p:cNvPr id="17" name="Ink 16">
                <a:extLst>
                  <a:ext uri="{FF2B5EF4-FFF2-40B4-BE49-F238E27FC236}">
                    <a16:creationId xmlns:a16="http://schemas.microsoft.com/office/drawing/2014/main" id="{80192C00-E6DD-495B-A135-88D78E4D58E0}"/>
                  </a:ext>
                </a:extLst>
              </p:cNvPr>
              <p:cNvPicPr/>
              <p:nvPr/>
            </p:nvPicPr>
            <p:blipFill>
              <a:blip r:embed="rId4"/>
              <a:stretch>
                <a:fillRect/>
              </a:stretch>
            </p:blipFill>
            <p:spPr>
              <a:xfrm>
                <a:off x="1292400" y="3728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4B0EFFA2-C2CD-46C9-996E-3E4A00E0D22C}"/>
                  </a:ext>
                </a:extLst>
              </p14:cNvPr>
              <p14:cNvContentPartPr/>
              <p14:nvPr/>
            </p14:nvContentPartPr>
            <p14:xfrm>
              <a:off x="2879280" y="4286505"/>
              <a:ext cx="360" cy="360"/>
            </p14:xfrm>
          </p:contentPart>
        </mc:Choice>
        <mc:Fallback xmlns="">
          <p:pic>
            <p:nvPicPr>
              <p:cNvPr id="18" name="Ink 17">
                <a:extLst>
                  <a:ext uri="{FF2B5EF4-FFF2-40B4-BE49-F238E27FC236}">
                    <a16:creationId xmlns:a16="http://schemas.microsoft.com/office/drawing/2014/main" id="{4B0EFFA2-C2CD-46C9-996E-3E4A00E0D22C}"/>
                  </a:ext>
                </a:extLst>
              </p:cNvPr>
              <p:cNvPicPr/>
              <p:nvPr/>
            </p:nvPicPr>
            <p:blipFill>
              <a:blip r:embed="rId4"/>
              <a:stretch>
                <a:fillRect/>
              </a:stretch>
            </p:blipFill>
            <p:spPr>
              <a:xfrm>
                <a:off x="2874960" y="4282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5480E254-FAFF-4B97-ADB7-8A6325A0F570}"/>
                  </a:ext>
                </a:extLst>
              </p14:cNvPr>
              <p14:cNvContentPartPr/>
              <p14:nvPr/>
            </p14:nvContentPartPr>
            <p14:xfrm>
              <a:off x="4354560" y="4083105"/>
              <a:ext cx="360" cy="360"/>
            </p14:xfrm>
          </p:contentPart>
        </mc:Choice>
        <mc:Fallback xmlns="">
          <p:pic>
            <p:nvPicPr>
              <p:cNvPr id="19" name="Ink 18">
                <a:extLst>
                  <a:ext uri="{FF2B5EF4-FFF2-40B4-BE49-F238E27FC236}">
                    <a16:creationId xmlns:a16="http://schemas.microsoft.com/office/drawing/2014/main" id="{5480E254-FAFF-4B97-ADB7-8A6325A0F570}"/>
                  </a:ext>
                </a:extLst>
              </p:cNvPr>
              <p:cNvPicPr/>
              <p:nvPr/>
            </p:nvPicPr>
            <p:blipFill>
              <a:blip r:embed="rId4"/>
              <a:stretch>
                <a:fillRect/>
              </a:stretch>
            </p:blipFill>
            <p:spPr>
              <a:xfrm>
                <a:off x="4350240" y="4078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xmlns="" id="{26B85EA0-60C9-40C8-BD6F-1ACD8BA82D52}"/>
                  </a:ext>
                </a:extLst>
              </p14:cNvPr>
              <p14:cNvContentPartPr/>
              <p14:nvPr/>
            </p14:nvContentPartPr>
            <p14:xfrm>
              <a:off x="5795280" y="4102545"/>
              <a:ext cx="360" cy="360"/>
            </p14:xfrm>
          </p:contentPart>
        </mc:Choice>
        <mc:Fallback xmlns="">
          <p:pic>
            <p:nvPicPr>
              <p:cNvPr id="20" name="Ink 19">
                <a:extLst>
                  <a:ext uri="{FF2B5EF4-FFF2-40B4-BE49-F238E27FC236}">
                    <a16:creationId xmlns:a16="http://schemas.microsoft.com/office/drawing/2014/main" id="{26B85EA0-60C9-40C8-BD6F-1ACD8BA82D52}"/>
                  </a:ext>
                </a:extLst>
              </p:cNvPr>
              <p:cNvPicPr/>
              <p:nvPr/>
            </p:nvPicPr>
            <p:blipFill>
              <a:blip r:embed="rId4"/>
              <a:stretch>
                <a:fillRect/>
              </a:stretch>
            </p:blipFill>
            <p:spPr>
              <a:xfrm>
                <a:off x="5790960" y="4098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xmlns="" id="{6E6E7055-0991-4D81-8720-53ACBA57A92A}"/>
                  </a:ext>
                </a:extLst>
              </p14:cNvPr>
              <p14:cNvContentPartPr/>
              <p14:nvPr/>
            </p14:nvContentPartPr>
            <p14:xfrm>
              <a:off x="6688440" y="4069785"/>
              <a:ext cx="360" cy="360"/>
            </p14:xfrm>
          </p:contentPart>
        </mc:Choice>
        <mc:Fallback xmlns="">
          <p:pic>
            <p:nvPicPr>
              <p:cNvPr id="21" name="Ink 20">
                <a:extLst>
                  <a:ext uri="{FF2B5EF4-FFF2-40B4-BE49-F238E27FC236}">
                    <a16:creationId xmlns:a16="http://schemas.microsoft.com/office/drawing/2014/main" id="{6E6E7055-0991-4D81-8720-53ACBA57A92A}"/>
                  </a:ext>
                </a:extLst>
              </p:cNvPr>
              <p:cNvPicPr/>
              <p:nvPr/>
            </p:nvPicPr>
            <p:blipFill>
              <a:blip r:embed="rId4"/>
              <a:stretch>
                <a:fillRect/>
              </a:stretch>
            </p:blipFill>
            <p:spPr>
              <a:xfrm>
                <a:off x="6684120" y="4065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xmlns="" id="{EB7843AB-15B2-4431-B5A8-12929E8D5401}"/>
                  </a:ext>
                </a:extLst>
              </p14:cNvPr>
              <p14:cNvContentPartPr/>
              <p14:nvPr/>
            </p14:nvContentPartPr>
            <p14:xfrm>
              <a:off x="6953400" y="4071945"/>
              <a:ext cx="360" cy="360"/>
            </p14:xfrm>
          </p:contentPart>
        </mc:Choice>
        <mc:Fallback xmlns="">
          <p:pic>
            <p:nvPicPr>
              <p:cNvPr id="22" name="Ink 21">
                <a:extLst>
                  <a:ext uri="{FF2B5EF4-FFF2-40B4-BE49-F238E27FC236}">
                    <a16:creationId xmlns:a16="http://schemas.microsoft.com/office/drawing/2014/main" id="{EB7843AB-15B2-4431-B5A8-12929E8D5401}"/>
                  </a:ext>
                </a:extLst>
              </p:cNvPr>
              <p:cNvPicPr/>
              <p:nvPr/>
            </p:nvPicPr>
            <p:blipFill>
              <a:blip r:embed="rId4"/>
              <a:stretch>
                <a:fillRect/>
              </a:stretch>
            </p:blipFill>
            <p:spPr>
              <a:xfrm>
                <a:off x="6949080" y="4067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xmlns="" id="{58D8C1E0-5AA8-4FB4-B278-207EDB2260C8}"/>
                  </a:ext>
                </a:extLst>
              </p14:cNvPr>
              <p14:cNvContentPartPr/>
              <p14:nvPr/>
            </p14:nvContentPartPr>
            <p14:xfrm>
              <a:off x="8205480" y="4169505"/>
              <a:ext cx="360" cy="360"/>
            </p14:xfrm>
          </p:contentPart>
        </mc:Choice>
        <mc:Fallback xmlns="">
          <p:pic>
            <p:nvPicPr>
              <p:cNvPr id="23" name="Ink 22">
                <a:extLst>
                  <a:ext uri="{FF2B5EF4-FFF2-40B4-BE49-F238E27FC236}">
                    <a16:creationId xmlns:a16="http://schemas.microsoft.com/office/drawing/2014/main" id="{58D8C1E0-5AA8-4FB4-B278-207EDB2260C8}"/>
                  </a:ext>
                </a:extLst>
              </p:cNvPr>
              <p:cNvPicPr/>
              <p:nvPr/>
            </p:nvPicPr>
            <p:blipFill>
              <a:blip r:embed="rId4"/>
              <a:stretch>
                <a:fillRect/>
              </a:stretch>
            </p:blipFill>
            <p:spPr>
              <a:xfrm>
                <a:off x="8201160" y="4165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xmlns="" id="{27EBB0D6-8E7B-4A74-9A78-30CC1F9D5DAF}"/>
                  </a:ext>
                </a:extLst>
              </p14:cNvPr>
              <p14:cNvContentPartPr/>
              <p14:nvPr/>
            </p14:nvContentPartPr>
            <p14:xfrm>
              <a:off x="9902520" y="4123065"/>
              <a:ext cx="360" cy="360"/>
            </p14:xfrm>
          </p:contentPart>
        </mc:Choice>
        <mc:Fallback xmlns="">
          <p:pic>
            <p:nvPicPr>
              <p:cNvPr id="24" name="Ink 23">
                <a:extLst>
                  <a:ext uri="{FF2B5EF4-FFF2-40B4-BE49-F238E27FC236}">
                    <a16:creationId xmlns:a16="http://schemas.microsoft.com/office/drawing/2014/main" id="{27EBB0D6-8E7B-4A74-9A78-30CC1F9D5DAF}"/>
                  </a:ext>
                </a:extLst>
              </p:cNvPr>
              <p:cNvPicPr/>
              <p:nvPr/>
            </p:nvPicPr>
            <p:blipFill>
              <a:blip r:embed="rId4"/>
              <a:stretch>
                <a:fillRect/>
              </a:stretch>
            </p:blipFill>
            <p:spPr>
              <a:xfrm>
                <a:off x="9898200" y="4118745"/>
                <a:ext cx="9000" cy="9000"/>
              </a:xfrm>
              <a:prstGeom prst="rect">
                <a:avLst/>
              </a:prstGeom>
            </p:spPr>
          </p:pic>
        </mc:Fallback>
      </mc:AlternateContent>
    </p:spTree>
    <p:extLst>
      <p:ext uri="{BB962C8B-B14F-4D97-AF65-F5344CB8AC3E}">
        <p14:creationId xmlns:p14="http://schemas.microsoft.com/office/powerpoint/2010/main" val="359562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823F7-08F9-4AA8-A482-BBC5F3A86228}"/>
              </a:ext>
            </a:extLst>
          </p:cNvPr>
          <p:cNvSpPr>
            <a:spLocks noGrp="1"/>
          </p:cNvSpPr>
          <p:nvPr>
            <p:ph type="title"/>
          </p:nvPr>
        </p:nvSpPr>
        <p:spPr/>
        <p:txBody>
          <a:bodyPr/>
          <a:lstStyle/>
          <a:p>
            <a:pPr marR="0" rtl="0"/>
            <a:r>
              <a:rPr lang="en-US" b="1" i="0" u="none" strike="noStrike" kern="1600" baseline="0" dirty="0"/>
              <a:t>Stages of Shock: Decompensated</a:t>
            </a:r>
          </a:p>
        </p:txBody>
      </p:sp>
      <p:sp>
        <p:nvSpPr>
          <p:cNvPr id="3" name="Text Placeholder 2">
            <a:extLst>
              <a:ext uri="{FF2B5EF4-FFF2-40B4-BE49-F238E27FC236}">
                <a16:creationId xmlns:a16="http://schemas.microsoft.com/office/drawing/2014/main" xmlns="" id="{FEAC8A6A-B299-4C50-9187-40CA15E4E051}"/>
              </a:ext>
            </a:extLst>
          </p:cNvPr>
          <p:cNvSpPr>
            <a:spLocks noGrp="1"/>
          </p:cNvSpPr>
          <p:nvPr>
            <p:ph type="body" idx="1"/>
          </p:nvPr>
        </p:nvSpPr>
        <p:spPr>
          <a:xfrm>
            <a:off x="878205" y="1759372"/>
            <a:ext cx="10435590" cy="3986213"/>
          </a:xfrm>
        </p:spPr>
        <p:txBody>
          <a:bodyPr/>
          <a:lstStyle/>
          <a:p>
            <a:pPr marR="0" lvl="0" rtl="0">
              <a:spcBef>
                <a:spcPts val="600"/>
              </a:spcBef>
              <a:spcAft>
                <a:spcPts val="600"/>
              </a:spcAft>
              <a:buNone/>
            </a:pPr>
            <a:r>
              <a:rPr lang="en-US" b="1" u="none" strike="noStrike" baseline="0" dirty="0"/>
              <a:t>Decompensated Shock </a:t>
            </a:r>
          </a:p>
          <a:p>
            <a:pPr marR="0" lvl="0" rtl="0">
              <a:spcBef>
                <a:spcPts val="600"/>
              </a:spcBef>
              <a:spcAft>
                <a:spcPts val="600"/>
              </a:spcAft>
            </a:pPr>
            <a:r>
              <a:rPr lang="en-US" dirty="0"/>
              <a:t>When </a:t>
            </a:r>
            <a:r>
              <a:rPr lang="en-US" u="none" strike="noStrike" baseline="0" dirty="0"/>
              <a:t>body’s compensatory mechanisms are unable to restore blood perfusion to the tissues: </a:t>
            </a:r>
          </a:p>
          <a:p>
            <a:pPr lvl="1">
              <a:spcBef>
                <a:spcPts val="600"/>
              </a:spcBef>
              <a:spcAft>
                <a:spcPts val="600"/>
              </a:spcAft>
            </a:pPr>
            <a:r>
              <a:rPr lang="en-US" u="none" strike="noStrike" baseline="0" dirty="0"/>
              <a:t>Cellular hypoxia will worsen.</a:t>
            </a:r>
          </a:p>
          <a:p>
            <a:pPr lvl="1">
              <a:spcBef>
                <a:spcPts val="600"/>
              </a:spcBef>
              <a:spcAft>
                <a:spcPts val="600"/>
              </a:spcAft>
            </a:pPr>
            <a:r>
              <a:rPr lang="en-US" u="none" strike="noStrike" baseline="0" dirty="0"/>
              <a:t>The body’s organs and systems will fail.</a:t>
            </a:r>
          </a:p>
          <a:p>
            <a:pPr>
              <a:spcBef>
                <a:spcPts val="600"/>
              </a:spcBef>
              <a:spcAft>
                <a:spcPts val="600"/>
              </a:spcAft>
            </a:pPr>
            <a:r>
              <a:rPr lang="en-US" u="none" strike="noStrike" baseline="0" dirty="0"/>
              <a:t>Heart rate will continue to rise, systolic blood pressure will now begin to fall (to below 90 mm Hg), and respirations may become shallow. </a:t>
            </a:r>
          </a:p>
          <a:p>
            <a:pPr>
              <a:spcBef>
                <a:spcPts val="600"/>
              </a:spcBef>
              <a:spcAft>
                <a:spcPts val="600"/>
              </a:spcAft>
            </a:pPr>
            <a:r>
              <a:rPr lang="en-US" dirty="0"/>
              <a:t>S</a:t>
            </a:r>
            <a:r>
              <a:rPr lang="en-US" u="none" strike="noStrike" baseline="0" dirty="0"/>
              <a:t>kin will become grossly pale or cyanotic and will be cool and moist to the touch. </a:t>
            </a:r>
          </a:p>
          <a:p>
            <a:pPr>
              <a:spcBef>
                <a:spcPts val="600"/>
              </a:spcBef>
              <a:spcAft>
                <a:spcPts val="600"/>
              </a:spcAft>
            </a:pPr>
            <a:r>
              <a:rPr lang="en-US" u="none" strike="noStrike" baseline="0" dirty="0"/>
              <a:t>Due to severe constriction of the blood vessels in the extremities, capillary refill will be significantly delayed and may become undetectable.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58D5B9A2-290B-4F8F-8A90-EBB2D50DD151}"/>
                  </a:ext>
                </a:extLst>
              </p14:cNvPr>
              <p14:cNvContentPartPr/>
              <p14:nvPr/>
            </p14:nvContentPartPr>
            <p14:xfrm>
              <a:off x="4124520" y="3558945"/>
              <a:ext cx="360" cy="360"/>
            </p14:xfrm>
          </p:contentPart>
        </mc:Choice>
        <mc:Fallback xmlns="">
          <p:pic>
            <p:nvPicPr>
              <p:cNvPr id="6" name="Ink 5">
                <a:extLst>
                  <a:ext uri="{FF2B5EF4-FFF2-40B4-BE49-F238E27FC236}">
                    <a16:creationId xmlns:a16="http://schemas.microsoft.com/office/drawing/2014/main" id="{58D5B9A2-290B-4F8F-8A90-EBB2D50DD151}"/>
                  </a:ext>
                </a:extLst>
              </p:cNvPr>
              <p:cNvPicPr/>
              <p:nvPr/>
            </p:nvPicPr>
            <p:blipFill>
              <a:blip r:embed="rId4"/>
              <a:stretch>
                <a:fillRect/>
              </a:stretch>
            </p:blipFill>
            <p:spPr>
              <a:xfrm>
                <a:off x="4120200" y="355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64C84311-49CF-44A3-89F1-9C33718CB43C}"/>
                  </a:ext>
                </a:extLst>
              </p14:cNvPr>
              <p14:cNvContentPartPr/>
              <p14:nvPr/>
            </p14:nvContentPartPr>
            <p14:xfrm>
              <a:off x="4097160" y="3636345"/>
              <a:ext cx="360" cy="360"/>
            </p14:xfrm>
          </p:contentPart>
        </mc:Choice>
        <mc:Fallback xmlns="">
          <p:pic>
            <p:nvPicPr>
              <p:cNvPr id="7" name="Ink 6">
                <a:extLst>
                  <a:ext uri="{FF2B5EF4-FFF2-40B4-BE49-F238E27FC236}">
                    <a16:creationId xmlns:a16="http://schemas.microsoft.com/office/drawing/2014/main" id="{64C84311-49CF-44A3-89F1-9C33718CB43C}"/>
                  </a:ext>
                </a:extLst>
              </p:cNvPr>
              <p:cNvPicPr/>
              <p:nvPr/>
            </p:nvPicPr>
            <p:blipFill>
              <a:blip r:embed="rId4"/>
              <a:stretch>
                <a:fillRect/>
              </a:stretch>
            </p:blipFill>
            <p:spPr>
              <a:xfrm>
                <a:off x="4092840" y="3632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99C1051E-7BE7-47CA-8565-D82E692DA6D0}"/>
                  </a:ext>
                </a:extLst>
              </p14:cNvPr>
              <p14:cNvContentPartPr/>
              <p14:nvPr/>
            </p14:nvContentPartPr>
            <p14:xfrm>
              <a:off x="2520360" y="3994545"/>
              <a:ext cx="360" cy="360"/>
            </p14:xfrm>
          </p:contentPart>
        </mc:Choice>
        <mc:Fallback xmlns="">
          <p:pic>
            <p:nvPicPr>
              <p:cNvPr id="8" name="Ink 7">
                <a:extLst>
                  <a:ext uri="{FF2B5EF4-FFF2-40B4-BE49-F238E27FC236}">
                    <a16:creationId xmlns:a16="http://schemas.microsoft.com/office/drawing/2014/main" id="{99C1051E-7BE7-47CA-8565-D82E692DA6D0}"/>
                  </a:ext>
                </a:extLst>
              </p:cNvPr>
              <p:cNvPicPr/>
              <p:nvPr/>
            </p:nvPicPr>
            <p:blipFill>
              <a:blip r:embed="rId4"/>
              <a:stretch>
                <a:fillRect/>
              </a:stretch>
            </p:blipFill>
            <p:spPr>
              <a:xfrm>
                <a:off x="2516040" y="3990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D67006F9-CCB0-4B88-9E98-172E3F983141}"/>
                  </a:ext>
                </a:extLst>
              </p14:cNvPr>
              <p14:cNvContentPartPr/>
              <p14:nvPr/>
            </p14:nvContentPartPr>
            <p14:xfrm>
              <a:off x="3875040" y="3977985"/>
              <a:ext cx="360" cy="360"/>
            </p14:xfrm>
          </p:contentPart>
        </mc:Choice>
        <mc:Fallback xmlns="">
          <p:pic>
            <p:nvPicPr>
              <p:cNvPr id="9" name="Ink 8">
                <a:extLst>
                  <a:ext uri="{FF2B5EF4-FFF2-40B4-BE49-F238E27FC236}">
                    <a16:creationId xmlns:a16="http://schemas.microsoft.com/office/drawing/2014/main" id="{D67006F9-CCB0-4B88-9E98-172E3F983141}"/>
                  </a:ext>
                </a:extLst>
              </p:cNvPr>
              <p:cNvPicPr/>
              <p:nvPr/>
            </p:nvPicPr>
            <p:blipFill>
              <a:blip r:embed="rId4"/>
              <a:stretch>
                <a:fillRect/>
              </a:stretch>
            </p:blipFill>
            <p:spPr>
              <a:xfrm>
                <a:off x="3870720" y="3973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D6FDAFA8-3C74-4822-8B5B-C69DBCD440A6}"/>
                  </a:ext>
                </a:extLst>
              </p14:cNvPr>
              <p14:cNvContentPartPr/>
              <p14:nvPr/>
            </p14:nvContentPartPr>
            <p14:xfrm>
              <a:off x="4049280" y="3986625"/>
              <a:ext cx="360" cy="360"/>
            </p14:xfrm>
          </p:contentPart>
        </mc:Choice>
        <mc:Fallback xmlns="">
          <p:pic>
            <p:nvPicPr>
              <p:cNvPr id="10" name="Ink 9">
                <a:extLst>
                  <a:ext uri="{FF2B5EF4-FFF2-40B4-BE49-F238E27FC236}">
                    <a16:creationId xmlns:a16="http://schemas.microsoft.com/office/drawing/2014/main" id="{D6FDAFA8-3C74-4822-8B5B-C69DBCD440A6}"/>
                  </a:ext>
                </a:extLst>
              </p:cNvPr>
              <p:cNvPicPr/>
              <p:nvPr/>
            </p:nvPicPr>
            <p:blipFill>
              <a:blip r:embed="rId4"/>
              <a:stretch>
                <a:fillRect/>
              </a:stretch>
            </p:blipFill>
            <p:spPr>
              <a:xfrm>
                <a:off x="4044960" y="3982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53561DC2-0ED8-492B-8533-F7D2BB3C6EF2}"/>
                  </a:ext>
                </a:extLst>
              </p14:cNvPr>
              <p14:cNvContentPartPr/>
              <p14:nvPr/>
            </p14:nvContentPartPr>
            <p14:xfrm>
              <a:off x="4065480" y="3970425"/>
              <a:ext cx="360" cy="360"/>
            </p14:xfrm>
          </p:contentPart>
        </mc:Choice>
        <mc:Fallback xmlns="">
          <p:pic>
            <p:nvPicPr>
              <p:cNvPr id="11" name="Ink 10">
                <a:extLst>
                  <a:ext uri="{FF2B5EF4-FFF2-40B4-BE49-F238E27FC236}">
                    <a16:creationId xmlns:a16="http://schemas.microsoft.com/office/drawing/2014/main" id="{53561DC2-0ED8-492B-8533-F7D2BB3C6EF2}"/>
                  </a:ext>
                </a:extLst>
              </p:cNvPr>
              <p:cNvPicPr/>
              <p:nvPr/>
            </p:nvPicPr>
            <p:blipFill>
              <a:blip r:embed="rId4"/>
              <a:stretch>
                <a:fillRect/>
              </a:stretch>
            </p:blipFill>
            <p:spPr>
              <a:xfrm>
                <a:off x="4061160" y="3966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6B8E693B-C745-4B1F-95B4-A7052F80C8E6}"/>
                  </a:ext>
                </a:extLst>
              </p14:cNvPr>
              <p14:cNvContentPartPr/>
              <p14:nvPr/>
            </p14:nvContentPartPr>
            <p14:xfrm>
              <a:off x="5808960" y="3916065"/>
              <a:ext cx="360" cy="360"/>
            </p14:xfrm>
          </p:contentPart>
        </mc:Choice>
        <mc:Fallback xmlns="">
          <p:pic>
            <p:nvPicPr>
              <p:cNvPr id="12" name="Ink 11">
                <a:extLst>
                  <a:ext uri="{FF2B5EF4-FFF2-40B4-BE49-F238E27FC236}">
                    <a16:creationId xmlns:a16="http://schemas.microsoft.com/office/drawing/2014/main" id="{6B8E693B-C745-4B1F-95B4-A7052F80C8E6}"/>
                  </a:ext>
                </a:extLst>
              </p:cNvPr>
              <p:cNvPicPr/>
              <p:nvPr/>
            </p:nvPicPr>
            <p:blipFill>
              <a:blip r:embed="rId4"/>
              <a:stretch>
                <a:fillRect/>
              </a:stretch>
            </p:blipFill>
            <p:spPr>
              <a:xfrm>
                <a:off x="5804640" y="3911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4511A30C-EE7A-4AD7-8B89-98D4754C572A}"/>
                  </a:ext>
                </a:extLst>
              </p14:cNvPr>
              <p14:cNvContentPartPr/>
              <p14:nvPr/>
            </p14:nvContentPartPr>
            <p14:xfrm>
              <a:off x="5042520" y="4129905"/>
              <a:ext cx="360" cy="360"/>
            </p14:xfrm>
          </p:contentPart>
        </mc:Choice>
        <mc:Fallback xmlns="">
          <p:pic>
            <p:nvPicPr>
              <p:cNvPr id="13" name="Ink 12">
                <a:extLst>
                  <a:ext uri="{FF2B5EF4-FFF2-40B4-BE49-F238E27FC236}">
                    <a16:creationId xmlns:a16="http://schemas.microsoft.com/office/drawing/2014/main" id="{4511A30C-EE7A-4AD7-8B89-98D4754C572A}"/>
                  </a:ext>
                </a:extLst>
              </p:cNvPr>
              <p:cNvPicPr/>
              <p:nvPr/>
            </p:nvPicPr>
            <p:blipFill>
              <a:blip r:embed="rId4"/>
              <a:stretch>
                <a:fillRect/>
              </a:stretch>
            </p:blipFill>
            <p:spPr>
              <a:xfrm>
                <a:off x="5038200" y="4125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5DB478FB-F6BD-4D03-A85A-648023AD3B35}"/>
                  </a:ext>
                </a:extLst>
              </p14:cNvPr>
              <p14:cNvContentPartPr/>
              <p14:nvPr/>
            </p14:nvContentPartPr>
            <p14:xfrm>
              <a:off x="6171480" y="3885465"/>
              <a:ext cx="360" cy="360"/>
            </p14:xfrm>
          </p:contentPart>
        </mc:Choice>
        <mc:Fallback xmlns="">
          <p:pic>
            <p:nvPicPr>
              <p:cNvPr id="14" name="Ink 13">
                <a:extLst>
                  <a:ext uri="{FF2B5EF4-FFF2-40B4-BE49-F238E27FC236}">
                    <a16:creationId xmlns:a16="http://schemas.microsoft.com/office/drawing/2014/main" id="{5DB478FB-F6BD-4D03-A85A-648023AD3B35}"/>
                  </a:ext>
                </a:extLst>
              </p:cNvPr>
              <p:cNvPicPr/>
              <p:nvPr/>
            </p:nvPicPr>
            <p:blipFill>
              <a:blip r:embed="rId4"/>
              <a:stretch>
                <a:fillRect/>
              </a:stretch>
            </p:blipFill>
            <p:spPr>
              <a:xfrm>
                <a:off x="6167160" y="3881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73959C20-1DF8-4215-85D2-1212E1F8CEB3}"/>
                  </a:ext>
                </a:extLst>
              </p14:cNvPr>
              <p14:cNvContentPartPr/>
              <p14:nvPr/>
            </p14:nvContentPartPr>
            <p14:xfrm>
              <a:off x="1577160" y="4355985"/>
              <a:ext cx="360" cy="360"/>
            </p14:xfrm>
          </p:contentPart>
        </mc:Choice>
        <mc:Fallback xmlns="">
          <p:pic>
            <p:nvPicPr>
              <p:cNvPr id="15" name="Ink 14">
                <a:extLst>
                  <a:ext uri="{FF2B5EF4-FFF2-40B4-BE49-F238E27FC236}">
                    <a16:creationId xmlns:a16="http://schemas.microsoft.com/office/drawing/2014/main" id="{73959C20-1DF8-4215-85D2-1212E1F8CEB3}"/>
                  </a:ext>
                </a:extLst>
              </p:cNvPr>
              <p:cNvPicPr/>
              <p:nvPr/>
            </p:nvPicPr>
            <p:blipFill>
              <a:blip r:embed="rId4"/>
              <a:stretch>
                <a:fillRect/>
              </a:stretch>
            </p:blipFill>
            <p:spPr>
              <a:xfrm>
                <a:off x="1572840" y="4351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9DC89611-D3DC-40A6-BAB5-606D20C55159}"/>
                  </a:ext>
                </a:extLst>
              </p14:cNvPr>
              <p14:cNvContentPartPr/>
              <p14:nvPr/>
            </p14:nvContentPartPr>
            <p14:xfrm>
              <a:off x="1380600" y="4430145"/>
              <a:ext cx="360" cy="360"/>
            </p14:xfrm>
          </p:contentPart>
        </mc:Choice>
        <mc:Fallback xmlns="">
          <p:pic>
            <p:nvPicPr>
              <p:cNvPr id="16" name="Ink 15">
                <a:extLst>
                  <a:ext uri="{FF2B5EF4-FFF2-40B4-BE49-F238E27FC236}">
                    <a16:creationId xmlns:a16="http://schemas.microsoft.com/office/drawing/2014/main" id="{9DC89611-D3DC-40A6-BAB5-606D20C55159}"/>
                  </a:ext>
                </a:extLst>
              </p:cNvPr>
              <p:cNvPicPr/>
              <p:nvPr/>
            </p:nvPicPr>
            <p:blipFill>
              <a:blip r:embed="rId4"/>
              <a:stretch>
                <a:fillRect/>
              </a:stretch>
            </p:blipFill>
            <p:spPr>
              <a:xfrm>
                <a:off x="1376280" y="4425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501CE01F-D1F5-41B4-8E92-ACCEBF74CCFA}"/>
                  </a:ext>
                </a:extLst>
              </p14:cNvPr>
              <p14:cNvContentPartPr/>
              <p14:nvPr/>
            </p14:nvContentPartPr>
            <p14:xfrm>
              <a:off x="2512080" y="4398105"/>
              <a:ext cx="69480" cy="360"/>
            </p14:xfrm>
          </p:contentPart>
        </mc:Choice>
        <mc:Fallback xmlns="">
          <p:pic>
            <p:nvPicPr>
              <p:cNvPr id="17" name="Ink 16">
                <a:extLst>
                  <a:ext uri="{FF2B5EF4-FFF2-40B4-BE49-F238E27FC236}">
                    <a16:creationId xmlns:a16="http://schemas.microsoft.com/office/drawing/2014/main" id="{501CE01F-D1F5-41B4-8E92-ACCEBF74CCFA}"/>
                  </a:ext>
                </a:extLst>
              </p:cNvPr>
              <p:cNvPicPr/>
              <p:nvPr/>
            </p:nvPicPr>
            <p:blipFill>
              <a:blip r:embed="rId16"/>
              <a:stretch>
                <a:fillRect/>
              </a:stretch>
            </p:blipFill>
            <p:spPr>
              <a:xfrm>
                <a:off x="2507760" y="4393785"/>
                <a:ext cx="781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xmlns="" id="{62F4F3E3-5E72-4C2A-8990-5DD3915E78C6}"/>
                  </a:ext>
                </a:extLst>
              </p14:cNvPr>
              <p14:cNvContentPartPr/>
              <p14:nvPr/>
            </p14:nvContentPartPr>
            <p14:xfrm>
              <a:off x="3160440" y="4418625"/>
              <a:ext cx="360" cy="360"/>
            </p14:xfrm>
          </p:contentPart>
        </mc:Choice>
        <mc:Fallback xmlns="">
          <p:pic>
            <p:nvPicPr>
              <p:cNvPr id="18" name="Ink 17">
                <a:extLst>
                  <a:ext uri="{FF2B5EF4-FFF2-40B4-BE49-F238E27FC236}">
                    <a16:creationId xmlns:a16="http://schemas.microsoft.com/office/drawing/2014/main" id="{62F4F3E3-5E72-4C2A-8990-5DD3915E78C6}"/>
                  </a:ext>
                </a:extLst>
              </p:cNvPr>
              <p:cNvPicPr/>
              <p:nvPr/>
            </p:nvPicPr>
            <p:blipFill>
              <a:blip r:embed="rId4"/>
              <a:stretch>
                <a:fillRect/>
              </a:stretch>
            </p:blipFill>
            <p:spPr>
              <a:xfrm>
                <a:off x="3156120" y="4414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xmlns="" id="{F74D3148-2E20-458E-8D39-5A5D4461E2E8}"/>
                  </a:ext>
                </a:extLst>
              </p14:cNvPr>
              <p14:cNvContentPartPr/>
              <p14:nvPr/>
            </p14:nvContentPartPr>
            <p14:xfrm>
              <a:off x="4074120" y="4430145"/>
              <a:ext cx="360" cy="360"/>
            </p14:xfrm>
          </p:contentPart>
        </mc:Choice>
        <mc:Fallback xmlns="">
          <p:pic>
            <p:nvPicPr>
              <p:cNvPr id="19" name="Ink 18">
                <a:extLst>
                  <a:ext uri="{FF2B5EF4-FFF2-40B4-BE49-F238E27FC236}">
                    <a16:creationId xmlns:a16="http://schemas.microsoft.com/office/drawing/2014/main" id="{F74D3148-2E20-458E-8D39-5A5D4461E2E8}"/>
                  </a:ext>
                </a:extLst>
              </p:cNvPr>
              <p:cNvPicPr/>
              <p:nvPr/>
            </p:nvPicPr>
            <p:blipFill>
              <a:blip r:embed="rId4"/>
              <a:stretch>
                <a:fillRect/>
              </a:stretch>
            </p:blipFill>
            <p:spPr>
              <a:xfrm>
                <a:off x="4069800" y="4425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xmlns="" id="{3891C063-D6F5-4C9A-8D88-6F4FFF724449}"/>
                  </a:ext>
                </a:extLst>
              </p14:cNvPr>
              <p14:cNvContentPartPr/>
              <p14:nvPr/>
            </p14:nvContentPartPr>
            <p14:xfrm>
              <a:off x="5162040" y="4406745"/>
              <a:ext cx="360" cy="360"/>
            </p14:xfrm>
          </p:contentPart>
        </mc:Choice>
        <mc:Fallback xmlns="">
          <p:pic>
            <p:nvPicPr>
              <p:cNvPr id="20" name="Ink 19">
                <a:extLst>
                  <a:ext uri="{FF2B5EF4-FFF2-40B4-BE49-F238E27FC236}">
                    <a16:creationId xmlns:a16="http://schemas.microsoft.com/office/drawing/2014/main" id="{3891C063-D6F5-4C9A-8D88-6F4FFF724449}"/>
                  </a:ext>
                </a:extLst>
              </p:cNvPr>
              <p:cNvPicPr/>
              <p:nvPr/>
            </p:nvPicPr>
            <p:blipFill>
              <a:blip r:embed="rId4"/>
              <a:stretch>
                <a:fillRect/>
              </a:stretch>
            </p:blipFill>
            <p:spPr>
              <a:xfrm>
                <a:off x="5157720" y="4402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xmlns="" id="{3572BC94-9B0F-466A-BB9C-793B632D8618}"/>
                  </a:ext>
                </a:extLst>
              </p14:cNvPr>
              <p14:cNvContentPartPr/>
              <p14:nvPr/>
            </p14:nvContentPartPr>
            <p14:xfrm>
              <a:off x="6259320" y="4357065"/>
              <a:ext cx="360" cy="360"/>
            </p14:xfrm>
          </p:contentPart>
        </mc:Choice>
        <mc:Fallback xmlns="">
          <p:pic>
            <p:nvPicPr>
              <p:cNvPr id="21" name="Ink 20">
                <a:extLst>
                  <a:ext uri="{FF2B5EF4-FFF2-40B4-BE49-F238E27FC236}">
                    <a16:creationId xmlns:a16="http://schemas.microsoft.com/office/drawing/2014/main" id="{3572BC94-9B0F-466A-BB9C-793B632D8618}"/>
                  </a:ext>
                </a:extLst>
              </p:cNvPr>
              <p:cNvPicPr/>
              <p:nvPr/>
            </p:nvPicPr>
            <p:blipFill>
              <a:blip r:embed="rId4"/>
              <a:stretch>
                <a:fillRect/>
              </a:stretch>
            </p:blipFill>
            <p:spPr>
              <a:xfrm>
                <a:off x="6255000" y="4352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xmlns="" id="{144AABB6-2AFA-464A-A5DC-F6F4E09009DB}"/>
                  </a:ext>
                </a:extLst>
              </p14:cNvPr>
              <p14:cNvContentPartPr/>
              <p14:nvPr/>
            </p14:nvContentPartPr>
            <p14:xfrm>
              <a:off x="6408000" y="4370745"/>
              <a:ext cx="360" cy="360"/>
            </p14:xfrm>
          </p:contentPart>
        </mc:Choice>
        <mc:Fallback xmlns="">
          <p:pic>
            <p:nvPicPr>
              <p:cNvPr id="22" name="Ink 21">
                <a:extLst>
                  <a:ext uri="{FF2B5EF4-FFF2-40B4-BE49-F238E27FC236}">
                    <a16:creationId xmlns:a16="http://schemas.microsoft.com/office/drawing/2014/main" id="{144AABB6-2AFA-464A-A5DC-F6F4E09009DB}"/>
                  </a:ext>
                </a:extLst>
              </p:cNvPr>
              <p:cNvPicPr/>
              <p:nvPr/>
            </p:nvPicPr>
            <p:blipFill>
              <a:blip r:embed="rId4"/>
              <a:stretch>
                <a:fillRect/>
              </a:stretch>
            </p:blipFill>
            <p:spPr>
              <a:xfrm>
                <a:off x="6403680" y="4366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xmlns="" id="{532C85D4-7C42-4AC1-B341-B8594F574FCE}"/>
                  </a:ext>
                </a:extLst>
              </p14:cNvPr>
              <p14:cNvContentPartPr/>
              <p14:nvPr/>
            </p14:nvContentPartPr>
            <p14:xfrm>
              <a:off x="7004520" y="4409985"/>
              <a:ext cx="360" cy="360"/>
            </p14:xfrm>
          </p:contentPart>
        </mc:Choice>
        <mc:Fallback xmlns="">
          <p:pic>
            <p:nvPicPr>
              <p:cNvPr id="23" name="Ink 22">
                <a:extLst>
                  <a:ext uri="{FF2B5EF4-FFF2-40B4-BE49-F238E27FC236}">
                    <a16:creationId xmlns:a16="http://schemas.microsoft.com/office/drawing/2014/main" id="{532C85D4-7C42-4AC1-B341-B8594F574FCE}"/>
                  </a:ext>
                </a:extLst>
              </p:cNvPr>
              <p:cNvPicPr/>
              <p:nvPr/>
            </p:nvPicPr>
            <p:blipFill>
              <a:blip r:embed="rId4"/>
              <a:stretch>
                <a:fillRect/>
              </a:stretch>
            </p:blipFill>
            <p:spPr>
              <a:xfrm>
                <a:off x="7000200" y="4405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xmlns="" id="{5C1ED038-954E-4273-B6C3-76DDDB2A3530}"/>
                  </a:ext>
                </a:extLst>
              </p14:cNvPr>
              <p14:cNvContentPartPr/>
              <p14:nvPr/>
            </p14:nvContentPartPr>
            <p14:xfrm>
              <a:off x="7739640" y="4445625"/>
              <a:ext cx="360" cy="360"/>
            </p14:xfrm>
          </p:contentPart>
        </mc:Choice>
        <mc:Fallback xmlns="">
          <p:pic>
            <p:nvPicPr>
              <p:cNvPr id="24" name="Ink 23">
                <a:extLst>
                  <a:ext uri="{FF2B5EF4-FFF2-40B4-BE49-F238E27FC236}">
                    <a16:creationId xmlns:a16="http://schemas.microsoft.com/office/drawing/2014/main" id="{5C1ED038-954E-4273-B6C3-76DDDB2A3530}"/>
                  </a:ext>
                </a:extLst>
              </p:cNvPr>
              <p:cNvPicPr/>
              <p:nvPr/>
            </p:nvPicPr>
            <p:blipFill>
              <a:blip r:embed="rId4"/>
              <a:stretch>
                <a:fillRect/>
              </a:stretch>
            </p:blipFill>
            <p:spPr>
              <a:xfrm>
                <a:off x="7735320" y="4441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xmlns="" id="{131433CE-A91F-438D-8631-0CBE744C8594}"/>
                  </a:ext>
                </a:extLst>
              </p14:cNvPr>
              <p14:cNvContentPartPr/>
              <p14:nvPr/>
            </p14:nvContentPartPr>
            <p14:xfrm>
              <a:off x="8622360" y="4461105"/>
              <a:ext cx="360" cy="360"/>
            </p14:xfrm>
          </p:contentPart>
        </mc:Choice>
        <mc:Fallback xmlns="">
          <p:pic>
            <p:nvPicPr>
              <p:cNvPr id="25" name="Ink 24">
                <a:extLst>
                  <a:ext uri="{FF2B5EF4-FFF2-40B4-BE49-F238E27FC236}">
                    <a16:creationId xmlns:a16="http://schemas.microsoft.com/office/drawing/2014/main" id="{131433CE-A91F-438D-8631-0CBE744C8594}"/>
                  </a:ext>
                </a:extLst>
              </p:cNvPr>
              <p:cNvPicPr/>
              <p:nvPr/>
            </p:nvPicPr>
            <p:blipFill>
              <a:blip r:embed="rId4"/>
              <a:stretch>
                <a:fillRect/>
              </a:stretch>
            </p:blipFill>
            <p:spPr>
              <a:xfrm>
                <a:off x="8618040" y="4456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xmlns="" id="{5FF267D2-5754-475F-A067-9EFD08EB1A74}"/>
                  </a:ext>
                </a:extLst>
              </p14:cNvPr>
              <p14:cNvContentPartPr/>
              <p14:nvPr/>
            </p14:nvContentPartPr>
            <p14:xfrm>
              <a:off x="9030960" y="4442745"/>
              <a:ext cx="360" cy="360"/>
            </p14:xfrm>
          </p:contentPart>
        </mc:Choice>
        <mc:Fallback xmlns="">
          <p:pic>
            <p:nvPicPr>
              <p:cNvPr id="26" name="Ink 25">
                <a:extLst>
                  <a:ext uri="{FF2B5EF4-FFF2-40B4-BE49-F238E27FC236}">
                    <a16:creationId xmlns:a16="http://schemas.microsoft.com/office/drawing/2014/main" id="{5FF267D2-5754-475F-A067-9EFD08EB1A74}"/>
                  </a:ext>
                </a:extLst>
              </p:cNvPr>
              <p:cNvPicPr/>
              <p:nvPr/>
            </p:nvPicPr>
            <p:blipFill>
              <a:blip r:embed="rId4"/>
              <a:stretch>
                <a:fillRect/>
              </a:stretch>
            </p:blipFill>
            <p:spPr>
              <a:xfrm>
                <a:off x="9026640" y="4438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xmlns="" id="{A6F9F19E-DA34-4688-BC50-3F4E3952EEE2}"/>
                  </a:ext>
                </a:extLst>
              </p14:cNvPr>
              <p14:cNvContentPartPr/>
              <p14:nvPr/>
            </p14:nvContentPartPr>
            <p14:xfrm>
              <a:off x="10258200" y="4430145"/>
              <a:ext cx="360" cy="360"/>
            </p14:xfrm>
          </p:contentPart>
        </mc:Choice>
        <mc:Fallback xmlns="">
          <p:pic>
            <p:nvPicPr>
              <p:cNvPr id="27" name="Ink 26">
                <a:extLst>
                  <a:ext uri="{FF2B5EF4-FFF2-40B4-BE49-F238E27FC236}">
                    <a16:creationId xmlns:a16="http://schemas.microsoft.com/office/drawing/2014/main" id="{A6F9F19E-DA34-4688-BC50-3F4E3952EEE2}"/>
                  </a:ext>
                </a:extLst>
              </p:cNvPr>
              <p:cNvPicPr/>
              <p:nvPr/>
            </p:nvPicPr>
            <p:blipFill>
              <a:blip r:embed="rId4"/>
              <a:stretch>
                <a:fillRect/>
              </a:stretch>
            </p:blipFill>
            <p:spPr>
              <a:xfrm>
                <a:off x="10253880" y="4425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xmlns="" id="{63782F89-5CD4-4E20-9402-0F0C071D4B12}"/>
                  </a:ext>
                </a:extLst>
              </p14:cNvPr>
              <p14:cNvContentPartPr/>
              <p14:nvPr/>
            </p14:nvContentPartPr>
            <p14:xfrm>
              <a:off x="10951200" y="4434105"/>
              <a:ext cx="360" cy="360"/>
            </p14:xfrm>
          </p:contentPart>
        </mc:Choice>
        <mc:Fallback xmlns="">
          <p:pic>
            <p:nvPicPr>
              <p:cNvPr id="28" name="Ink 27">
                <a:extLst>
                  <a:ext uri="{FF2B5EF4-FFF2-40B4-BE49-F238E27FC236}">
                    <a16:creationId xmlns:a16="http://schemas.microsoft.com/office/drawing/2014/main" id="{63782F89-5CD4-4E20-9402-0F0C071D4B12}"/>
                  </a:ext>
                </a:extLst>
              </p:cNvPr>
              <p:cNvPicPr/>
              <p:nvPr/>
            </p:nvPicPr>
            <p:blipFill>
              <a:blip r:embed="rId4"/>
              <a:stretch>
                <a:fillRect/>
              </a:stretch>
            </p:blipFill>
            <p:spPr>
              <a:xfrm>
                <a:off x="10946880" y="4429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xmlns="" id="{B1300C4F-0187-4C1B-88F5-3440A0A92251}"/>
                  </a:ext>
                </a:extLst>
              </p14:cNvPr>
              <p14:cNvContentPartPr/>
              <p14:nvPr/>
            </p14:nvContentPartPr>
            <p14:xfrm>
              <a:off x="5993640" y="4565505"/>
              <a:ext cx="360" cy="360"/>
            </p14:xfrm>
          </p:contentPart>
        </mc:Choice>
        <mc:Fallback xmlns="">
          <p:pic>
            <p:nvPicPr>
              <p:cNvPr id="29" name="Ink 28">
                <a:extLst>
                  <a:ext uri="{FF2B5EF4-FFF2-40B4-BE49-F238E27FC236}">
                    <a16:creationId xmlns:a16="http://schemas.microsoft.com/office/drawing/2014/main" id="{B1300C4F-0187-4C1B-88F5-3440A0A92251}"/>
                  </a:ext>
                </a:extLst>
              </p:cNvPr>
              <p:cNvPicPr/>
              <p:nvPr/>
            </p:nvPicPr>
            <p:blipFill>
              <a:blip r:embed="rId4"/>
              <a:stretch>
                <a:fillRect/>
              </a:stretch>
            </p:blipFill>
            <p:spPr>
              <a:xfrm>
                <a:off x="5989320" y="4561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xmlns="" id="{2D8B673F-15B0-4D6E-8EC7-CBBEB2136009}"/>
                  </a:ext>
                </a:extLst>
              </p14:cNvPr>
              <p14:cNvContentPartPr/>
              <p14:nvPr/>
            </p14:nvContentPartPr>
            <p14:xfrm>
              <a:off x="1877040" y="4919745"/>
              <a:ext cx="360" cy="360"/>
            </p14:xfrm>
          </p:contentPart>
        </mc:Choice>
        <mc:Fallback xmlns="">
          <p:pic>
            <p:nvPicPr>
              <p:cNvPr id="30" name="Ink 29">
                <a:extLst>
                  <a:ext uri="{FF2B5EF4-FFF2-40B4-BE49-F238E27FC236}">
                    <a16:creationId xmlns:a16="http://schemas.microsoft.com/office/drawing/2014/main" id="{2D8B673F-15B0-4D6E-8EC7-CBBEB2136009}"/>
                  </a:ext>
                </a:extLst>
              </p:cNvPr>
              <p:cNvPicPr/>
              <p:nvPr/>
            </p:nvPicPr>
            <p:blipFill>
              <a:blip r:embed="rId4"/>
              <a:stretch>
                <a:fillRect/>
              </a:stretch>
            </p:blipFill>
            <p:spPr>
              <a:xfrm>
                <a:off x="1872720" y="4915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xmlns="" id="{441262E7-7B58-4461-9547-EB300D62ACCF}"/>
                  </a:ext>
                </a:extLst>
              </p14:cNvPr>
              <p14:cNvContentPartPr/>
              <p14:nvPr/>
            </p14:nvContentPartPr>
            <p14:xfrm>
              <a:off x="4032360" y="4888785"/>
              <a:ext cx="360" cy="360"/>
            </p14:xfrm>
          </p:contentPart>
        </mc:Choice>
        <mc:Fallback xmlns="">
          <p:pic>
            <p:nvPicPr>
              <p:cNvPr id="31" name="Ink 30">
                <a:extLst>
                  <a:ext uri="{FF2B5EF4-FFF2-40B4-BE49-F238E27FC236}">
                    <a16:creationId xmlns:a16="http://schemas.microsoft.com/office/drawing/2014/main" id="{441262E7-7B58-4461-9547-EB300D62ACCF}"/>
                  </a:ext>
                </a:extLst>
              </p:cNvPr>
              <p:cNvPicPr/>
              <p:nvPr/>
            </p:nvPicPr>
            <p:blipFill>
              <a:blip r:embed="rId4"/>
              <a:stretch>
                <a:fillRect/>
              </a:stretch>
            </p:blipFill>
            <p:spPr>
              <a:xfrm>
                <a:off x="4028040" y="4884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xmlns="" id="{6D9CCEC0-6FF7-4CE6-9AB9-FB9B545C6E0B}"/>
                  </a:ext>
                </a:extLst>
              </p14:cNvPr>
              <p14:cNvContentPartPr/>
              <p14:nvPr/>
            </p14:nvContentPartPr>
            <p14:xfrm>
              <a:off x="5012640" y="4830465"/>
              <a:ext cx="360" cy="360"/>
            </p14:xfrm>
          </p:contentPart>
        </mc:Choice>
        <mc:Fallback xmlns="">
          <p:pic>
            <p:nvPicPr>
              <p:cNvPr id="32" name="Ink 31">
                <a:extLst>
                  <a:ext uri="{FF2B5EF4-FFF2-40B4-BE49-F238E27FC236}">
                    <a16:creationId xmlns:a16="http://schemas.microsoft.com/office/drawing/2014/main" id="{6D9CCEC0-6FF7-4CE6-9AB9-FB9B545C6E0B}"/>
                  </a:ext>
                </a:extLst>
              </p:cNvPr>
              <p:cNvPicPr/>
              <p:nvPr/>
            </p:nvPicPr>
            <p:blipFill>
              <a:blip r:embed="rId4"/>
              <a:stretch>
                <a:fillRect/>
              </a:stretch>
            </p:blipFill>
            <p:spPr>
              <a:xfrm>
                <a:off x="5008320" y="4826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xmlns="" id="{3F3BFE30-A5EA-4C04-B56F-8793DE329458}"/>
                  </a:ext>
                </a:extLst>
              </p14:cNvPr>
              <p14:cNvContentPartPr/>
              <p14:nvPr/>
            </p14:nvContentPartPr>
            <p14:xfrm>
              <a:off x="6121080" y="4799505"/>
              <a:ext cx="360" cy="360"/>
            </p14:xfrm>
          </p:contentPart>
        </mc:Choice>
        <mc:Fallback xmlns="">
          <p:pic>
            <p:nvPicPr>
              <p:cNvPr id="33" name="Ink 32">
                <a:extLst>
                  <a:ext uri="{FF2B5EF4-FFF2-40B4-BE49-F238E27FC236}">
                    <a16:creationId xmlns:a16="http://schemas.microsoft.com/office/drawing/2014/main" id="{3F3BFE30-A5EA-4C04-B56F-8793DE329458}"/>
                  </a:ext>
                </a:extLst>
              </p:cNvPr>
              <p:cNvPicPr/>
              <p:nvPr/>
            </p:nvPicPr>
            <p:blipFill>
              <a:blip r:embed="rId4"/>
              <a:stretch>
                <a:fillRect/>
              </a:stretch>
            </p:blipFill>
            <p:spPr>
              <a:xfrm>
                <a:off x="6116760" y="4795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xmlns="" id="{E0C8871A-4B4F-4B36-ACBB-FE3CF4A3B843}"/>
                  </a:ext>
                </a:extLst>
              </p14:cNvPr>
              <p14:cNvContentPartPr/>
              <p14:nvPr/>
            </p14:nvContentPartPr>
            <p14:xfrm>
              <a:off x="6315120" y="4803465"/>
              <a:ext cx="360" cy="360"/>
            </p14:xfrm>
          </p:contentPart>
        </mc:Choice>
        <mc:Fallback xmlns="">
          <p:pic>
            <p:nvPicPr>
              <p:cNvPr id="34" name="Ink 33">
                <a:extLst>
                  <a:ext uri="{FF2B5EF4-FFF2-40B4-BE49-F238E27FC236}">
                    <a16:creationId xmlns:a16="http://schemas.microsoft.com/office/drawing/2014/main" id="{E0C8871A-4B4F-4B36-ACBB-FE3CF4A3B843}"/>
                  </a:ext>
                </a:extLst>
              </p:cNvPr>
              <p:cNvPicPr/>
              <p:nvPr/>
            </p:nvPicPr>
            <p:blipFill>
              <a:blip r:embed="rId4"/>
              <a:stretch>
                <a:fillRect/>
              </a:stretch>
            </p:blipFill>
            <p:spPr>
              <a:xfrm>
                <a:off x="6310800" y="4799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xmlns="" id="{34EACB55-482D-4769-BCA5-B2CBF0DBBC1F}"/>
                  </a:ext>
                </a:extLst>
              </p14:cNvPr>
              <p14:cNvContentPartPr/>
              <p14:nvPr/>
            </p14:nvContentPartPr>
            <p14:xfrm>
              <a:off x="7215120" y="4756665"/>
              <a:ext cx="360" cy="360"/>
            </p14:xfrm>
          </p:contentPart>
        </mc:Choice>
        <mc:Fallback xmlns="">
          <p:pic>
            <p:nvPicPr>
              <p:cNvPr id="35" name="Ink 34">
                <a:extLst>
                  <a:ext uri="{FF2B5EF4-FFF2-40B4-BE49-F238E27FC236}">
                    <a16:creationId xmlns:a16="http://schemas.microsoft.com/office/drawing/2014/main" id="{34EACB55-482D-4769-BCA5-B2CBF0DBBC1F}"/>
                  </a:ext>
                </a:extLst>
              </p:cNvPr>
              <p:cNvPicPr/>
              <p:nvPr/>
            </p:nvPicPr>
            <p:blipFill>
              <a:blip r:embed="rId4"/>
              <a:stretch>
                <a:fillRect/>
              </a:stretch>
            </p:blipFill>
            <p:spPr>
              <a:xfrm>
                <a:off x="7210800" y="4752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xmlns="" id="{0C46DCFC-6FA2-4FC6-9E07-88DB30281BCC}"/>
                  </a:ext>
                </a:extLst>
              </p14:cNvPr>
              <p14:cNvContentPartPr/>
              <p14:nvPr/>
            </p14:nvContentPartPr>
            <p14:xfrm>
              <a:off x="8229240" y="4756665"/>
              <a:ext cx="360" cy="360"/>
            </p14:xfrm>
          </p:contentPart>
        </mc:Choice>
        <mc:Fallback xmlns="">
          <p:pic>
            <p:nvPicPr>
              <p:cNvPr id="36" name="Ink 35">
                <a:extLst>
                  <a:ext uri="{FF2B5EF4-FFF2-40B4-BE49-F238E27FC236}">
                    <a16:creationId xmlns:a16="http://schemas.microsoft.com/office/drawing/2014/main" id="{0C46DCFC-6FA2-4FC6-9E07-88DB30281BCC}"/>
                  </a:ext>
                </a:extLst>
              </p:cNvPr>
              <p:cNvPicPr/>
              <p:nvPr/>
            </p:nvPicPr>
            <p:blipFill>
              <a:blip r:embed="rId4"/>
              <a:stretch>
                <a:fillRect/>
              </a:stretch>
            </p:blipFill>
            <p:spPr>
              <a:xfrm>
                <a:off x="8224920" y="4752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xmlns="" id="{A676E701-A9D1-4A28-ADD6-DC7E0F2C9BCF}"/>
                  </a:ext>
                </a:extLst>
              </p14:cNvPr>
              <p14:cNvContentPartPr/>
              <p14:nvPr/>
            </p14:nvContentPartPr>
            <p14:xfrm>
              <a:off x="8499600" y="4790865"/>
              <a:ext cx="360" cy="360"/>
            </p14:xfrm>
          </p:contentPart>
        </mc:Choice>
        <mc:Fallback xmlns="">
          <p:pic>
            <p:nvPicPr>
              <p:cNvPr id="37" name="Ink 36">
                <a:extLst>
                  <a:ext uri="{FF2B5EF4-FFF2-40B4-BE49-F238E27FC236}">
                    <a16:creationId xmlns:a16="http://schemas.microsoft.com/office/drawing/2014/main" id="{A676E701-A9D1-4A28-ADD6-DC7E0F2C9BCF}"/>
                  </a:ext>
                </a:extLst>
              </p:cNvPr>
              <p:cNvPicPr/>
              <p:nvPr/>
            </p:nvPicPr>
            <p:blipFill>
              <a:blip r:embed="rId4"/>
              <a:stretch>
                <a:fillRect/>
              </a:stretch>
            </p:blipFill>
            <p:spPr>
              <a:xfrm>
                <a:off x="8495280" y="4786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xmlns="" id="{5DAE4D22-5ACB-4A60-8ED0-74111A91CEC3}"/>
                  </a:ext>
                </a:extLst>
              </p14:cNvPr>
              <p14:cNvContentPartPr/>
              <p14:nvPr/>
            </p14:nvContentPartPr>
            <p14:xfrm>
              <a:off x="5549040" y="4911105"/>
              <a:ext cx="360" cy="360"/>
            </p14:xfrm>
          </p:contentPart>
        </mc:Choice>
        <mc:Fallback xmlns="">
          <p:pic>
            <p:nvPicPr>
              <p:cNvPr id="38" name="Ink 37">
                <a:extLst>
                  <a:ext uri="{FF2B5EF4-FFF2-40B4-BE49-F238E27FC236}">
                    <a16:creationId xmlns:a16="http://schemas.microsoft.com/office/drawing/2014/main" id="{5DAE4D22-5ACB-4A60-8ED0-74111A91CEC3}"/>
                  </a:ext>
                </a:extLst>
              </p:cNvPr>
              <p:cNvPicPr/>
              <p:nvPr/>
            </p:nvPicPr>
            <p:blipFill>
              <a:blip r:embed="rId4"/>
              <a:stretch>
                <a:fillRect/>
              </a:stretch>
            </p:blipFill>
            <p:spPr>
              <a:xfrm>
                <a:off x="5544360" y="4906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xmlns="" id="{6C3658AE-4D44-4701-B0F5-829D0B8F20BA}"/>
                  </a:ext>
                </a:extLst>
              </p14:cNvPr>
              <p14:cNvContentPartPr/>
              <p14:nvPr/>
            </p14:nvContentPartPr>
            <p14:xfrm>
              <a:off x="1564200" y="5204145"/>
              <a:ext cx="360" cy="360"/>
            </p14:xfrm>
          </p:contentPart>
        </mc:Choice>
        <mc:Fallback xmlns="">
          <p:pic>
            <p:nvPicPr>
              <p:cNvPr id="39" name="Ink 38">
                <a:extLst>
                  <a:ext uri="{FF2B5EF4-FFF2-40B4-BE49-F238E27FC236}">
                    <a16:creationId xmlns:a16="http://schemas.microsoft.com/office/drawing/2014/main" id="{6C3658AE-4D44-4701-B0F5-829D0B8F20BA}"/>
                  </a:ext>
                </a:extLst>
              </p:cNvPr>
              <p:cNvPicPr/>
              <p:nvPr/>
            </p:nvPicPr>
            <p:blipFill>
              <a:blip r:embed="rId4"/>
              <a:stretch>
                <a:fillRect/>
              </a:stretch>
            </p:blipFill>
            <p:spPr>
              <a:xfrm>
                <a:off x="1559880" y="5199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xmlns="" id="{85FA0D95-3364-4A78-8AF2-9AAC360C3A5A}"/>
                  </a:ext>
                </a:extLst>
              </p14:cNvPr>
              <p14:cNvContentPartPr/>
              <p14:nvPr/>
            </p14:nvContentPartPr>
            <p14:xfrm>
              <a:off x="1377000" y="5331225"/>
              <a:ext cx="360" cy="360"/>
            </p14:xfrm>
          </p:contentPart>
        </mc:Choice>
        <mc:Fallback xmlns="">
          <p:pic>
            <p:nvPicPr>
              <p:cNvPr id="40" name="Ink 39">
                <a:extLst>
                  <a:ext uri="{FF2B5EF4-FFF2-40B4-BE49-F238E27FC236}">
                    <a16:creationId xmlns:a16="http://schemas.microsoft.com/office/drawing/2014/main" id="{85FA0D95-3364-4A78-8AF2-9AAC360C3A5A}"/>
                  </a:ext>
                </a:extLst>
              </p:cNvPr>
              <p:cNvPicPr/>
              <p:nvPr/>
            </p:nvPicPr>
            <p:blipFill>
              <a:blip r:embed="rId4"/>
              <a:stretch>
                <a:fillRect/>
              </a:stretch>
            </p:blipFill>
            <p:spPr>
              <a:xfrm>
                <a:off x="1372680" y="5326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xmlns="" id="{62342CC5-880C-4209-A040-48A4C7675028}"/>
                  </a:ext>
                </a:extLst>
              </p14:cNvPr>
              <p14:cNvContentPartPr/>
              <p14:nvPr/>
            </p14:nvContentPartPr>
            <p14:xfrm>
              <a:off x="1757520" y="5307825"/>
              <a:ext cx="92880" cy="37440"/>
            </p14:xfrm>
          </p:contentPart>
        </mc:Choice>
        <mc:Fallback xmlns="">
          <p:pic>
            <p:nvPicPr>
              <p:cNvPr id="41" name="Ink 40">
                <a:extLst>
                  <a:ext uri="{FF2B5EF4-FFF2-40B4-BE49-F238E27FC236}">
                    <a16:creationId xmlns:a16="http://schemas.microsoft.com/office/drawing/2014/main" id="{62342CC5-880C-4209-A040-48A4C7675028}"/>
                  </a:ext>
                </a:extLst>
              </p:cNvPr>
              <p:cNvPicPr/>
              <p:nvPr/>
            </p:nvPicPr>
            <p:blipFill>
              <a:blip r:embed="rId41"/>
              <a:stretch>
                <a:fillRect/>
              </a:stretch>
            </p:blipFill>
            <p:spPr>
              <a:xfrm>
                <a:off x="1753200" y="5303505"/>
                <a:ext cx="101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xmlns="" id="{EA8847A5-72D9-4FD5-8365-78BDFD08EEF5}"/>
                  </a:ext>
                </a:extLst>
              </p14:cNvPr>
              <p14:cNvContentPartPr/>
              <p14:nvPr/>
            </p14:nvContentPartPr>
            <p14:xfrm>
              <a:off x="2415600" y="5333025"/>
              <a:ext cx="601200" cy="18360"/>
            </p14:xfrm>
          </p:contentPart>
        </mc:Choice>
        <mc:Fallback xmlns="">
          <p:pic>
            <p:nvPicPr>
              <p:cNvPr id="42" name="Ink 41">
                <a:extLst>
                  <a:ext uri="{FF2B5EF4-FFF2-40B4-BE49-F238E27FC236}">
                    <a16:creationId xmlns:a16="http://schemas.microsoft.com/office/drawing/2014/main" id="{EA8847A5-72D9-4FD5-8365-78BDFD08EEF5}"/>
                  </a:ext>
                </a:extLst>
              </p:cNvPr>
              <p:cNvPicPr/>
              <p:nvPr/>
            </p:nvPicPr>
            <p:blipFill>
              <a:blip r:embed="rId43"/>
              <a:stretch>
                <a:fillRect/>
              </a:stretch>
            </p:blipFill>
            <p:spPr>
              <a:xfrm>
                <a:off x="2411280" y="5328705"/>
                <a:ext cx="609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xmlns="" id="{F503BB4C-02F8-483E-B341-8B5455A646DF}"/>
                  </a:ext>
                </a:extLst>
              </p14:cNvPr>
              <p14:cNvContentPartPr/>
              <p14:nvPr/>
            </p14:nvContentPartPr>
            <p14:xfrm>
              <a:off x="4618440" y="5165265"/>
              <a:ext cx="360" cy="360"/>
            </p14:xfrm>
          </p:contentPart>
        </mc:Choice>
        <mc:Fallback xmlns="">
          <p:pic>
            <p:nvPicPr>
              <p:cNvPr id="43" name="Ink 42">
                <a:extLst>
                  <a:ext uri="{FF2B5EF4-FFF2-40B4-BE49-F238E27FC236}">
                    <a16:creationId xmlns:a16="http://schemas.microsoft.com/office/drawing/2014/main" id="{F503BB4C-02F8-483E-B341-8B5455A646DF}"/>
                  </a:ext>
                </a:extLst>
              </p:cNvPr>
              <p:cNvPicPr/>
              <p:nvPr/>
            </p:nvPicPr>
            <p:blipFill>
              <a:blip r:embed="rId4"/>
              <a:stretch>
                <a:fillRect/>
              </a:stretch>
            </p:blipFill>
            <p:spPr>
              <a:xfrm>
                <a:off x="4614120" y="5160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xmlns="" id="{A698735D-F413-49A3-B5A8-DF7B60306FF9}"/>
                  </a:ext>
                </a:extLst>
              </p14:cNvPr>
              <p14:cNvContentPartPr/>
              <p14:nvPr/>
            </p14:nvContentPartPr>
            <p14:xfrm>
              <a:off x="6274080" y="5317185"/>
              <a:ext cx="360" cy="360"/>
            </p14:xfrm>
          </p:contentPart>
        </mc:Choice>
        <mc:Fallback xmlns="">
          <p:pic>
            <p:nvPicPr>
              <p:cNvPr id="44" name="Ink 43">
                <a:extLst>
                  <a:ext uri="{FF2B5EF4-FFF2-40B4-BE49-F238E27FC236}">
                    <a16:creationId xmlns:a16="http://schemas.microsoft.com/office/drawing/2014/main" id="{A698735D-F413-49A3-B5A8-DF7B60306FF9}"/>
                  </a:ext>
                </a:extLst>
              </p:cNvPr>
              <p:cNvPicPr/>
              <p:nvPr/>
            </p:nvPicPr>
            <p:blipFill>
              <a:blip r:embed="rId4"/>
              <a:stretch>
                <a:fillRect/>
              </a:stretch>
            </p:blipFill>
            <p:spPr>
              <a:xfrm>
                <a:off x="6269760" y="5312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Ink 44">
                <a:extLst>
                  <a:ext uri="{FF2B5EF4-FFF2-40B4-BE49-F238E27FC236}">
                    <a16:creationId xmlns:a16="http://schemas.microsoft.com/office/drawing/2014/main" xmlns="" id="{8B4F5B4B-F77E-435E-8E21-B8DC69D30D50}"/>
                  </a:ext>
                </a:extLst>
              </p14:cNvPr>
              <p14:cNvContentPartPr/>
              <p14:nvPr/>
            </p14:nvContentPartPr>
            <p14:xfrm>
              <a:off x="6998040" y="5313945"/>
              <a:ext cx="360" cy="360"/>
            </p14:xfrm>
          </p:contentPart>
        </mc:Choice>
        <mc:Fallback xmlns="">
          <p:pic>
            <p:nvPicPr>
              <p:cNvPr id="45" name="Ink 44">
                <a:extLst>
                  <a:ext uri="{FF2B5EF4-FFF2-40B4-BE49-F238E27FC236}">
                    <a16:creationId xmlns:a16="http://schemas.microsoft.com/office/drawing/2014/main" id="{8B4F5B4B-F77E-435E-8E21-B8DC69D30D50}"/>
                  </a:ext>
                </a:extLst>
              </p:cNvPr>
              <p:cNvPicPr/>
              <p:nvPr/>
            </p:nvPicPr>
            <p:blipFill>
              <a:blip r:embed="rId4"/>
              <a:stretch>
                <a:fillRect/>
              </a:stretch>
            </p:blipFill>
            <p:spPr>
              <a:xfrm>
                <a:off x="6993720" y="5309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Ink 45">
                <a:extLst>
                  <a:ext uri="{FF2B5EF4-FFF2-40B4-BE49-F238E27FC236}">
                    <a16:creationId xmlns:a16="http://schemas.microsoft.com/office/drawing/2014/main" xmlns="" id="{16441657-A4D0-4310-A638-C9EA1F365396}"/>
                  </a:ext>
                </a:extLst>
              </p14:cNvPr>
              <p14:cNvContentPartPr/>
              <p14:nvPr/>
            </p14:nvContentPartPr>
            <p14:xfrm>
              <a:off x="7983000" y="5328345"/>
              <a:ext cx="360" cy="360"/>
            </p14:xfrm>
          </p:contentPart>
        </mc:Choice>
        <mc:Fallback xmlns="">
          <p:pic>
            <p:nvPicPr>
              <p:cNvPr id="46" name="Ink 45">
                <a:extLst>
                  <a:ext uri="{FF2B5EF4-FFF2-40B4-BE49-F238E27FC236}">
                    <a16:creationId xmlns:a16="http://schemas.microsoft.com/office/drawing/2014/main" id="{16441657-A4D0-4310-A638-C9EA1F365396}"/>
                  </a:ext>
                </a:extLst>
              </p:cNvPr>
              <p:cNvPicPr/>
              <p:nvPr/>
            </p:nvPicPr>
            <p:blipFill>
              <a:blip r:embed="rId4"/>
              <a:stretch>
                <a:fillRect/>
              </a:stretch>
            </p:blipFill>
            <p:spPr>
              <a:xfrm>
                <a:off x="7978680" y="5324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 name="Ink 46">
                <a:extLst>
                  <a:ext uri="{FF2B5EF4-FFF2-40B4-BE49-F238E27FC236}">
                    <a16:creationId xmlns:a16="http://schemas.microsoft.com/office/drawing/2014/main" xmlns="" id="{A870313F-4607-45D2-8E76-5B424960C6CD}"/>
                  </a:ext>
                </a:extLst>
              </p14:cNvPr>
              <p14:cNvContentPartPr/>
              <p14:nvPr/>
            </p14:nvContentPartPr>
            <p14:xfrm>
              <a:off x="8088480" y="5344185"/>
              <a:ext cx="360" cy="360"/>
            </p14:xfrm>
          </p:contentPart>
        </mc:Choice>
        <mc:Fallback xmlns="">
          <p:pic>
            <p:nvPicPr>
              <p:cNvPr id="47" name="Ink 46">
                <a:extLst>
                  <a:ext uri="{FF2B5EF4-FFF2-40B4-BE49-F238E27FC236}">
                    <a16:creationId xmlns:a16="http://schemas.microsoft.com/office/drawing/2014/main" id="{A870313F-4607-45D2-8E76-5B424960C6CD}"/>
                  </a:ext>
                </a:extLst>
              </p:cNvPr>
              <p:cNvPicPr/>
              <p:nvPr/>
            </p:nvPicPr>
            <p:blipFill>
              <a:blip r:embed="rId4"/>
              <a:stretch>
                <a:fillRect/>
              </a:stretch>
            </p:blipFill>
            <p:spPr>
              <a:xfrm>
                <a:off x="8084160" y="5339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Ink 47">
                <a:extLst>
                  <a:ext uri="{FF2B5EF4-FFF2-40B4-BE49-F238E27FC236}">
                    <a16:creationId xmlns:a16="http://schemas.microsoft.com/office/drawing/2014/main" xmlns="" id="{D454DC4E-464E-44B6-AADC-66E80CE2E3F8}"/>
                  </a:ext>
                </a:extLst>
              </p14:cNvPr>
              <p14:cNvContentPartPr/>
              <p14:nvPr/>
            </p14:nvContentPartPr>
            <p14:xfrm>
              <a:off x="8678160" y="5389545"/>
              <a:ext cx="360" cy="360"/>
            </p14:xfrm>
          </p:contentPart>
        </mc:Choice>
        <mc:Fallback xmlns="">
          <p:pic>
            <p:nvPicPr>
              <p:cNvPr id="48" name="Ink 47">
                <a:extLst>
                  <a:ext uri="{FF2B5EF4-FFF2-40B4-BE49-F238E27FC236}">
                    <a16:creationId xmlns:a16="http://schemas.microsoft.com/office/drawing/2014/main" id="{D454DC4E-464E-44B6-AADC-66E80CE2E3F8}"/>
                  </a:ext>
                </a:extLst>
              </p:cNvPr>
              <p:cNvPicPr/>
              <p:nvPr/>
            </p:nvPicPr>
            <p:blipFill>
              <a:blip r:embed="rId4"/>
              <a:stretch>
                <a:fillRect/>
              </a:stretch>
            </p:blipFill>
            <p:spPr>
              <a:xfrm>
                <a:off x="8673840" y="5385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 name="Ink 48">
                <a:extLst>
                  <a:ext uri="{FF2B5EF4-FFF2-40B4-BE49-F238E27FC236}">
                    <a16:creationId xmlns:a16="http://schemas.microsoft.com/office/drawing/2014/main" xmlns="" id="{14ECADB2-283B-46E5-B8D8-4520D7F2EF65}"/>
                  </a:ext>
                </a:extLst>
              </p14:cNvPr>
              <p14:cNvContentPartPr/>
              <p14:nvPr/>
            </p14:nvContentPartPr>
            <p14:xfrm>
              <a:off x="9469440" y="5246985"/>
              <a:ext cx="360" cy="360"/>
            </p14:xfrm>
          </p:contentPart>
        </mc:Choice>
        <mc:Fallback xmlns="">
          <p:pic>
            <p:nvPicPr>
              <p:cNvPr id="49" name="Ink 48">
                <a:extLst>
                  <a:ext uri="{FF2B5EF4-FFF2-40B4-BE49-F238E27FC236}">
                    <a16:creationId xmlns:a16="http://schemas.microsoft.com/office/drawing/2014/main" id="{14ECADB2-283B-46E5-B8D8-4520D7F2EF65}"/>
                  </a:ext>
                </a:extLst>
              </p:cNvPr>
              <p:cNvPicPr/>
              <p:nvPr/>
            </p:nvPicPr>
            <p:blipFill>
              <a:blip r:embed="rId4"/>
              <a:stretch>
                <a:fillRect/>
              </a:stretch>
            </p:blipFill>
            <p:spPr>
              <a:xfrm>
                <a:off x="9465120" y="5242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Ink 49">
                <a:extLst>
                  <a:ext uri="{FF2B5EF4-FFF2-40B4-BE49-F238E27FC236}">
                    <a16:creationId xmlns:a16="http://schemas.microsoft.com/office/drawing/2014/main" xmlns="" id="{A428C13C-1C63-4A2A-BA2F-681EDB5AF4E7}"/>
                  </a:ext>
                </a:extLst>
              </p14:cNvPr>
              <p14:cNvContentPartPr/>
              <p14:nvPr/>
            </p14:nvContentPartPr>
            <p14:xfrm>
              <a:off x="9947880" y="5231505"/>
              <a:ext cx="360" cy="360"/>
            </p14:xfrm>
          </p:contentPart>
        </mc:Choice>
        <mc:Fallback xmlns="">
          <p:pic>
            <p:nvPicPr>
              <p:cNvPr id="50" name="Ink 49">
                <a:extLst>
                  <a:ext uri="{FF2B5EF4-FFF2-40B4-BE49-F238E27FC236}">
                    <a16:creationId xmlns:a16="http://schemas.microsoft.com/office/drawing/2014/main" id="{A428C13C-1C63-4A2A-BA2F-681EDB5AF4E7}"/>
                  </a:ext>
                </a:extLst>
              </p:cNvPr>
              <p:cNvPicPr/>
              <p:nvPr/>
            </p:nvPicPr>
            <p:blipFill>
              <a:blip r:embed="rId4"/>
              <a:stretch>
                <a:fillRect/>
              </a:stretch>
            </p:blipFill>
            <p:spPr>
              <a:xfrm>
                <a:off x="9943560" y="5227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 name="Ink 50">
                <a:extLst>
                  <a:ext uri="{FF2B5EF4-FFF2-40B4-BE49-F238E27FC236}">
                    <a16:creationId xmlns:a16="http://schemas.microsoft.com/office/drawing/2014/main" xmlns="" id="{E9014237-2685-4A59-8271-B3653ECD5DD9}"/>
                  </a:ext>
                </a:extLst>
              </p14:cNvPr>
              <p14:cNvContentPartPr/>
              <p14:nvPr/>
            </p14:nvContentPartPr>
            <p14:xfrm>
              <a:off x="10540080" y="5204145"/>
              <a:ext cx="360" cy="360"/>
            </p14:xfrm>
          </p:contentPart>
        </mc:Choice>
        <mc:Fallback xmlns="">
          <p:pic>
            <p:nvPicPr>
              <p:cNvPr id="51" name="Ink 50">
                <a:extLst>
                  <a:ext uri="{FF2B5EF4-FFF2-40B4-BE49-F238E27FC236}">
                    <a16:creationId xmlns:a16="http://schemas.microsoft.com/office/drawing/2014/main" id="{E9014237-2685-4A59-8271-B3653ECD5DD9}"/>
                  </a:ext>
                </a:extLst>
              </p:cNvPr>
              <p:cNvPicPr/>
              <p:nvPr/>
            </p:nvPicPr>
            <p:blipFill>
              <a:blip r:embed="rId4"/>
              <a:stretch>
                <a:fillRect/>
              </a:stretch>
            </p:blipFill>
            <p:spPr>
              <a:xfrm>
                <a:off x="10535760" y="5199825"/>
                <a:ext cx="9000" cy="9000"/>
              </a:xfrm>
              <a:prstGeom prst="rect">
                <a:avLst/>
              </a:prstGeom>
            </p:spPr>
          </p:pic>
        </mc:Fallback>
      </mc:AlternateContent>
      <p:grpSp>
        <p:nvGrpSpPr>
          <p:cNvPr id="58" name="Group 57">
            <a:extLst>
              <a:ext uri="{FF2B5EF4-FFF2-40B4-BE49-F238E27FC236}">
                <a16:creationId xmlns:a16="http://schemas.microsoft.com/office/drawing/2014/main" xmlns="" id="{CAF39C07-F7C5-4EE8-8BEB-4C9215C789BD}"/>
              </a:ext>
            </a:extLst>
          </p:cNvPr>
          <p:cNvGrpSpPr/>
          <p:nvPr/>
        </p:nvGrpSpPr>
        <p:grpSpPr>
          <a:xfrm>
            <a:off x="11270880" y="5177145"/>
            <a:ext cx="13320" cy="3960"/>
            <a:chOff x="11270880" y="5177145"/>
            <a:chExt cx="13320" cy="3960"/>
          </a:xfrm>
        </p:grpSpPr>
        <mc:AlternateContent xmlns:mc="http://schemas.openxmlformats.org/markup-compatibility/2006" xmlns:p14="http://schemas.microsoft.com/office/powerpoint/2010/main">
          <mc:Choice Requires="p14">
            <p:contentPart p14:bwMode="auto" r:id="rId53">
              <p14:nvContentPartPr>
                <p14:cNvPr id="52" name="Ink 51">
                  <a:extLst>
                    <a:ext uri="{FF2B5EF4-FFF2-40B4-BE49-F238E27FC236}">
                      <a16:creationId xmlns:a16="http://schemas.microsoft.com/office/drawing/2014/main" xmlns="" id="{E8CD0B84-0C0C-49F8-9B42-9316B715C3D1}"/>
                    </a:ext>
                  </a:extLst>
                </p14:cNvPr>
                <p14:cNvContentPartPr/>
                <p14:nvPr/>
              </p14:nvContentPartPr>
              <p14:xfrm>
                <a:off x="11270880" y="5177145"/>
                <a:ext cx="360" cy="360"/>
              </p14:xfrm>
            </p:contentPart>
          </mc:Choice>
          <mc:Fallback xmlns="">
            <p:pic>
              <p:nvPicPr>
                <p:cNvPr id="52" name="Ink 51">
                  <a:extLst>
                    <a:ext uri="{FF2B5EF4-FFF2-40B4-BE49-F238E27FC236}">
                      <a16:creationId xmlns:a16="http://schemas.microsoft.com/office/drawing/2014/main" id="{E8CD0B84-0C0C-49F8-9B42-9316B715C3D1}"/>
                    </a:ext>
                  </a:extLst>
                </p:cNvPr>
                <p:cNvPicPr/>
                <p:nvPr/>
              </p:nvPicPr>
              <p:blipFill>
                <a:blip r:embed="rId4"/>
                <a:stretch>
                  <a:fillRect/>
                </a:stretch>
              </p:blipFill>
              <p:spPr>
                <a:xfrm>
                  <a:off x="11266560" y="5172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Ink 52">
                  <a:extLst>
                    <a:ext uri="{FF2B5EF4-FFF2-40B4-BE49-F238E27FC236}">
                      <a16:creationId xmlns:a16="http://schemas.microsoft.com/office/drawing/2014/main" xmlns="" id="{C463FC01-0732-4273-86A9-604B4999492B}"/>
                    </a:ext>
                  </a:extLst>
                </p14:cNvPr>
                <p14:cNvContentPartPr/>
                <p14:nvPr/>
              </p14:nvContentPartPr>
              <p14:xfrm>
                <a:off x="11283840" y="5180745"/>
                <a:ext cx="360" cy="360"/>
              </p14:xfrm>
            </p:contentPart>
          </mc:Choice>
          <mc:Fallback xmlns="">
            <p:pic>
              <p:nvPicPr>
                <p:cNvPr id="53" name="Ink 52">
                  <a:extLst>
                    <a:ext uri="{FF2B5EF4-FFF2-40B4-BE49-F238E27FC236}">
                      <a16:creationId xmlns:a16="http://schemas.microsoft.com/office/drawing/2014/main" id="{C463FC01-0732-4273-86A9-604B4999492B}"/>
                    </a:ext>
                  </a:extLst>
                </p:cNvPr>
                <p:cNvPicPr/>
                <p:nvPr/>
              </p:nvPicPr>
              <p:blipFill>
                <a:blip r:embed="rId4"/>
                <a:stretch>
                  <a:fillRect/>
                </a:stretch>
              </p:blipFill>
              <p:spPr>
                <a:xfrm>
                  <a:off x="11279520" y="517642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54" name="Ink 53">
                <a:extLst>
                  <a:ext uri="{FF2B5EF4-FFF2-40B4-BE49-F238E27FC236}">
                    <a16:creationId xmlns:a16="http://schemas.microsoft.com/office/drawing/2014/main" xmlns="" id="{777F71FD-F9E1-4162-8133-6000AFF4CF3A}"/>
                  </a:ext>
                </a:extLst>
              </p14:cNvPr>
              <p14:cNvContentPartPr/>
              <p14:nvPr/>
            </p14:nvContentPartPr>
            <p14:xfrm>
              <a:off x="11212920" y="5208465"/>
              <a:ext cx="360" cy="360"/>
            </p14:xfrm>
          </p:contentPart>
        </mc:Choice>
        <mc:Fallback xmlns="">
          <p:pic>
            <p:nvPicPr>
              <p:cNvPr id="54" name="Ink 53">
                <a:extLst>
                  <a:ext uri="{FF2B5EF4-FFF2-40B4-BE49-F238E27FC236}">
                    <a16:creationId xmlns:a16="http://schemas.microsoft.com/office/drawing/2014/main" id="{777F71FD-F9E1-4162-8133-6000AFF4CF3A}"/>
                  </a:ext>
                </a:extLst>
              </p:cNvPr>
              <p:cNvPicPr/>
              <p:nvPr/>
            </p:nvPicPr>
            <p:blipFill>
              <a:blip r:embed="rId4"/>
              <a:stretch>
                <a:fillRect/>
              </a:stretch>
            </p:blipFill>
            <p:spPr>
              <a:xfrm>
                <a:off x="11208600" y="5204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Ink 54">
                <a:extLst>
                  <a:ext uri="{FF2B5EF4-FFF2-40B4-BE49-F238E27FC236}">
                    <a16:creationId xmlns:a16="http://schemas.microsoft.com/office/drawing/2014/main" xmlns="" id="{02E1DA7B-CAA0-4525-BF84-F135F526FC51}"/>
                  </a:ext>
                </a:extLst>
              </p14:cNvPr>
              <p14:cNvContentPartPr/>
              <p14:nvPr/>
            </p14:nvContentPartPr>
            <p14:xfrm>
              <a:off x="4951800" y="5402505"/>
              <a:ext cx="360" cy="360"/>
            </p14:xfrm>
          </p:contentPart>
        </mc:Choice>
        <mc:Fallback xmlns="">
          <p:pic>
            <p:nvPicPr>
              <p:cNvPr id="55" name="Ink 54">
                <a:extLst>
                  <a:ext uri="{FF2B5EF4-FFF2-40B4-BE49-F238E27FC236}">
                    <a16:creationId xmlns:a16="http://schemas.microsoft.com/office/drawing/2014/main" id="{02E1DA7B-CAA0-4525-BF84-F135F526FC51}"/>
                  </a:ext>
                </a:extLst>
              </p:cNvPr>
              <p:cNvPicPr/>
              <p:nvPr/>
            </p:nvPicPr>
            <p:blipFill>
              <a:blip r:embed="rId4"/>
              <a:stretch>
                <a:fillRect/>
              </a:stretch>
            </p:blipFill>
            <p:spPr>
              <a:xfrm>
                <a:off x="4947480" y="5398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Ink 55">
                <a:extLst>
                  <a:ext uri="{FF2B5EF4-FFF2-40B4-BE49-F238E27FC236}">
                    <a16:creationId xmlns:a16="http://schemas.microsoft.com/office/drawing/2014/main" xmlns="" id="{3A8E0BB3-99BF-4131-ADAB-82236B611E28}"/>
                  </a:ext>
                </a:extLst>
              </p14:cNvPr>
              <p14:cNvContentPartPr/>
              <p14:nvPr/>
            </p14:nvContentPartPr>
            <p14:xfrm>
              <a:off x="1698480" y="5775465"/>
              <a:ext cx="360" cy="360"/>
            </p14:xfrm>
          </p:contentPart>
        </mc:Choice>
        <mc:Fallback xmlns="">
          <p:pic>
            <p:nvPicPr>
              <p:cNvPr id="56" name="Ink 55">
                <a:extLst>
                  <a:ext uri="{FF2B5EF4-FFF2-40B4-BE49-F238E27FC236}">
                    <a16:creationId xmlns:a16="http://schemas.microsoft.com/office/drawing/2014/main" id="{3A8E0BB3-99BF-4131-ADAB-82236B611E28}"/>
                  </a:ext>
                </a:extLst>
              </p:cNvPr>
              <p:cNvPicPr/>
              <p:nvPr/>
            </p:nvPicPr>
            <p:blipFill>
              <a:blip r:embed="rId4"/>
              <a:stretch>
                <a:fillRect/>
              </a:stretch>
            </p:blipFill>
            <p:spPr>
              <a:xfrm>
                <a:off x="1694160" y="5771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Ink 56">
                <a:extLst>
                  <a:ext uri="{FF2B5EF4-FFF2-40B4-BE49-F238E27FC236}">
                    <a16:creationId xmlns:a16="http://schemas.microsoft.com/office/drawing/2014/main" xmlns="" id="{BE8D6939-1AF0-4BDD-BB60-46C20CE746F3}"/>
                  </a:ext>
                </a:extLst>
              </p14:cNvPr>
              <p14:cNvContentPartPr/>
              <p14:nvPr/>
            </p14:nvContentPartPr>
            <p14:xfrm>
              <a:off x="2621520" y="5842425"/>
              <a:ext cx="360" cy="360"/>
            </p14:xfrm>
          </p:contentPart>
        </mc:Choice>
        <mc:Fallback xmlns="">
          <p:pic>
            <p:nvPicPr>
              <p:cNvPr id="57" name="Ink 56">
                <a:extLst>
                  <a:ext uri="{FF2B5EF4-FFF2-40B4-BE49-F238E27FC236}">
                    <a16:creationId xmlns:a16="http://schemas.microsoft.com/office/drawing/2014/main" id="{BE8D6939-1AF0-4BDD-BB60-46C20CE746F3}"/>
                  </a:ext>
                </a:extLst>
              </p:cNvPr>
              <p:cNvPicPr/>
              <p:nvPr/>
            </p:nvPicPr>
            <p:blipFill>
              <a:blip r:embed="rId4"/>
              <a:stretch>
                <a:fillRect/>
              </a:stretch>
            </p:blipFill>
            <p:spPr>
              <a:xfrm>
                <a:off x="2617200" y="5838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Ink 58">
                <a:extLst>
                  <a:ext uri="{FF2B5EF4-FFF2-40B4-BE49-F238E27FC236}">
                    <a16:creationId xmlns:a16="http://schemas.microsoft.com/office/drawing/2014/main" xmlns="" id="{D7357737-A2FD-43AD-8A62-8B53A9FA69BB}"/>
                  </a:ext>
                </a:extLst>
              </p14:cNvPr>
              <p14:cNvContentPartPr/>
              <p14:nvPr/>
            </p14:nvContentPartPr>
            <p14:xfrm>
              <a:off x="5145840" y="5756385"/>
              <a:ext cx="360" cy="360"/>
            </p14:xfrm>
          </p:contentPart>
        </mc:Choice>
        <mc:Fallback xmlns="">
          <p:pic>
            <p:nvPicPr>
              <p:cNvPr id="59" name="Ink 58">
                <a:extLst>
                  <a:ext uri="{FF2B5EF4-FFF2-40B4-BE49-F238E27FC236}">
                    <a16:creationId xmlns:a16="http://schemas.microsoft.com/office/drawing/2014/main" id="{D7357737-A2FD-43AD-8A62-8B53A9FA69BB}"/>
                  </a:ext>
                </a:extLst>
              </p:cNvPr>
              <p:cNvPicPr/>
              <p:nvPr/>
            </p:nvPicPr>
            <p:blipFill>
              <a:blip r:embed="rId4"/>
              <a:stretch>
                <a:fillRect/>
              </a:stretch>
            </p:blipFill>
            <p:spPr>
              <a:xfrm>
                <a:off x="5141520" y="5752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xmlns="" id="{6BC4E31C-D7A0-4316-903C-DCE3998BF486}"/>
                  </a:ext>
                </a:extLst>
              </p14:cNvPr>
              <p14:cNvContentPartPr/>
              <p14:nvPr/>
            </p14:nvContentPartPr>
            <p14:xfrm>
              <a:off x="5701320" y="5763945"/>
              <a:ext cx="360" cy="360"/>
            </p14:xfrm>
          </p:contentPart>
        </mc:Choice>
        <mc:Fallback xmlns="">
          <p:pic>
            <p:nvPicPr>
              <p:cNvPr id="60" name="Ink 59">
                <a:extLst>
                  <a:ext uri="{FF2B5EF4-FFF2-40B4-BE49-F238E27FC236}">
                    <a16:creationId xmlns:a16="http://schemas.microsoft.com/office/drawing/2014/main" id="{6BC4E31C-D7A0-4316-903C-DCE3998BF486}"/>
                  </a:ext>
                </a:extLst>
              </p:cNvPr>
              <p:cNvPicPr/>
              <p:nvPr/>
            </p:nvPicPr>
            <p:blipFill>
              <a:blip r:embed="rId4"/>
              <a:stretch>
                <a:fillRect/>
              </a:stretch>
            </p:blipFill>
            <p:spPr>
              <a:xfrm>
                <a:off x="5697000" y="5759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Ink 60">
                <a:extLst>
                  <a:ext uri="{FF2B5EF4-FFF2-40B4-BE49-F238E27FC236}">
                    <a16:creationId xmlns:a16="http://schemas.microsoft.com/office/drawing/2014/main" xmlns="" id="{33B44E44-8B8F-423F-82AD-CDB80880D787}"/>
                  </a:ext>
                </a:extLst>
              </p14:cNvPr>
              <p14:cNvContentPartPr/>
              <p14:nvPr/>
            </p14:nvContentPartPr>
            <p14:xfrm>
              <a:off x="6408000" y="5819385"/>
              <a:ext cx="360" cy="360"/>
            </p14:xfrm>
          </p:contentPart>
        </mc:Choice>
        <mc:Fallback xmlns="">
          <p:pic>
            <p:nvPicPr>
              <p:cNvPr id="61" name="Ink 60">
                <a:extLst>
                  <a:ext uri="{FF2B5EF4-FFF2-40B4-BE49-F238E27FC236}">
                    <a16:creationId xmlns:a16="http://schemas.microsoft.com/office/drawing/2014/main" id="{33B44E44-8B8F-423F-82AD-CDB80880D787}"/>
                  </a:ext>
                </a:extLst>
              </p:cNvPr>
              <p:cNvPicPr/>
              <p:nvPr/>
            </p:nvPicPr>
            <p:blipFill>
              <a:blip r:embed="rId4"/>
              <a:stretch>
                <a:fillRect/>
              </a:stretch>
            </p:blipFill>
            <p:spPr>
              <a:xfrm>
                <a:off x="6403680" y="581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Ink 61">
                <a:extLst>
                  <a:ext uri="{FF2B5EF4-FFF2-40B4-BE49-F238E27FC236}">
                    <a16:creationId xmlns:a16="http://schemas.microsoft.com/office/drawing/2014/main" xmlns="" id="{2A3B77B0-D9E1-42E0-A9B0-95566E2DEE7B}"/>
                  </a:ext>
                </a:extLst>
              </p14:cNvPr>
              <p14:cNvContentPartPr/>
              <p14:nvPr/>
            </p14:nvContentPartPr>
            <p14:xfrm>
              <a:off x="6988320" y="5814705"/>
              <a:ext cx="360" cy="360"/>
            </p14:xfrm>
          </p:contentPart>
        </mc:Choice>
        <mc:Fallback xmlns="">
          <p:pic>
            <p:nvPicPr>
              <p:cNvPr id="62" name="Ink 61">
                <a:extLst>
                  <a:ext uri="{FF2B5EF4-FFF2-40B4-BE49-F238E27FC236}">
                    <a16:creationId xmlns:a16="http://schemas.microsoft.com/office/drawing/2014/main" id="{2A3B77B0-D9E1-42E0-A9B0-95566E2DEE7B}"/>
                  </a:ext>
                </a:extLst>
              </p:cNvPr>
              <p:cNvPicPr/>
              <p:nvPr/>
            </p:nvPicPr>
            <p:blipFill>
              <a:blip r:embed="rId4"/>
              <a:stretch>
                <a:fillRect/>
              </a:stretch>
            </p:blipFill>
            <p:spPr>
              <a:xfrm>
                <a:off x="6984000" y="5810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Ink 62">
                <a:extLst>
                  <a:ext uri="{FF2B5EF4-FFF2-40B4-BE49-F238E27FC236}">
                    <a16:creationId xmlns:a16="http://schemas.microsoft.com/office/drawing/2014/main" xmlns="" id="{14849A64-0445-490D-A5DC-BD7F7EE70DD2}"/>
                  </a:ext>
                </a:extLst>
              </p14:cNvPr>
              <p14:cNvContentPartPr/>
              <p14:nvPr/>
            </p14:nvContentPartPr>
            <p14:xfrm>
              <a:off x="7143840" y="5792385"/>
              <a:ext cx="108000" cy="12240"/>
            </p14:xfrm>
          </p:contentPart>
        </mc:Choice>
        <mc:Fallback xmlns="">
          <p:pic>
            <p:nvPicPr>
              <p:cNvPr id="63" name="Ink 62">
                <a:extLst>
                  <a:ext uri="{FF2B5EF4-FFF2-40B4-BE49-F238E27FC236}">
                    <a16:creationId xmlns:a16="http://schemas.microsoft.com/office/drawing/2014/main" id="{14849A64-0445-490D-A5DC-BD7F7EE70DD2}"/>
                  </a:ext>
                </a:extLst>
              </p:cNvPr>
              <p:cNvPicPr/>
              <p:nvPr/>
            </p:nvPicPr>
            <p:blipFill>
              <a:blip r:embed="rId64"/>
              <a:stretch>
                <a:fillRect/>
              </a:stretch>
            </p:blipFill>
            <p:spPr>
              <a:xfrm>
                <a:off x="7139520" y="5788065"/>
                <a:ext cx="116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 name="Ink 63">
                <a:extLst>
                  <a:ext uri="{FF2B5EF4-FFF2-40B4-BE49-F238E27FC236}">
                    <a16:creationId xmlns:a16="http://schemas.microsoft.com/office/drawing/2014/main" xmlns="" id="{770A5336-3A33-4F13-A3B6-E27EB11A09A6}"/>
                  </a:ext>
                </a:extLst>
              </p14:cNvPr>
              <p14:cNvContentPartPr/>
              <p14:nvPr/>
            </p14:nvContentPartPr>
            <p14:xfrm>
              <a:off x="8753400" y="5771865"/>
              <a:ext cx="360" cy="360"/>
            </p14:xfrm>
          </p:contentPart>
        </mc:Choice>
        <mc:Fallback xmlns="">
          <p:pic>
            <p:nvPicPr>
              <p:cNvPr id="64" name="Ink 63">
                <a:extLst>
                  <a:ext uri="{FF2B5EF4-FFF2-40B4-BE49-F238E27FC236}">
                    <a16:creationId xmlns:a16="http://schemas.microsoft.com/office/drawing/2014/main" id="{770A5336-3A33-4F13-A3B6-E27EB11A09A6}"/>
                  </a:ext>
                </a:extLst>
              </p:cNvPr>
              <p:cNvPicPr/>
              <p:nvPr/>
            </p:nvPicPr>
            <p:blipFill>
              <a:blip r:embed="rId4"/>
              <a:stretch>
                <a:fillRect/>
              </a:stretch>
            </p:blipFill>
            <p:spPr>
              <a:xfrm>
                <a:off x="8749080" y="5767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Ink 64">
                <a:extLst>
                  <a:ext uri="{FF2B5EF4-FFF2-40B4-BE49-F238E27FC236}">
                    <a16:creationId xmlns:a16="http://schemas.microsoft.com/office/drawing/2014/main" xmlns="" id="{AAA33623-B9BF-4645-806F-ECD0ADBA7251}"/>
                  </a:ext>
                </a:extLst>
              </p14:cNvPr>
              <p14:cNvContentPartPr/>
              <p14:nvPr/>
            </p14:nvContentPartPr>
            <p14:xfrm>
              <a:off x="10794240" y="5729025"/>
              <a:ext cx="360" cy="360"/>
            </p14:xfrm>
          </p:contentPart>
        </mc:Choice>
        <mc:Fallback xmlns="">
          <p:pic>
            <p:nvPicPr>
              <p:cNvPr id="65" name="Ink 64">
                <a:extLst>
                  <a:ext uri="{FF2B5EF4-FFF2-40B4-BE49-F238E27FC236}">
                    <a16:creationId xmlns:a16="http://schemas.microsoft.com/office/drawing/2014/main" id="{AAA33623-B9BF-4645-806F-ECD0ADBA7251}"/>
                  </a:ext>
                </a:extLst>
              </p:cNvPr>
              <p:cNvPicPr/>
              <p:nvPr/>
            </p:nvPicPr>
            <p:blipFill>
              <a:blip r:embed="rId4"/>
              <a:stretch>
                <a:fillRect/>
              </a:stretch>
            </p:blipFill>
            <p:spPr>
              <a:xfrm>
                <a:off x="10789920" y="5724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xmlns="" id="{3EA738E8-7033-44C2-8AF0-1D4C0474744E}"/>
                  </a:ext>
                </a:extLst>
              </p14:cNvPr>
              <p14:cNvContentPartPr/>
              <p14:nvPr/>
            </p14:nvContentPartPr>
            <p14:xfrm>
              <a:off x="1991520" y="6009105"/>
              <a:ext cx="360" cy="360"/>
            </p14:xfrm>
          </p:contentPart>
        </mc:Choice>
        <mc:Fallback xmlns="">
          <p:pic>
            <p:nvPicPr>
              <p:cNvPr id="66" name="Ink 65">
                <a:extLst>
                  <a:ext uri="{FF2B5EF4-FFF2-40B4-BE49-F238E27FC236}">
                    <a16:creationId xmlns:a16="http://schemas.microsoft.com/office/drawing/2014/main" id="{3EA738E8-7033-44C2-8AF0-1D4C0474744E}"/>
                  </a:ext>
                </a:extLst>
              </p:cNvPr>
              <p:cNvPicPr/>
              <p:nvPr/>
            </p:nvPicPr>
            <p:blipFill>
              <a:blip r:embed="rId4"/>
              <a:stretch>
                <a:fillRect/>
              </a:stretch>
            </p:blipFill>
            <p:spPr>
              <a:xfrm>
                <a:off x="1987200" y="6004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Ink 66">
                <a:extLst>
                  <a:ext uri="{FF2B5EF4-FFF2-40B4-BE49-F238E27FC236}">
                    <a16:creationId xmlns:a16="http://schemas.microsoft.com/office/drawing/2014/main" xmlns="" id="{FDB049AC-F3CD-474E-8E83-9495A0924C16}"/>
                  </a:ext>
                </a:extLst>
              </p14:cNvPr>
              <p14:cNvContentPartPr/>
              <p14:nvPr/>
            </p14:nvContentPartPr>
            <p14:xfrm>
              <a:off x="2361600" y="6051945"/>
              <a:ext cx="360" cy="360"/>
            </p14:xfrm>
          </p:contentPart>
        </mc:Choice>
        <mc:Fallback xmlns="">
          <p:pic>
            <p:nvPicPr>
              <p:cNvPr id="67" name="Ink 66">
                <a:extLst>
                  <a:ext uri="{FF2B5EF4-FFF2-40B4-BE49-F238E27FC236}">
                    <a16:creationId xmlns:a16="http://schemas.microsoft.com/office/drawing/2014/main" id="{FDB049AC-F3CD-474E-8E83-9495A0924C16}"/>
                  </a:ext>
                </a:extLst>
              </p:cNvPr>
              <p:cNvPicPr/>
              <p:nvPr/>
            </p:nvPicPr>
            <p:blipFill>
              <a:blip r:embed="rId4"/>
              <a:stretch>
                <a:fillRect/>
              </a:stretch>
            </p:blipFill>
            <p:spPr>
              <a:xfrm>
                <a:off x="2357280" y="6047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Ink 67">
                <a:extLst>
                  <a:ext uri="{FF2B5EF4-FFF2-40B4-BE49-F238E27FC236}">
                    <a16:creationId xmlns:a16="http://schemas.microsoft.com/office/drawing/2014/main" xmlns="" id="{0E1F7957-D31C-461A-85F7-1861398070D0}"/>
                  </a:ext>
                </a:extLst>
              </p14:cNvPr>
              <p14:cNvContentPartPr/>
              <p14:nvPr/>
            </p14:nvContentPartPr>
            <p14:xfrm>
              <a:off x="9492480" y="6311505"/>
              <a:ext cx="360" cy="360"/>
            </p14:xfrm>
          </p:contentPart>
        </mc:Choice>
        <mc:Fallback xmlns="">
          <p:pic>
            <p:nvPicPr>
              <p:cNvPr id="68" name="Ink 67">
                <a:extLst>
                  <a:ext uri="{FF2B5EF4-FFF2-40B4-BE49-F238E27FC236}">
                    <a16:creationId xmlns:a16="http://schemas.microsoft.com/office/drawing/2014/main" id="{0E1F7957-D31C-461A-85F7-1861398070D0}"/>
                  </a:ext>
                </a:extLst>
              </p:cNvPr>
              <p:cNvPicPr/>
              <p:nvPr/>
            </p:nvPicPr>
            <p:blipFill>
              <a:blip r:embed="rId4"/>
              <a:stretch>
                <a:fillRect/>
              </a:stretch>
            </p:blipFill>
            <p:spPr>
              <a:xfrm>
                <a:off x="9488160" y="6307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xmlns="" id="{FE03469D-CBF0-454C-8E28-F8E90D55C200}"/>
                  </a:ext>
                </a:extLst>
              </p14:cNvPr>
              <p14:cNvContentPartPr/>
              <p14:nvPr/>
            </p14:nvContentPartPr>
            <p14:xfrm>
              <a:off x="10184040" y="6272985"/>
              <a:ext cx="360" cy="360"/>
            </p14:xfrm>
          </p:contentPart>
        </mc:Choice>
        <mc:Fallback xmlns="">
          <p:pic>
            <p:nvPicPr>
              <p:cNvPr id="69" name="Ink 68">
                <a:extLst>
                  <a:ext uri="{FF2B5EF4-FFF2-40B4-BE49-F238E27FC236}">
                    <a16:creationId xmlns:a16="http://schemas.microsoft.com/office/drawing/2014/main" id="{FE03469D-CBF0-454C-8E28-F8E90D55C200}"/>
                  </a:ext>
                </a:extLst>
              </p:cNvPr>
              <p:cNvPicPr/>
              <p:nvPr/>
            </p:nvPicPr>
            <p:blipFill>
              <a:blip r:embed="rId4"/>
              <a:stretch>
                <a:fillRect/>
              </a:stretch>
            </p:blipFill>
            <p:spPr>
              <a:xfrm>
                <a:off x="10179720" y="6268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Ink 69">
                <a:extLst>
                  <a:ext uri="{FF2B5EF4-FFF2-40B4-BE49-F238E27FC236}">
                    <a16:creationId xmlns:a16="http://schemas.microsoft.com/office/drawing/2014/main" xmlns="" id="{2D634840-50E3-4D45-881B-FA4864D1A1C9}"/>
                  </a:ext>
                </a:extLst>
              </p14:cNvPr>
              <p14:cNvContentPartPr/>
              <p14:nvPr/>
            </p14:nvContentPartPr>
            <p14:xfrm>
              <a:off x="5190480" y="5883465"/>
              <a:ext cx="360" cy="360"/>
            </p14:xfrm>
          </p:contentPart>
        </mc:Choice>
        <mc:Fallback xmlns="">
          <p:pic>
            <p:nvPicPr>
              <p:cNvPr id="70" name="Ink 69">
                <a:extLst>
                  <a:ext uri="{FF2B5EF4-FFF2-40B4-BE49-F238E27FC236}">
                    <a16:creationId xmlns:a16="http://schemas.microsoft.com/office/drawing/2014/main" id="{2D634840-50E3-4D45-881B-FA4864D1A1C9}"/>
                  </a:ext>
                </a:extLst>
              </p:cNvPr>
              <p:cNvPicPr/>
              <p:nvPr/>
            </p:nvPicPr>
            <p:blipFill>
              <a:blip r:embed="rId4"/>
              <a:stretch>
                <a:fillRect/>
              </a:stretch>
            </p:blipFill>
            <p:spPr>
              <a:xfrm>
                <a:off x="5186160" y="5879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Ink 70">
                <a:extLst>
                  <a:ext uri="{FF2B5EF4-FFF2-40B4-BE49-F238E27FC236}">
                    <a16:creationId xmlns:a16="http://schemas.microsoft.com/office/drawing/2014/main" xmlns="" id="{DC3E8379-28EC-423F-8992-D7F26E2C7B10}"/>
                  </a:ext>
                </a:extLst>
              </p14:cNvPr>
              <p14:cNvContentPartPr/>
              <p14:nvPr/>
            </p14:nvContentPartPr>
            <p14:xfrm>
              <a:off x="2841840" y="6139785"/>
              <a:ext cx="308880" cy="37080"/>
            </p14:xfrm>
          </p:contentPart>
        </mc:Choice>
        <mc:Fallback xmlns="">
          <p:pic>
            <p:nvPicPr>
              <p:cNvPr id="71" name="Ink 70">
                <a:extLst>
                  <a:ext uri="{FF2B5EF4-FFF2-40B4-BE49-F238E27FC236}">
                    <a16:creationId xmlns:a16="http://schemas.microsoft.com/office/drawing/2014/main" id="{DC3E8379-28EC-423F-8992-D7F26E2C7B10}"/>
                  </a:ext>
                </a:extLst>
              </p:cNvPr>
              <p:cNvPicPr/>
              <p:nvPr/>
            </p:nvPicPr>
            <p:blipFill>
              <a:blip r:embed="rId73"/>
              <a:stretch>
                <a:fillRect/>
              </a:stretch>
            </p:blipFill>
            <p:spPr>
              <a:xfrm>
                <a:off x="2837520" y="6135465"/>
                <a:ext cx="317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2" name="Ink 71">
                <a:extLst>
                  <a:ext uri="{FF2B5EF4-FFF2-40B4-BE49-F238E27FC236}">
                    <a16:creationId xmlns:a16="http://schemas.microsoft.com/office/drawing/2014/main" xmlns="" id="{A512E37D-F4FF-4044-8C76-0B04B8188A01}"/>
                  </a:ext>
                </a:extLst>
              </p14:cNvPr>
              <p14:cNvContentPartPr/>
              <p14:nvPr/>
            </p14:nvContentPartPr>
            <p14:xfrm>
              <a:off x="4355280" y="6128625"/>
              <a:ext cx="360" cy="360"/>
            </p14:xfrm>
          </p:contentPart>
        </mc:Choice>
        <mc:Fallback xmlns="">
          <p:pic>
            <p:nvPicPr>
              <p:cNvPr id="72" name="Ink 71">
                <a:extLst>
                  <a:ext uri="{FF2B5EF4-FFF2-40B4-BE49-F238E27FC236}">
                    <a16:creationId xmlns:a16="http://schemas.microsoft.com/office/drawing/2014/main" id="{A512E37D-F4FF-4044-8C76-0B04B8188A01}"/>
                  </a:ext>
                </a:extLst>
              </p:cNvPr>
              <p:cNvPicPr/>
              <p:nvPr/>
            </p:nvPicPr>
            <p:blipFill>
              <a:blip r:embed="rId4"/>
              <a:stretch>
                <a:fillRect/>
              </a:stretch>
            </p:blipFill>
            <p:spPr>
              <a:xfrm>
                <a:off x="4350960" y="6124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3" name="Ink 72">
                <a:extLst>
                  <a:ext uri="{FF2B5EF4-FFF2-40B4-BE49-F238E27FC236}">
                    <a16:creationId xmlns:a16="http://schemas.microsoft.com/office/drawing/2014/main" xmlns="" id="{3637DBF9-DBA3-4EC2-AE9A-080A227B7B99}"/>
                  </a:ext>
                </a:extLst>
              </p14:cNvPr>
              <p14:cNvContentPartPr/>
              <p14:nvPr/>
            </p14:nvContentPartPr>
            <p14:xfrm>
              <a:off x="5245920" y="6091545"/>
              <a:ext cx="360" cy="360"/>
            </p14:xfrm>
          </p:contentPart>
        </mc:Choice>
        <mc:Fallback xmlns="">
          <p:pic>
            <p:nvPicPr>
              <p:cNvPr id="73" name="Ink 72">
                <a:extLst>
                  <a:ext uri="{FF2B5EF4-FFF2-40B4-BE49-F238E27FC236}">
                    <a16:creationId xmlns:a16="http://schemas.microsoft.com/office/drawing/2014/main" id="{3637DBF9-DBA3-4EC2-AE9A-080A227B7B99}"/>
                  </a:ext>
                </a:extLst>
              </p:cNvPr>
              <p:cNvPicPr/>
              <p:nvPr/>
            </p:nvPicPr>
            <p:blipFill>
              <a:blip r:embed="rId4"/>
              <a:stretch>
                <a:fillRect/>
              </a:stretch>
            </p:blipFill>
            <p:spPr>
              <a:xfrm>
                <a:off x="5241600" y="6087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Ink 73">
                <a:extLst>
                  <a:ext uri="{FF2B5EF4-FFF2-40B4-BE49-F238E27FC236}">
                    <a16:creationId xmlns:a16="http://schemas.microsoft.com/office/drawing/2014/main" xmlns="" id="{1D8EBFE6-542C-45DD-8FF1-7840087C40C1}"/>
                  </a:ext>
                </a:extLst>
              </p14:cNvPr>
              <p14:cNvContentPartPr/>
              <p14:nvPr/>
            </p14:nvContentPartPr>
            <p14:xfrm>
              <a:off x="5941440" y="6117465"/>
              <a:ext cx="360" cy="360"/>
            </p14:xfrm>
          </p:contentPart>
        </mc:Choice>
        <mc:Fallback xmlns="">
          <p:pic>
            <p:nvPicPr>
              <p:cNvPr id="74" name="Ink 73">
                <a:extLst>
                  <a:ext uri="{FF2B5EF4-FFF2-40B4-BE49-F238E27FC236}">
                    <a16:creationId xmlns:a16="http://schemas.microsoft.com/office/drawing/2014/main" id="{1D8EBFE6-542C-45DD-8FF1-7840087C40C1}"/>
                  </a:ext>
                </a:extLst>
              </p:cNvPr>
              <p:cNvPicPr/>
              <p:nvPr/>
            </p:nvPicPr>
            <p:blipFill>
              <a:blip r:embed="rId4"/>
              <a:stretch>
                <a:fillRect/>
              </a:stretch>
            </p:blipFill>
            <p:spPr>
              <a:xfrm>
                <a:off x="5937120" y="6113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Ink 74">
                <a:extLst>
                  <a:ext uri="{FF2B5EF4-FFF2-40B4-BE49-F238E27FC236}">
                    <a16:creationId xmlns:a16="http://schemas.microsoft.com/office/drawing/2014/main" xmlns="" id="{4DEB0465-28B3-435D-99C5-888940AF85B4}"/>
                  </a:ext>
                </a:extLst>
              </p14:cNvPr>
              <p14:cNvContentPartPr/>
              <p14:nvPr/>
            </p14:nvContentPartPr>
            <p14:xfrm>
              <a:off x="6883560" y="6156705"/>
              <a:ext cx="360" cy="360"/>
            </p14:xfrm>
          </p:contentPart>
        </mc:Choice>
        <mc:Fallback xmlns="">
          <p:pic>
            <p:nvPicPr>
              <p:cNvPr id="75" name="Ink 74">
                <a:extLst>
                  <a:ext uri="{FF2B5EF4-FFF2-40B4-BE49-F238E27FC236}">
                    <a16:creationId xmlns:a16="http://schemas.microsoft.com/office/drawing/2014/main" id="{4DEB0465-28B3-435D-99C5-888940AF85B4}"/>
                  </a:ext>
                </a:extLst>
              </p:cNvPr>
              <p:cNvPicPr/>
              <p:nvPr/>
            </p:nvPicPr>
            <p:blipFill>
              <a:blip r:embed="rId4"/>
              <a:stretch>
                <a:fillRect/>
              </a:stretch>
            </p:blipFill>
            <p:spPr>
              <a:xfrm>
                <a:off x="6879240" y="6152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6" name="Ink 75">
                <a:extLst>
                  <a:ext uri="{FF2B5EF4-FFF2-40B4-BE49-F238E27FC236}">
                    <a16:creationId xmlns:a16="http://schemas.microsoft.com/office/drawing/2014/main" xmlns="" id="{B771FF13-4E49-4B45-B878-E327C039E22C}"/>
                  </a:ext>
                </a:extLst>
              </p14:cNvPr>
              <p14:cNvContentPartPr/>
              <p14:nvPr/>
            </p14:nvContentPartPr>
            <p14:xfrm>
              <a:off x="7139880" y="6117465"/>
              <a:ext cx="360" cy="360"/>
            </p14:xfrm>
          </p:contentPart>
        </mc:Choice>
        <mc:Fallback xmlns="">
          <p:pic>
            <p:nvPicPr>
              <p:cNvPr id="76" name="Ink 75">
                <a:extLst>
                  <a:ext uri="{FF2B5EF4-FFF2-40B4-BE49-F238E27FC236}">
                    <a16:creationId xmlns:a16="http://schemas.microsoft.com/office/drawing/2014/main" id="{B771FF13-4E49-4B45-B878-E327C039E22C}"/>
                  </a:ext>
                </a:extLst>
              </p:cNvPr>
              <p:cNvPicPr/>
              <p:nvPr/>
            </p:nvPicPr>
            <p:blipFill>
              <a:blip r:embed="rId4"/>
              <a:stretch>
                <a:fillRect/>
              </a:stretch>
            </p:blipFill>
            <p:spPr>
              <a:xfrm>
                <a:off x="7135560" y="6113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7" name="Ink 76">
                <a:extLst>
                  <a:ext uri="{FF2B5EF4-FFF2-40B4-BE49-F238E27FC236}">
                    <a16:creationId xmlns:a16="http://schemas.microsoft.com/office/drawing/2014/main" xmlns="" id="{08A62AA6-0159-43D7-B206-8CC788EB0FFF}"/>
                  </a:ext>
                </a:extLst>
              </p14:cNvPr>
              <p14:cNvContentPartPr/>
              <p14:nvPr/>
            </p14:nvContentPartPr>
            <p14:xfrm>
              <a:off x="8364240" y="5939265"/>
              <a:ext cx="360" cy="360"/>
            </p14:xfrm>
          </p:contentPart>
        </mc:Choice>
        <mc:Fallback xmlns="">
          <p:pic>
            <p:nvPicPr>
              <p:cNvPr id="77" name="Ink 76">
                <a:extLst>
                  <a:ext uri="{FF2B5EF4-FFF2-40B4-BE49-F238E27FC236}">
                    <a16:creationId xmlns:a16="http://schemas.microsoft.com/office/drawing/2014/main" id="{08A62AA6-0159-43D7-B206-8CC788EB0FFF}"/>
                  </a:ext>
                </a:extLst>
              </p:cNvPr>
              <p:cNvPicPr/>
              <p:nvPr/>
            </p:nvPicPr>
            <p:blipFill>
              <a:blip r:embed="rId4"/>
              <a:stretch>
                <a:fillRect/>
              </a:stretch>
            </p:blipFill>
            <p:spPr>
              <a:xfrm>
                <a:off x="8359920" y="5934945"/>
                <a:ext cx="9000" cy="9000"/>
              </a:xfrm>
              <a:prstGeom prst="rect">
                <a:avLst/>
              </a:prstGeom>
            </p:spPr>
          </p:pic>
        </mc:Fallback>
      </mc:AlternateContent>
    </p:spTree>
    <p:extLst>
      <p:ext uri="{BB962C8B-B14F-4D97-AF65-F5344CB8AC3E}">
        <p14:creationId xmlns:p14="http://schemas.microsoft.com/office/powerpoint/2010/main" val="3485080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823F7-08F9-4AA8-A482-BBC5F3A86228}"/>
              </a:ext>
            </a:extLst>
          </p:cNvPr>
          <p:cNvSpPr>
            <a:spLocks noGrp="1"/>
          </p:cNvSpPr>
          <p:nvPr>
            <p:ph type="title"/>
          </p:nvPr>
        </p:nvSpPr>
        <p:spPr/>
        <p:txBody>
          <a:bodyPr/>
          <a:lstStyle/>
          <a:p>
            <a:pPr marR="0" rtl="0"/>
            <a:r>
              <a:rPr lang="en-US" b="1" i="0" u="none" strike="noStrike" kern="1600" baseline="0" dirty="0"/>
              <a:t>Stages of Shock: Decompensated</a:t>
            </a:r>
          </a:p>
        </p:txBody>
      </p:sp>
      <p:sp>
        <p:nvSpPr>
          <p:cNvPr id="3" name="Text Placeholder 2">
            <a:extLst>
              <a:ext uri="{FF2B5EF4-FFF2-40B4-BE49-F238E27FC236}">
                <a16:creationId xmlns:a16="http://schemas.microsoft.com/office/drawing/2014/main" xmlns="" id="{FEAC8A6A-B299-4C50-9187-40CA15E4E051}"/>
              </a:ext>
            </a:extLst>
          </p:cNvPr>
          <p:cNvSpPr>
            <a:spLocks noGrp="1"/>
          </p:cNvSpPr>
          <p:nvPr>
            <p:ph type="body" idx="1"/>
          </p:nvPr>
        </p:nvSpPr>
        <p:spPr>
          <a:xfrm>
            <a:off x="878205" y="1850018"/>
            <a:ext cx="10435590" cy="4430537"/>
          </a:xfrm>
        </p:spPr>
        <p:txBody>
          <a:bodyPr/>
          <a:lstStyle/>
          <a:p>
            <a:pPr>
              <a:spcBef>
                <a:spcPts val="600"/>
              </a:spcBef>
              <a:spcAft>
                <a:spcPts val="600"/>
              </a:spcAft>
            </a:pPr>
            <a:r>
              <a:rPr lang="en-US" u="none" strike="noStrike" baseline="0" dirty="0"/>
              <a:t>Heart rate will continue to rise.</a:t>
            </a:r>
          </a:p>
          <a:p>
            <a:pPr>
              <a:spcBef>
                <a:spcPts val="600"/>
              </a:spcBef>
              <a:spcAft>
                <a:spcPts val="600"/>
              </a:spcAft>
            </a:pPr>
            <a:r>
              <a:rPr lang="en-US" dirty="0"/>
              <a:t>S</a:t>
            </a:r>
            <a:r>
              <a:rPr lang="en-US" u="none" strike="noStrike" baseline="0" dirty="0"/>
              <a:t>ystolic blood pressure will now begin to fall (to below 90 mm Hg).</a:t>
            </a:r>
          </a:p>
          <a:p>
            <a:pPr>
              <a:spcBef>
                <a:spcPts val="600"/>
              </a:spcBef>
              <a:spcAft>
                <a:spcPts val="600"/>
              </a:spcAft>
            </a:pPr>
            <a:r>
              <a:rPr lang="en-US" dirty="0"/>
              <a:t>R</a:t>
            </a:r>
            <a:r>
              <a:rPr lang="en-US" u="none" strike="noStrike" baseline="0" dirty="0"/>
              <a:t>espirations may become shallow. </a:t>
            </a:r>
          </a:p>
          <a:p>
            <a:pPr>
              <a:spcBef>
                <a:spcPts val="600"/>
              </a:spcBef>
              <a:spcAft>
                <a:spcPts val="600"/>
              </a:spcAft>
            </a:pPr>
            <a:r>
              <a:rPr lang="en-US" dirty="0"/>
              <a:t>S</a:t>
            </a:r>
            <a:r>
              <a:rPr lang="en-US" u="none" strike="noStrike" baseline="0" dirty="0"/>
              <a:t>kin will become grossly pale or cyanotic.</a:t>
            </a:r>
          </a:p>
          <a:p>
            <a:pPr lvl="1">
              <a:spcBef>
                <a:spcPts val="600"/>
              </a:spcBef>
              <a:spcAft>
                <a:spcPts val="600"/>
              </a:spcAft>
            </a:pPr>
            <a:r>
              <a:rPr lang="en-US" dirty="0"/>
              <a:t>W</a:t>
            </a:r>
            <a:r>
              <a:rPr lang="en-US" u="none" strike="noStrike" baseline="0" dirty="0"/>
              <a:t>ill be cool and moist to the touch</a:t>
            </a:r>
          </a:p>
          <a:p>
            <a:pPr>
              <a:spcBef>
                <a:spcPts val="600"/>
              </a:spcBef>
              <a:spcAft>
                <a:spcPts val="600"/>
              </a:spcAft>
            </a:pPr>
            <a:r>
              <a:rPr lang="en-US" dirty="0"/>
              <a:t>C</a:t>
            </a:r>
            <a:r>
              <a:rPr lang="en-US" u="none" strike="noStrike" baseline="0" dirty="0"/>
              <a:t>apillary refill will be significantly delayed and may become undetectable.</a:t>
            </a:r>
          </a:p>
          <a:p>
            <a:pPr lvl="1">
              <a:spcBef>
                <a:spcPts val="600"/>
              </a:spcBef>
              <a:spcAft>
                <a:spcPts val="600"/>
              </a:spcAft>
            </a:pPr>
            <a:r>
              <a:rPr lang="en-US" dirty="0"/>
              <a:t>Due to severe constriction of the blood vessels in the extremities</a:t>
            </a:r>
            <a:endParaRPr lang="en-US" u="none" strike="noStrike" baseline="0" dirty="0"/>
          </a:p>
          <a:p>
            <a:pPr>
              <a:spcBef>
                <a:spcPts val="600"/>
              </a:spcBef>
              <a:spcAft>
                <a:spcPts val="600"/>
              </a:spcAft>
            </a:pPr>
            <a:r>
              <a:rPr lang="en-US" dirty="0"/>
              <a:t>Patient’s level of responsiveness will decrease (less than A on the AVPU scale).</a:t>
            </a:r>
          </a:p>
          <a:p>
            <a:pPr lvl="1">
              <a:spcBef>
                <a:spcPts val="600"/>
              </a:spcBef>
              <a:spcAft>
                <a:spcPts val="600"/>
              </a:spcAft>
            </a:pPr>
            <a:r>
              <a:rPr lang="en-US" dirty="0"/>
              <a:t>Due to decreased oxygen in the brain</a:t>
            </a:r>
          </a:p>
          <a:p>
            <a:pPr>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F95D8E8A-23D3-43BA-8E91-327F4EC783AD}"/>
                  </a:ext>
                </a:extLst>
              </p14:cNvPr>
              <p14:cNvContentPartPr/>
              <p14:nvPr/>
            </p14:nvContentPartPr>
            <p14:xfrm>
              <a:off x="6346440" y="2660385"/>
              <a:ext cx="360" cy="360"/>
            </p14:xfrm>
          </p:contentPart>
        </mc:Choice>
        <mc:Fallback xmlns="">
          <p:pic>
            <p:nvPicPr>
              <p:cNvPr id="6" name="Ink 5">
                <a:extLst>
                  <a:ext uri="{FF2B5EF4-FFF2-40B4-BE49-F238E27FC236}">
                    <a16:creationId xmlns:a16="http://schemas.microsoft.com/office/drawing/2014/main" id="{F95D8E8A-23D3-43BA-8E91-327F4EC783AD}"/>
                  </a:ext>
                </a:extLst>
              </p:cNvPr>
              <p:cNvPicPr/>
              <p:nvPr/>
            </p:nvPicPr>
            <p:blipFill>
              <a:blip r:embed="rId4"/>
              <a:stretch>
                <a:fillRect/>
              </a:stretch>
            </p:blipFill>
            <p:spPr>
              <a:xfrm>
                <a:off x="6342120" y="2656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83533D71-0405-48EE-BFA1-D415FDC2F2B8}"/>
                  </a:ext>
                </a:extLst>
              </p14:cNvPr>
              <p14:cNvContentPartPr/>
              <p14:nvPr/>
            </p14:nvContentPartPr>
            <p14:xfrm>
              <a:off x="6363000" y="2640225"/>
              <a:ext cx="360" cy="360"/>
            </p14:xfrm>
          </p:contentPart>
        </mc:Choice>
        <mc:Fallback xmlns="">
          <p:pic>
            <p:nvPicPr>
              <p:cNvPr id="7" name="Ink 6">
                <a:extLst>
                  <a:ext uri="{FF2B5EF4-FFF2-40B4-BE49-F238E27FC236}">
                    <a16:creationId xmlns:a16="http://schemas.microsoft.com/office/drawing/2014/main" id="{83533D71-0405-48EE-BFA1-D415FDC2F2B8}"/>
                  </a:ext>
                </a:extLst>
              </p:cNvPr>
              <p:cNvPicPr/>
              <p:nvPr/>
            </p:nvPicPr>
            <p:blipFill>
              <a:blip r:embed="rId4"/>
              <a:stretch>
                <a:fillRect/>
              </a:stretch>
            </p:blipFill>
            <p:spPr>
              <a:xfrm>
                <a:off x="6358680" y="2635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CEEADA44-AFD2-43B6-BC03-DC8537E516DA}"/>
                  </a:ext>
                </a:extLst>
              </p14:cNvPr>
              <p14:cNvContentPartPr/>
              <p14:nvPr/>
            </p14:nvContentPartPr>
            <p14:xfrm>
              <a:off x="6976440" y="2714385"/>
              <a:ext cx="360" cy="360"/>
            </p14:xfrm>
          </p:contentPart>
        </mc:Choice>
        <mc:Fallback xmlns="">
          <p:pic>
            <p:nvPicPr>
              <p:cNvPr id="8" name="Ink 7">
                <a:extLst>
                  <a:ext uri="{FF2B5EF4-FFF2-40B4-BE49-F238E27FC236}">
                    <a16:creationId xmlns:a16="http://schemas.microsoft.com/office/drawing/2014/main" id="{CEEADA44-AFD2-43B6-BC03-DC8537E516DA}"/>
                  </a:ext>
                </a:extLst>
              </p:cNvPr>
              <p:cNvPicPr/>
              <p:nvPr/>
            </p:nvPicPr>
            <p:blipFill>
              <a:blip r:embed="rId4"/>
              <a:stretch>
                <a:fillRect/>
              </a:stretch>
            </p:blipFill>
            <p:spPr>
              <a:xfrm>
                <a:off x="6972120" y="2710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59F3FB9B-9923-4009-BD7A-291DC5AB8233}"/>
                  </a:ext>
                </a:extLst>
              </p14:cNvPr>
              <p14:cNvContentPartPr/>
              <p14:nvPr/>
            </p14:nvContentPartPr>
            <p14:xfrm>
              <a:off x="7637040" y="2807265"/>
              <a:ext cx="360" cy="360"/>
            </p14:xfrm>
          </p:contentPart>
        </mc:Choice>
        <mc:Fallback xmlns="">
          <p:pic>
            <p:nvPicPr>
              <p:cNvPr id="9" name="Ink 8">
                <a:extLst>
                  <a:ext uri="{FF2B5EF4-FFF2-40B4-BE49-F238E27FC236}">
                    <a16:creationId xmlns:a16="http://schemas.microsoft.com/office/drawing/2014/main" id="{59F3FB9B-9923-4009-BD7A-291DC5AB8233}"/>
                  </a:ext>
                </a:extLst>
              </p:cNvPr>
              <p:cNvPicPr/>
              <p:nvPr/>
            </p:nvPicPr>
            <p:blipFill>
              <a:blip r:embed="rId4"/>
              <a:stretch>
                <a:fillRect/>
              </a:stretch>
            </p:blipFill>
            <p:spPr>
              <a:xfrm>
                <a:off x="7632720" y="2802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4E5725F2-5478-457B-BCDC-88DAB0221470}"/>
                  </a:ext>
                </a:extLst>
              </p14:cNvPr>
              <p14:cNvContentPartPr/>
              <p14:nvPr/>
            </p14:nvContentPartPr>
            <p14:xfrm>
              <a:off x="7458480" y="2846865"/>
              <a:ext cx="71280" cy="5400"/>
            </p14:xfrm>
          </p:contentPart>
        </mc:Choice>
        <mc:Fallback xmlns="">
          <p:pic>
            <p:nvPicPr>
              <p:cNvPr id="10" name="Ink 9">
                <a:extLst>
                  <a:ext uri="{FF2B5EF4-FFF2-40B4-BE49-F238E27FC236}">
                    <a16:creationId xmlns:a16="http://schemas.microsoft.com/office/drawing/2014/main" id="{4E5725F2-5478-457B-BCDC-88DAB0221470}"/>
                  </a:ext>
                </a:extLst>
              </p:cNvPr>
              <p:cNvPicPr/>
              <p:nvPr/>
            </p:nvPicPr>
            <p:blipFill>
              <a:blip r:embed="rId9"/>
              <a:stretch>
                <a:fillRect/>
              </a:stretch>
            </p:blipFill>
            <p:spPr>
              <a:xfrm>
                <a:off x="7454160" y="2842545"/>
                <a:ext cx="79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xmlns="" id="{5C2F4097-7DDB-4EFC-9B4B-EB121A016AB5}"/>
                  </a:ext>
                </a:extLst>
              </p14:cNvPr>
              <p14:cNvContentPartPr/>
              <p14:nvPr/>
            </p14:nvContentPartPr>
            <p14:xfrm>
              <a:off x="5658480" y="3212625"/>
              <a:ext cx="360" cy="360"/>
            </p14:xfrm>
          </p:contentPart>
        </mc:Choice>
        <mc:Fallback xmlns="">
          <p:pic>
            <p:nvPicPr>
              <p:cNvPr id="11" name="Ink 10">
                <a:extLst>
                  <a:ext uri="{FF2B5EF4-FFF2-40B4-BE49-F238E27FC236}">
                    <a16:creationId xmlns:a16="http://schemas.microsoft.com/office/drawing/2014/main" id="{5C2F4097-7DDB-4EFC-9B4B-EB121A016AB5}"/>
                  </a:ext>
                </a:extLst>
              </p:cNvPr>
              <p:cNvPicPr/>
              <p:nvPr/>
            </p:nvPicPr>
            <p:blipFill>
              <a:blip r:embed="rId4"/>
              <a:stretch>
                <a:fillRect/>
              </a:stretch>
            </p:blipFill>
            <p:spPr>
              <a:xfrm>
                <a:off x="5654160" y="3208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xmlns="" id="{57E09A2C-DFC5-40C6-8666-3595C36B9B24}"/>
                  </a:ext>
                </a:extLst>
              </p14:cNvPr>
              <p14:cNvContentPartPr/>
              <p14:nvPr/>
            </p14:nvContentPartPr>
            <p14:xfrm>
              <a:off x="1660680" y="3844065"/>
              <a:ext cx="360" cy="360"/>
            </p14:xfrm>
          </p:contentPart>
        </mc:Choice>
        <mc:Fallback xmlns="">
          <p:pic>
            <p:nvPicPr>
              <p:cNvPr id="12" name="Ink 11">
                <a:extLst>
                  <a:ext uri="{FF2B5EF4-FFF2-40B4-BE49-F238E27FC236}">
                    <a16:creationId xmlns:a16="http://schemas.microsoft.com/office/drawing/2014/main" id="{57E09A2C-DFC5-40C6-8666-3595C36B9B24}"/>
                  </a:ext>
                </a:extLst>
              </p:cNvPr>
              <p:cNvPicPr/>
              <p:nvPr/>
            </p:nvPicPr>
            <p:blipFill>
              <a:blip r:embed="rId4"/>
              <a:stretch>
                <a:fillRect/>
              </a:stretch>
            </p:blipFill>
            <p:spPr>
              <a:xfrm>
                <a:off x="1656360" y="3839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xmlns="" id="{22704686-6638-40C6-BAC9-141B892D066D}"/>
                  </a:ext>
                </a:extLst>
              </p14:cNvPr>
              <p14:cNvContentPartPr/>
              <p14:nvPr/>
            </p14:nvContentPartPr>
            <p14:xfrm>
              <a:off x="2108520" y="3878265"/>
              <a:ext cx="360" cy="360"/>
            </p14:xfrm>
          </p:contentPart>
        </mc:Choice>
        <mc:Fallback xmlns="">
          <p:pic>
            <p:nvPicPr>
              <p:cNvPr id="13" name="Ink 12">
                <a:extLst>
                  <a:ext uri="{FF2B5EF4-FFF2-40B4-BE49-F238E27FC236}">
                    <a16:creationId xmlns:a16="http://schemas.microsoft.com/office/drawing/2014/main" id="{22704686-6638-40C6-BAC9-141B892D066D}"/>
                  </a:ext>
                </a:extLst>
              </p:cNvPr>
              <p:cNvPicPr/>
              <p:nvPr/>
            </p:nvPicPr>
            <p:blipFill>
              <a:blip r:embed="rId4"/>
              <a:stretch>
                <a:fillRect/>
              </a:stretch>
            </p:blipFill>
            <p:spPr>
              <a:xfrm>
                <a:off x="2104200" y="3873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xmlns="" id="{EFC40537-7E0C-4174-A5DD-58A40E0B6EBB}"/>
                  </a:ext>
                </a:extLst>
              </p14:cNvPr>
              <p14:cNvContentPartPr/>
              <p14:nvPr/>
            </p14:nvContentPartPr>
            <p14:xfrm>
              <a:off x="4106520" y="3687465"/>
              <a:ext cx="360" cy="360"/>
            </p14:xfrm>
          </p:contentPart>
        </mc:Choice>
        <mc:Fallback xmlns="">
          <p:pic>
            <p:nvPicPr>
              <p:cNvPr id="14" name="Ink 13">
                <a:extLst>
                  <a:ext uri="{FF2B5EF4-FFF2-40B4-BE49-F238E27FC236}">
                    <a16:creationId xmlns:a16="http://schemas.microsoft.com/office/drawing/2014/main" id="{EFC40537-7E0C-4174-A5DD-58A40E0B6EBB}"/>
                  </a:ext>
                </a:extLst>
              </p:cNvPr>
              <p:cNvPicPr/>
              <p:nvPr/>
            </p:nvPicPr>
            <p:blipFill>
              <a:blip r:embed="rId4"/>
              <a:stretch>
                <a:fillRect/>
              </a:stretch>
            </p:blipFill>
            <p:spPr>
              <a:xfrm>
                <a:off x="4102200" y="3683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xmlns="" id="{F257FEBF-38C4-4B5F-8073-00CE65C710BE}"/>
                  </a:ext>
                </a:extLst>
              </p14:cNvPr>
              <p14:cNvContentPartPr/>
              <p14:nvPr/>
            </p14:nvContentPartPr>
            <p14:xfrm>
              <a:off x="4434120" y="3660105"/>
              <a:ext cx="360" cy="360"/>
            </p14:xfrm>
          </p:contentPart>
        </mc:Choice>
        <mc:Fallback xmlns="">
          <p:pic>
            <p:nvPicPr>
              <p:cNvPr id="15" name="Ink 14">
                <a:extLst>
                  <a:ext uri="{FF2B5EF4-FFF2-40B4-BE49-F238E27FC236}">
                    <a16:creationId xmlns:a16="http://schemas.microsoft.com/office/drawing/2014/main" id="{F257FEBF-38C4-4B5F-8073-00CE65C710BE}"/>
                  </a:ext>
                </a:extLst>
              </p:cNvPr>
              <p:cNvPicPr/>
              <p:nvPr/>
            </p:nvPicPr>
            <p:blipFill>
              <a:blip r:embed="rId4"/>
              <a:stretch>
                <a:fillRect/>
              </a:stretch>
            </p:blipFill>
            <p:spPr>
              <a:xfrm>
                <a:off x="4429800" y="3655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xmlns="" id="{EF5036F2-CFCD-4F2C-B147-8970BBF0FED7}"/>
                  </a:ext>
                </a:extLst>
              </p14:cNvPr>
              <p14:cNvContentPartPr/>
              <p14:nvPr/>
            </p14:nvContentPartPr>
            <p14:xfrm>
              <a:off x="5952600" y="3691065"/>
              <a:ext cx="360" cy="360"/>
            </p14:xfrm>
          </p:contentPart>
        </mc:Choice>
        <mc:Fallback xmlns="">
          <p:pic>
            <p:nvPicPr>
              <p:cNvPr id="16" name="Ink 15">
                <a:extLst>
                  <a:ext uri="{FF2B5EF4-FFF2-40B4-BE49-F238E27FC236}">
                    <a16:creationId xmlns:a16="http://schemas.microsoft.com/office/drawing/2014/main" id="{EF5036F2-CFCD-4F2C-B147-8970BBF0FED7}"/>
                  </a:ext>
                </a:extLst>
              </p:cNvPr>
              <p:cNvPicPr/>
              <p:nvPr/>
            </p:nvPicPr>
            <p:blipFill>
              <a:blip r:embed="rId4"/>
              <a:stretch>
                <a:fillRect/>
              </a:stretch>
            </p:blipFill>
            <p:spPr>
              <a:xfrm>
                <a:off x="5948280" y="3686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xmlns="" id="{F4F6CAB2-AD60-42BE-8A80-2C09160B72AF}"/>
                  </a:ext>
                </a:extLst>
              </p14:cNvPr>
              <p14:cNvContentPartPr/>
              <p14:nvPr/>
            </p14:nvContentPartPr>
            <p14:xfrm>
              <a:off x="3504960" y="4707345"/>
              <a:ext cx="360" cy="360"/>
            </p14:xfrm>
          </p:contentPart>
        </mc:Choice>
        <mc:Fallback xmlns="">
          <p:pic>
            <p:nvPicPr>
              <p:cNvPr id="17" name="Ink 16">
                <a:extLst>
                  <a:ext uri="{FF2B5EF4-FFF2-40B4-BE49-F238E27FC236}">
                    <a16:creationId xmlns:a16="http://schemas.microsoft.com/office/drawing/2014/main" id="{F4F6CAB2-AD60-42BE-8A80-2C09160B72AF}"/>
                  </a:ext>
                </a:extLst>
              </p:cNvPr>
              <p:cNvPicPr/>
              <p:nvPr/>
            </p:nvPicPr>
            <p:blipFill>
              <a:blip r:embed="rId4"/>
              <a:stretch>
                <a:fillRect/>
              </a:stretch>
            </p:blipFill>
            <p:spPr>
              <a:xfrm>
                <a:off x="3500640" y="4703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xmlns="" id="{B0F958C4-85C3-4D74-8909-778463ACCA77}"/>
                  </a:ext>
                </a:extLst>
              </p14:cNvPr>
              <p14:cNvContentPartPr/>
              <p14:nvPr/>
            </p14:nvContentPartPr>
            <p14:xfrm>
              <a:off x="5364000" y="4694385"/>
              <a:ext cx="360" cy="360"/>
            </p14:xfrm>
          </p:contentPart>
        </mc:Choice>
        <mc:Fallback xmlns="">
          <p:pic>
            <p:nvPicPr>
              <p:cNvPr id="18" name="Ink 17">
                <a:extLst>
                  <a:ext uri="{FF2B5EF4-FFF2-40B4-BE49-F238E27FC236}">
                    <a16:creationId xmlns:a16="http://schemas.microsoft.com/office/drawing/2014/main" id="{B0F958C4-85C3-4D74-8909-778463ACCA77}"/>
                  </a:ext>
                </a:extLst>
              </p:cNvPr>
              <p:cNvPicPr/>
              <p:nvPr/>
            </p:nvPicPr>
            <p:blipFill>
              <a:blip r:embed="rId4"/>
              <a:stretch>
                <a:fillRect/>
              </a:stretch>
            </p:blipFill>
            <p:spPr>
              <a:xfrm>
                <a:off x="5359680" y="4690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xmlns="" id="{D6B21F80-11B0-4A63-AEF7-08DF81778763}"/>
                  </a:ext>
                </a:extLst>
              </p14:cNvPr>
              <p14:cNvContentPartPr/>
              <p14:nvPr/>
            </p14:nvContentPartPr>
            <p14:xfrm>
              <a:off x="6787800" y="4613025"/>
              <a:ext cx="360" cy="360"/>
            </p14:xfrm>
          </p:contentPart>
        </mc:Choice>
        <mc:Fallback xmlns="">
          <p:pic>
            <p:nvPicPr>
              <p:cNvPr id="19" name="Ink 18">
                <a:extLst>
                  <a:ext uri="{FF2B5EF4-FFF2-40B4-BE49-F238E27FC236}">
                    <a16:creationId xmlns:a16="http://schemas.microsoft.com/office/drawing/2014/main" id="{D6B21F80-11B0-4A63-AEF7-08DF81778763}"/>
                  </a:ext>
                </a:extLst>
              </p:cNvPr>
              <p:cNvPicPr/>
              <p:nvPr/>
            </p:nvPicPr>
            <p:blipFill>
              <a:blip r:embed="rId4"/>
              <a:stretch>
                <a:fillRect/>
              </a:stretch>
            </p:blipFill>
            <p:spPr>
              <a:xfrm>
                <a:off x="6783480" y="4608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xmlns="" id="{18D458F3-C44E-4DEB-8AD6-24FA9ED4B2CE}"/>
                  </a:ext>
                </a:extLst>
              </p14:cNvPr>
              <p14:cNvContentPartPr/>
              <p14:nvPr/>
            </p14:nvContentPartPr>
            <p14:xfrm>
              <a:off x="7816680" y="4672065"/>
              <a:ext cx="360" cy="360"/>
            </p14:xfrm>
          </p:contentPart>
        </mc:Choice>
        <mc:Fallback xmlns="">
          <p:pic>
            <p:nvPicPr>
              <p:cNvPr id="20" name="Ink 19">
                <a:extLst>
                  <a:ext uri="{FF2B5EF4-FFF2-40B4-BE49-F238E27FC236}">
                    <a16:creationId xmlns:a16="http://schemas.microsoft.com/office/drawing/2014/main" id="{18D458F3-C44E-4DEB-8AD6-24FA9ED4B2CE}"/>
                  </a:ext>
                </a:extLst>
              </p:cNvPr>
              <p:cNvPicPr/>
              <p:nvPr/>
            </p:nvPicPr>
            <p:blipFill>
              <a:blip r:embed="rId4"/>
              <a:stretch>
                <a:fillRect/>
              </a:stretch>
            </p:blipFill>
            <p:spPr>
              <a:xfrm>
                <a:off x="7812360" y="4667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xmlns="" id="{B4BE1378-82C8-4875-9E13-A598AF029E16}"/>
                  </a:ext>
                </a:extLst>
              </p14:cNvPr>
              <p14:cNvContentPartPr/>
              <p14:nvPr/>
            </p14:nvContentPartPr>
            <p14:xfrm>
              <a:off x="9000000" y="4703385"/>
              <a:ext cx="360" cy="360"/>
            </p14:xfrm>
          </p:contentPart>
        </mc:Choice>
        <mc:Fallback xmlns="">
          <p:pic>
            <p:nvPicPr>
              <p:cNvPr id="21" name="Ink 20">
                <a:extLst>
                  <a:ext uri="{FF2B5EF4-FFF2-40B4-BE49-F238E27FC236}">
                    <a16:creationId xmlns:a16="http://schemas.microsoft.com/office/drawing/2014/main" id="{B4BE1378-82C8-4875-9E13-A598AF029E16}"/>
                  </a:ext>
                </a:extLst>
              </p:cNvPr>
              <p:cNvPicPr/>
              <p:nvPr/>
            </p:nvPicPr>
            <p:blipFill>
              <a:blip r:embed="rId4"/>
              <a:stretch>
                <a:fillRect/>
              </a:stretch>
            </p:blipFill>
            <p:spPr>
              <a:xfrm>
                <a:off x="8995680" y="4699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xmlns="" id="{CC49A93B-1C66-4E41-B6F1-F4E9AA6ECA99}"/>
                  </a:ext>
                </a:extLst>
              </p14:cNvPr>
              <p14:cNvContentPartPr/>
              <p14:nvPr/>
            </p14:nvContentPartPr>
            <p14:xfrm>
              <a:off x="3412080" y="4994265"/>
              <a:ext cx="360" cy="360"/>
            </p14:xfrm>
          </p:contentPart>
        </mc:Choice>
        <mc:Fallback xmlns="">
          <p:pic>
            <p:nvPicPr>
              <p:cNvPr id="23" name="Ink 22">
                <a:extLst>
                  <a:ext uri="{FF2B5EF4-FFF2-40B4-BE49-F238E27FC236}">
                    <a16:creationId xmlns:a16="http://schemas.microsoft.com/office/drawing/2014/main" id="{CC49A93B-1C66-4E41-B6F1-F4E9AA6ECA99}"/>
                  </a:ext>
                </a:extLst>
              </p:cNvPr>
              <p:cNvPicPr/>
              <p:nvPr/>
            </p:nvPicPr>
            <p:blipFill>
              <a:blip r:embed="rId4"/>
              <a:stretch>
                <a:fillRect/>
              </a:stretch>
            </p:blipFill>
            <p:spPr>
              <a:xfrm>
                <a:off x="3407760" y="4989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xmlns="" id="{65CDD469-BBD8-4627-9276-20D17EC2E7BB}"/>
                  </a:ext>
                </a:extLst>
              </p14:cNvPr>
              <p14:cNvContentPartPr/>
              <p14:nvPr/>
            </p14:nvContentPartPr>
            <p14:xfrm>
              <a:off x="1815480" y="5317545"/>
              <a:ext cx="360" cy="360"/>
            </p14:xfrm>
          </p:contentPart>
        </mc:Choice>
        <mc:Fallback xmlns="">
          <p:pic>
            <p:nvPicPr>
              <p:cNvPr id="24" name="Ink 23">
                <a:extLst>
                  <a:ext uri="{FF2B5EF4-FFF2-40B4-BE49-F238E27FC236}">
                    <a16:creationId xmlns:a16="http://schemas.microsoft.com/office/drawing/2014/main" id="{65CDD469-BBD8-4627-9276-20D17EC2E7BB}"/>
                  </a:ext>
                </a:extLst>
              </p:cNvPr>
              <p:cNvPicPr/>
              <p:nvPr/>
            </p:nvPicPr>
            <p:blipFill>
              <a:blip r:embed="rId4"/>
              <a:stretch>
                <a:fillRect/>
              </a:stretch>
            </p:blipFill>
            <p:spPr>
              <a:xfrm>
                <a:off x="1811160" y="5313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xmlns="" id="{E349FD81-7644-4AB6-9B6A-AC991813030A}"/>
                  </a:ext>
                </a:extLst>
              </p14:cNvPr>
              <p14:cNvContentPartPr/>
              <p14:nvPr/>
            </p14:nvContentPartPr>
            <p14:xfrm>
              <a:off x="1910160" y="4966905"/>
              <a:ext cx="360" cy="360"/>
            </p14:xfrm>
          </p:contentPart>
        </mc:Choice>
        <mc:Fallback xmlns="">
          <p:pic>
            <p:nvPicPr>
              <p:cNvPr id="25" name="Ink 24">
                <a:extLst>
                  <a:ext uri="{FF2B5EF4-FFF2-40B4-BE49-F238E27FC236}">
                    <a16:creationId xmlns:a16="http://schemas.microsoft.com/office/drawing/2014/main" id="{E349FD81-7644-4AB6-9B6A-AC991813030A}"/>
                  </a:ext>
                </a:extLst>
              </p:cNvPr>
              <p:cNvPicPr/>
              <p:nvPr/>
            </p:nvPicPr>
            <p:blipFill>
              <a:blip r:embed="rId4"/>
              <a:stretch>
                <a:fillRect/>
              </a:stretch>
            </p:blipFill>
            <p:spPr>
              <a:xfrm>
                <a:off x="1905840" y="4962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xmlns="" id="{35A11611-5BB9-4DAD-9EA8-57A33475C575}"/>
                  </a:ext>
                </a:extLst>
              </p14:cNvPr>
              <p14:cNvContentPartPr/>
              <p14:nvPr/>
            </p14:nvContentPartPr>
            <p14:xfrm>
              <a:off x="2794680" y="4751985"/>
              <a:ext cx="360" cy="360"/>
            </p14:xfrm>
          </p:contentPart>
        </mc:Choice>
        <mc:Fallback xmlns="">
          <p:pic>
            <p:nvPicPr>
              <p:cNvPr id="26" name="Ink 25">
                <a:extLst>
                  <a:ext uri="{FF2B5EF4-FFF2-40B4-BE49-F238E27FC236}">
                    <a16:creationId xmlns:a16="http://schemas.microsoft.com/office/drawing/2014/main" id="{35A11611-5BB9-4DAD-9EA8-57A33475C575}"/>
                  </a:ext>
                </a:extLst>
              </p:cNvPr>
              <p:cNvPicPr/>
              <p:nvPr/>
            </p:nvPicPr>
            <p:blipFill>
              <a:blip r:embed="rId4"/>
              <a:stretch>
                <a:fillRect/>
              </a:stretch>
            </p:blipFill>
            <p:spPr>
              <a:xfrm>
                <a:off x="2790360" y="4747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xmlns="" id="{3C1860D1-0F9A-4DBA-B142-9D475F2E426D}"/>
                  </a:ext>
                </a:extLst>
              </p14:cNvPr>
              <p14:cNvContentPartPr/>
              <p14:nvPr/>
            </p14:nvContentPartPr>
            <p14:xfrm>
              <a:off x="2894040" y="4745145"/>
              <a:ext cx="360" cy="360"/>
            </p14:xfrm>
          </p:contentPart>
        </mc:Choice>
        <mc:Fallback xmlns="">
          <p:pic>
            <p:nvPicPr>
              <p:cNvPr id="27" name="Ink 26">
                <a:extLst>
                  <a:ext uri="{FF2B5EF4-FFF2-40B4-BE49-F238E27FC236}">
                    <a16:creationId xmlns:a16="http://schemas.microsoft.com/office/drawing/2014/main" id="{3C1860D1-0F9A-4DBA-B142-9D475F2E426D}"/>
                  </a:ext>
                </a:extLst>
              </p:cNvPr>
              <p:cNvPicPr/>
              <p:nvPr/>
            </p:nvPicPr>
            <p:blipFill>
              <a:blip r:embed="rId4"/>
              <a:stretch>
                <a:fillRect/>
              </a:stretch>
            </p:blipFill>
            <p:spPr>
              <a:xfrm>
                <a:off x="2889720" y="4740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xmlns="" id="{05943586-AB59-4BEF-A903-36095263B3F1}"/>
                  </a:ext>
                </a:extLst>
              </p14:cNvPr>
              <p14:cNvContentPartPr/>
              <p14:nvPr/>
            </p14:nvContentPartPr>
            <p14:xfrm>
              <a:off x="3592440" y="4745145"/>
              <a:ext cx="360" cy="360"/>
            </p14:xfrm>
          </p:contentPart>
        </mc:Choice>
        <mc:Fallback xmlns="">
          <p:pic>
            <p:nvPicPr>
              <p:cNvPr id="28" name="Ink 27">
                <a:extLst>
                  <a:ext uri="{FF2B5EF4-FFF2-40B4-BE49-F238E27FC236}">
                    <a16:creationId xmlns:a16="http://schemas.microsoft.com/office/drawing/2014/main" id="{05943586-AB59-4BEF-A903-36095263B3F1}"/>
                  </a:ext>
                </a:extLst>
              </p:cNvPr>
              <p:cNvPicPr/>
              <p:nvPr/>
            </p:nvPicPr>
            <p:blipFill>
              <a:blip r:embed="rId4"/>
              <a:stretch>
                <a:fillRect/>
              </a:stretch>
            </p:blipFill>
            <p:spPr>
              <a:xfrm>
                <a:off x="3588120" y="4740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xmlns="" id="{8AEC1F9F-7B2D-442E-972C-65A76D00555B}"/>
                  </a:ext>
                </a:extLst>
              </p14:cNvPr>
              <p14:cNvContentPartPr/>
              <p14:nvPr/>
            </p14:nvContentPartPr>
            <p14:xfrm>
              <a:off x="4728240" y="4939545"/>
              <a:ext cx="149040" cy="360"/>
            </p14:xfrm>
          </p:contentPart>
        </mc:Choice>
        <mc:Fallback xmlns="">
          <p:pic>
            <p:nvPicPr>
              <p:cNvPr id="29" name="Ink 28">
                <a:extLst>
                  <a:ext uri="{FF2B5EF4-FFF2-40B4-BE49-F238E27FC236}">
                    <a16:creationId xmlns:a16="http://schemas.microsoft.com/office/drawing/2014/main" id="{8AEC1F9F-7B2D-442E-972C-65A76D00555B}"/>
                  </a:ext>
                </a:extLst>
              </p:cNvPr>
              <p:cNvPicPr/>
              <p:nvPr/>
            </p:nvPicPr>
            <p:blipFill>
              <a:blip r:embed="rId28"/>
              <a:stretch>
                <a:fillRect/>
              </a:stretch>
            </p:blipFill>
            <p:spPr>
              <a:xfrm>
                <a:off x="4723920" y="4935225"/>
                <a:ext cx="157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xmlns="" id="{18C5B376-5583-49EC-9450-4A78604B6A66}"/>
                  </a:ext>
                </a:extLst>
              </p14:cNvPr>
              <p14:cNvContentPartPr/>
              <p14:nvPr/>
            </p14:nvContentPartPr>
            <p14:xfrm>
              <a:off x="9417960" y="4802745"/>
              <a:ext cx="360" cy="360"/>
            </p14:xfrm>
          </p:contentPart>
        </mc:Choice>
        <mc:Fallback xmlns="">
          <p:pic>
            <p:nvPicPr>
              <p:cNvPr id="32" name="Ink 31">
                <a:extLst>
                  <a:ext uri="{FF2B5EF4-FFF2-40B4-BE49-F238E27FC236}">
                    <a16:creationId xmlns:a16="http://schemas.microsoft.com/office/drawing/2014/main" id="{18C5B376-5583-49EC-9450-4A78604B6A66}"/>
                  </a:ext>
                </a:extLst>
              </p:cNvPr>
              <p:cNvPicPr/>
              <p:nvPr/>
            </p:nvPicPr>
            <p:blipFill>
              <a:blip r:embed="rId4"/>
              <a:stretch>
                <a:fillRect/>
              </a:stretch>
            </p:blipFill>
            <p:spPr>
              <a:xfrm>
                <a:off x="9413640" y="4798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xmlns="" id="{A5F79EF5-2054-4740-B56F-ED1DF5E9DB7A}"/>
                  </a:ext>
                </a:extLst>
              </p14:cNvPr>
              <p14:cNvContentPartPr/>
              <p14:nvPr/>
            </p14:nvContentPartPr>
            <p14:xfrm>
              <a:off x="9580320" y="4823265"/>
              <a:ext cx="360" cy="360"/>
            </p14:xfrm>
          </p:contentPart>
        </mc:Choice>
        <mc:Fallback xmlns="">
          <p:pic>
            <p:nvPicPr>
              <p:cNvPr id="33" name="Ink 32">
                <a:extLst>
                  <a:ext uri="{FF2B5EF4-FFF2-40B4-BE49-F238E27FC236}">
                    <a16:creationId xmlns:a16="http://schemas.microsoft.com/office/drawing/2014/main" id="{A5F79EF5-2054-4740-B56F-ED1DF5E9DB7A}"/>
                  </a:ext>
                </a:extLst>
              </p:cNvPr>
              <p:cNvPicPr/>
              <p:nvPr/>
            </p:nvPicPr>
            <p:blipFill>
              <a:blip r:embed="rId4"/>
              <a:stretch>
                <a:fillRect/>
              </a:stretch>
            </p:blipFill>
            <p:spPr>
              <a:xfrm>
                <a:off x="9576000" y="4818945"/>
                <a:ext cx="9000" cy="9000"/>
              </a:xfrm>
              <a:prstGeom prst="rect">
                <a:avLst/>
              </a:prstGeom>
            </p:spPr>
          </p:pic>
        </mc:Fallback>
      </mc:AlternateContent>
      <p:grpSp>
        <p:nvGrpSpPr>
          <p:cNvPr id="45" name="Group 44">
            <a:extLst>
              <a:ext uri="{FF2B5EF4-FFF2-40B4-BE49-F238E27FC236}">
                <a16:creationId xmlns:a16="http://schemas.microsoft.com/office/drawing/2014/main" xmlns="" id="{4EF0CF52-6E9D-4A28-8F12-E49CBA75403A}"/>
              </a:ext>
            </a:extLst>
          </p:cNvPr>
          <p:cNvGrpSpPr/>
          <p:nvPr/>
        </p:nvGrpSpPr>
        <p:grpSpPr>
          <a:xfrm>
            <a:off x="4224600" y="4802745"/>
            <a:ext cx="3572640" cy="110160"/>
            <a:chOff x="4224600" y="4802745"/>
            <a:chExt cx="3572640" cy="110160"/>
          </a:xfrm>
        </p:grpSpPr>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xmlns="" id="{7FD29D73-0B4F-4FEB-AF5C-AFC4E2E0C6D7}"/>
                    </a:ext>
                  </a:extLst>
                </p14:cNvPr>
                <p14:cNvContentPartPr/>
                <p14:nvPr/>
              </p14:nvContentPartPr>
              <p14:xfrm>
                <a:off x="4224600" y="4802745"/>
                <a:ext cx="3572640" cy="105120"/>
              </p14:xfrm>
            </p:contentPart>
          </mc:Choice>
          <mc:Fallback xmlns="">
            <p:pic>
              <p:nvPicPr>
                <p:cNvPr id="22" name="Ink 21">
                  <a:extLst>
                    <a:ext uri="{FF2B5EF4-FFF2-40B4-BE49-F238E27FC236}">
                      <a16:creationId xmlns:a16="http://schemas.microsoft.com/office/drawing/2014/main" id="{7FD29D73-0B4F-4FEB-AF5C-AFC4E2E0C6D7}"/>
                    </a:ext>
                  </a:extLst>
                </p:cNvPr>
                <p:cNvPicPr/>
                <p:nvPr/>
              </p:nvPicPr>
              <p:blipFill>
                <a:blip r:embed="rId32"/>
                <a:stretch>
                  <a:fillRect/>
                </a:stretch>
              </p:blipFill>
              <p:spPr>
                <a:xfrm>
                  <a:off x="4220280" y="4798425"/>
                  <a:ext cx="3581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xmlns="" id="{AA6A8BBF-B28F-48D9-A349-4F89173650AE}"/>
                    </a:ext>
                  </a:extLst>
                </p14:cNvPr>
                <p14:cNvContentPartPr/>
                <p14:nvPr/>
              </p14:nvContentPartPr>
              <p14:xfrm>
                <a:off x="5112720" y="4912545"/>
                <a:ext cx="360" cy="360"/>
              </p14:xfrm>
            </p:contentPart>
          </mc:Choice>
          <mc:Fallback xmlns="">
            <p:pic>
              <p:nvPicPr>
                <p:cNvPr id="30" name="Ink 29">
                  <a:extLst>
                    <a:ext uri="{FF2B5EF4-FFF2-40B4-BE49-F238E27FC236}">
                      <a16:creationId xmlns:a16="http://schemas.microsoft.com/office/drawing/2014/main" id="{AA6A8BBF-B28F-48D9-A349-4F89173650AE}"/>
                    </a:ext>
                  </a:extLst>
                </p:cNvPr>
                <p:cNvPicPr/>
                <p:nvPr/>
              </p:nvPicPr>
              <p:blipFill>
                <a:blip r:embed="rId4"/>
                <a:stretch>
                  <a:fillRect/>
                </a:stretch>
              </p:blipFill>
              <p:spPr>
                <a:xfrm>
                  <a:off x="5108400" y="4908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xmlns="" id="{0A36E725-D7FC-43F0-B954-142C01406A8A}"/>
                    </a:ext>
                  </a:extLst>
                </p14:cNvPr>
                <p14:cNvContentPartPr/>
                <p14:nvPr/>
              </p14:nvContentPartPr>
              <p14:xfrm>
                <a:off x="6702120" y="4868265"/>
                <a:ext cx="360" cy="360"/>
              </p14:xfrm>
            </p:contentPart>
          </mc:Choice>
          <mc:Fallback xmlns="">
            <p:pic>
              <p:nvPicPr>
                <p:cNvPr id="31" name="Ink 30">
                  <a:extLst>
                    <a:ext uri="{FF2B5EF4-FFF2-40B4-BE49-F238E27FC236}">
                      <a16:creationId xmlns:a16="http://schemas.microsoft.com/office/drawing/2014/main" id="{0A36E725-D7FC-43F0-B954-142C01406A8A}"/>
                    </a:ext>
                  </a:extLst>
                </p:cNvPr>
                <p:cNvPicPr/>
                <p:nvPr/>
              </p:nvPicPr>
              <p:blipFill>
                <a:blip r:embed="rId4"/>
                <a:stretch>
                  <a:fillRect/>
                </a:stretch>
              </p:blipFill>
              <p:spPr>
                <a:xfrm>
                  <a:off x="6697800" y="4863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xmlns="" id="{834CDA41-68F3-429B-95D1-7C3CFBD9C58C}"/>
                    </a:ext>
                  </a:extLst>
                </p14:cNvPr>
                <p14:cNvContentPartPr/>
                <p14:nvPr/>
              </p14:nvContentPartPr>
              <p14:xfrm>
                <a:off x="6949800" y="4904265"/>
                <a:ext cx="360" cy="360"/>
              </p14:xfrm>
            </p:contentPart>
          </mc:Choice>
          <mc:Fallback xmlns="">
            <p:pic>
              <p:nvPicPr>
                <p:cNvPr id="34" name="Ink 33">
                  <a:extLst>
                    <a:ext uri="{FF2B5EF4-FFF2-40B4-BE49-F238E27FC236}">
                      <a16:creationId xmlns:a16="http://schemas.microsoft.com/office/drawing/2014/main" id="{834CDA41-68F3-429B-95D1-7C3CFBD9C58C}"/>
                    </a:ext>
                  </a:extLst>
                </p:cNvPr>
                <p:cNvPicPr/>
                <p:nvPr/>
              </p:nvPicPr>
              <p:blipFill>
                <a:blip r:embed="rId4"/>
                <a:stretch>
                  <a:fillRect/>
                </a:stretch>
              </p:blipFill>
              <p:spPr>
                <a:xfrm>
                  <a:off x="6945480" y="489994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xmlns="" id="{2D0D222D-B6A6-4B0E-85DA-EB64BE37BD4C}"/>
                  </a:ext>
                </a:extLst>
              </p14:cNvPr>
              <p14:cNvContentPartPr/>
              <p14:nvPr/>
            </p14:nvContentPartPr>
            <p14:xfrm>
              <a:off x="2831760" y="5197305"/>
              <a:ext cx="360" cy="360"/>
            </p14:xfrm>
          </p:contentPart>
        </mc:Choice>
        <mc:Fallback xmlns="">
          <p:pic>
            <p:nvPicPr>
              <p:cNvPr id="35" name="Ink 34">
                <a:extLst>
                  <a:ext uri="{FF2B5EF4-FFF2-40B4-BE49-F238E27FC236}">
                    <a16:creationId xmlns:a16="http://schemas.microsoft.com/office/drawing/2014/main" id="{2D0D222D-B6A6-4B0E-85DA-EB64BE37BD4C}"/>
                  </a:ext>
                </a:extLst>
              </p:cNvPr>
              <p:cNvPicPr/>
              <p:nvPr/>
            </p:nvPicPr>
            <p:blipFill>
              <a:blip r:embed="rId4"/>
              <a:stretch>
                <a:fillRect/>
              </a:stretch>
            </p:blipFill>
            <p:spPr>
              <a:xfrm>
                <a:off x="2827440" y="5192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xmlns="" id="{893909C1-19A9-490E-A45C-1EDF29E45EA8}"/>
                  </a:ext>
                </a:extLst>
              </p14:cNvPr>
              <p14:cNvContentPartPr/>
              <p14:nvPr/>
            </p14:nvContentPartPr>
            <p14:xfrm>
              <a:off x="2016360" y="5259225"/>
              <a:ext cx="360" cy="360"/>
            </p14:xfrm>
          </p:contentPart>
        </mc:Choice>
        <mc:Fallback xmlns="">
          <p:pic>
            <p:nvPicPr>
              <p:cNvPr id="36" name="Ink 35">
                <a:extLst>
                  <a:ext uri="{FF2B5EF4-FFF2-40B4-BE49-F238E27FC236}">
                    <a16:creationId xmlns:a16="http://schemas.microsoft.com/office/drawing/2014/main" id="{893909C1-19A9-490E-A45C-1EDF29E45EA8}"/>
                  </a:ext>
                </a:extLst>
              </p:cNvPr>
              <p:cNvPicPr/>
              <p:nvPr/>
            </p:nvPicPr>
            <p:blipFill>
              <a:blip r:embed="rId4"/>
              <a:stretch>
                <a:fillRect/>
              </a:stretch>
            </p:blipFill>
            <p:spPr>
              <a:xfrm>
                <a:off x="2012040" y="5254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xmlns="" id="{A1A6FB6C-C758-478E-B14F-7EB0330E1D73}"/>
                  </a:ext>
                </a:extLst>
              </p14:cNvPr>
              <p14:cNvContentPartPr/>
              <p14:nvPr/>
            </p14:nvContentPartPr>
            <p14:xfrm>
              <a:off x="3120480" y="5196225"/>
              <a:ext cx="360" cy="360"/>
            </p14:xfrm>
          </p:contentPart>
        </mc:Choice>
        <mc:Fallback xmlns="">
          <p:pic>
            <p:nvPicPr>
              <p:cNvPr id="37" name="Ink 36">
                <a:extLst>
                  <a:ext uri="{FF2B5EF4-FFF2-40B4-BE49-F238E27FC236}">
                    <a16:creationId xmlns:a16="http://schemas.microsoft.com/office/drawing/2014/main" id="{A1A6FB6C-C758-478E-B14F-7EB0330E1D73}"/>
                  </a:ext>
                </a:extLst>
              </p:cNvPr>
              <p:cNvPicPr/>
              <p:nvPr/>
            </p:nvPicPr>
            <p:blipFill>
              <a:blip r:embed="rId4"/>
              <a:stretch>
                <a:fillRect/>
              </a:stretch>
            </p:blipFill>
            <p:spPr>
              <a:xfrm>
                <a:off x="3116160" y="5191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 37">
                <a:extLst>
                  <a:ext uri="{FF2B5EF4-FFF2-40B4-BE49-F238E27FC236}">
                    <a16:creationId xmlns:a16="http://schemas.microsoft.com/office/drawing/2014/main" xmlns="" id="{387CEBCD-B7C6-4D76-A8EE-A55B197FEAAC}"/>
                  </a:ext>
                </a:extLst>
              </p14:cNvPr>
              <p14:cNvContentPartPr/>
              <p14:nvPr/>
            </p14:nvContentPartPr>
            <p14:xfrm>
              <a:off x="4674240" y="5204145"/>
              <a:ext cx="360" cy="360"/>
            </p14:xfrm>
          </p:contentPart>
        </mc:Choice>
        <mc:Fallback xmlns="">
          <p:pic>
            <p:nvPicPr>
              <p:cNvPr id="38" name="Ink 37">
                <a:extLst>
                  <a:ext uri="{FF2B5EF4-FFF2-40B4-BE49-F238E27FC236}">
                    <a16:creationId xmlns:a16="http://schemas.microsoft.com/office/drawing/2014/main" id="{387CEBCD-B7C6-4D76-A8EE-A55B197FEAAC}"/>
                  </a:ext>
                </a:extLst>
              </p:cNvPr>
              <p:cNvPicPr/>
              <p:nvPr/>
            </p:nvPicPr>
            <p:blipFill>
              <a:blip r:embed="rId4"/>
              <a:stretch>
                <a:fillRect/>
              </a:stretch>
            </p:blipFill>
            <p:spPr>
              <a:xfrm>
                <a:off x="4669920" y="5199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xmlns="" id="{2C30AB0C-6CFB-49DF-8AFE-87ADC4E6C0C7}"/>
                  </a:ext>
                </a:extLst>
              </p14:cNvPr>
              <p14:cNvContentPartPr/>
              <p14:nvPr/>
            </p14:nvContentPartPr>
            <p14:xfrm>
              <a:off x="5242680" y="5056185"/>
              <a:ext cx="360" cy="360"/>
            </p14:xfrm>
          </p:contentPart>
        </mc:Choice>
        <mc:Fallback xmlns="">
          <p:pic>
            <p:nvPicPr>
              <p:cNvPr id="39" name="Ink 38">
                <a:extLst>
                  <a:ext uri="{FF2B5EF4-FFF2-40B4-BE49-F238E27FC236}">
                    <a16:creationId xmlns:a16="http://schemas.microsoft.com/office/drawing/2014/main" id="{2C30AB0C-6CFB-49DF-8AFE-87ADC4E6C0C7}"/>
                  </a:ext>
                </a:extLst>
              </p:cNvPr>
              <p:cNvPicPr/>
              <p:nvPr/>
            </p:nvPicPr>
            <p:blipFill>
              <a:blip r:embed="rId4"/>
              <a:stretch>
                <a:fillRect/>
              </a:stretch>
            </p:blipFill>
            <p:spPr>
              <a:xfrm>
                <a:off x="5238360" y="5051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Ink 39">
                <a:extLst>
                  <a:ext uri="{FF2B5EF4-FFF2-40B4-BE49-F238E27FC236}">
                    <a16:creationId xmlns:a16="http://schemas.microsoft.com/office/drawing/2014/main" xmlns="" id="{038DF9BC-8F46-47EF-9858-0A5C6D8A70E9}"/>
                  </a:ext>
                </a:extLst>
              </p14:cNvPr>
              <p14:cNvContentPartPr/>
              <p14:nvPr/>
            </p14:nvContentPartPr>
            <p14:xfrm>
              <a:off x="5364000" y="5068065"/>
              <a:ext cx="360" cy="360"/>
            </p14:xfrm>
          </p:contentPart>
        </mc:Choice>
        <mc:Fallback xmlns="">
          <p:pic>
            <p:nvPicPr>
              <p:cNvPr id="40" name="Ink 39">
                <a:extLst>
                  <a:ext uri="{FF2B5EF4-FFF2-40B4-BE49-F238E27FC236}">
                    <a16:creationId xmlns:a16="http://schemas.microsoft.com/office/drawing/2014/main" id="{038DF9BC-8F46-47EF-9858-0A5C6D8A70E9}"/>
                  </a:ext>
                </a:extLst>
              </p:cNvPr>
              <p:cNvPicPr/>
              <p:nvPr/>
            </p:nvPicPr>
            <p:blipFill>
              <a:blip r:embed="rId4"/>
              <a:stretch>
                <a:fillRect/>
              </a:stretch>
            </p:blipFill>
            <p:spPr>
              <a:xfrm>
                <a:off x="5359680" y="5063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xmlns="" id="{8A73729C-45A7-4A1B-91B4-77EB0ABC3312}"/>
                  </a:ext>
                </a:extLst>
              </p14:cNvPr>
              <p14:cNvContentPartPr/>
              <p14:nvPr/>
            </p14:nvContentPartPr>
            <p14:xfrm>
              <a:off x="6472080" y="5168865"/>
              <a:ext cx="360" cy="360"/>
            </p14:xfrm>
          </p:contentPart>
        </mc:Choice>
        <mc:Fallback xmlns="">
          <p:pic>
            <p:nvPicPr>
              <p:cNvPr id="41" name="Ink 40">
                <a:extLst>
                  <a:ext uri="{FF2B5EF4-FFF2-40B4-BE49-F238E27FC236}">
                    <a16:creationId xmlns:a16="http://schemas.microsoft.com/office/drawing/2014/main" id="{8A73729C-45A7-4A1B-91B4-77EB0ABC3312}"/>
                  </a:ext>
                </a:extLst>
              </p:cNvPr>
              <p:cNvPicPr/>
              <p:nvPr/>
            </p:nvPicPr>
            <p:blipFill>
              <a:blip r:embed="rId4"/>
              <a:stretch>
                <a:fillRect/>
              </a:stretch>
            </p:blipFill>
            <p:spPr>
              <a:xfrm>
                <a:off x="6467760" y="5164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Ink 41">
                <a:extLst>
                  <a:ext uri="{FF2B5EF4-FFF2-40B4-BE49-F238E27FC236}">
                    <a16:creationId xmlns:a16="http://schemas.microsoft.com/office/drawing/2014/main" xmlns="" id="{8A9F9AAD-0DBA-404C-BF90-F501170DA1A4}"/>
                  </a:ext>
                </a:extLst>
              </p14:cNvPr>
              <p14:cNvContentPartPr/>
              <p14:nvPr/>
            </p14:nvContentPartPr>
            <p14:xfrm>
              <a:off x="7207920" y="5180745"/>
              <a:ext cx="360" cy="360"/>
            </p14:xfrm>
          </p:contentPart>
        </mc:Choice>
        <mc:Fallback xmlns="">
          <p:pic>
            <p:nvPicPr>
              <p:cNvPr id="42" name="Ink 41">
                <a:extLst>
                  <a:ext uri="{FF2B5EF4-FFF2-40B4-BE49-F238E27FC236}">
                    <a16:creationId xmlns:a16="http://schemas.microsoft.com/office/drawing/2014/main" id="{8A9F9AAD-0DBA-404C-BF90-F501170DA1A4}"/>
                  </a:ext>
                </a:extLst>
              </p:cNvPr>
              <p:cNvPicPr/>
              <p:nvPr/>
            </p:nvPicPr>
            <p:blipFill>
              <a:blip r:embed="rId4"/>
              <a:stretch>
                <a:fillRect/>
              </a:stretch>
            </p:blipFill>
            <p:spPr>
              <a:xfrm>
                <a:off x="7203600" y="5176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Ink 42">
                <a:extLst>
                  <a:ext uri="{FF2B5EF4-FFF2-40B4-BE49-F238E27FC236}">
                    <a16:creationId xmlns:a16="http://schemas.microsoft.com/office/drawing/2014/main" xmlns="" id="{D6BAD655-D4C9-4847-9E5F-F34F3827A416}"/>
                  </a:ext>
                </a:extLst>
              </p14:cNvPr>
              <p14:cNvContentPartPr/>
              <p14:nvPr/>
            </p14:nvContentPartPr>
            <p14:xfrm>
              <a:off x="7489080" y="5168865"/>
              <a:ext cx="360" cy="360"/>
            </p14:xfrm>
          </p:contentPart>
        </mc:Choice>
        <mc:Fallback xmlns="">
          <p:pic>
            <p:nvPicPr>
              <p:cNvPr id="43" name="Ink 42">
                <a:extLst>
                  <a:ext uri="{FF2B5EF4-FFF2-40B4-BE49-F238E27FC236}">
                    <a16:creationId xmlns:a16="http://schemas.microsoft.com/office/drawing/2014/main" id="{D6BAD655-D4C9-4847-9E5F-F34F3827A416}"/>
                  </a:ext>
                </a:extLst>
              </p:cNvPr>
              <p:cNvPicPr/>
              <p:nvPr/>
            </p:nvPicPr>
            <p:blipFill>
              <a:blip r:embed="rId4"/>
              <a:stretch>
                <a:fillRect/>
              </a:stretch>
            </p:blipFill>
            <p:spPr>
              <a:xfrm>
                <a:off x="7484760" y="5164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Ink 43">
                <a:extLst>
                  <a:ext uri="{FF2B5EF4-FFF2-40B4-BE49-F238E27FC236}">
                    <a16:creationId xmlns:a16="http://schemas.microsoft.com/office/drawing/2014/main" xmlns="" id="{F830A4D3-F9EB-45AF-B4FC-24AADB9FD6ED}"/>
                  </a:ext>
                </a:extLst>
              </p14:cNvPr>
              <p14:cNvContentPartPr/>
              <p14:nvPr/>
            </p14:nvContentPartPr>
            <p14:xfrm>
              <a:off x="8551440" y="5187585"/>
              <a:ext cx="360" cy="360"/>
            </p14:xfrm>
          </p:contentPart>
        </mc:Choice>
        <mc:Fallback xmlns="">
          <p:pic>
            <p:nvPicPr>
              <p:cNvPr id="44" name="Ink 43">
                <a:extLst>
                  <a:ext uri="{FF2B5EF4-FFF2-40B4-BE49-F238E27FC236}">
                    <a16:creationId xmlns:a16="http://schemas.microsoft.com/office/drawing/2014/main" id="{F830A4D3-F9EB-45AF-B4FC-24AADB9FD6ED}"/>
                  </a:ext>
                </a:extLst>
              </p:cNvPr>
              <p:cNvPicPr/>
              <p:nvPr/>
            </p:nvPicPr>
            <p:blipFill>
              <a:blip r:embed="rId4"/>
              <a:stretch>
                <a:fillRect/>
              </a:stretch>
            </p:blipFill>
            <p:spPr>
              <a:xfrm>
                <a:off x="8547120" y="5183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Ink 45">
                <a:extLst>
                  <a:ext uri="{FF2B5EF4-FFF2-40B4-BE49-F238E27FC236}">
                    <a16:creationId xmlns:a16="http://schemas.microsoft.com/office/drawing/2014/main" xmlns="" id="{010AE824-8CA7-4504-89A5-3D07CC6EE4E5}"/>
                  </a:ext>
                </a:extLst>
              </p14:cNvPr>
              <p14:cNvContentPartPr/>
              <p14:nvPr/>
            </p14:nvContentPartPr>
            <p14:xfrm>
              <a:off x="3764160" y="4833705"/>
              <a:ext cx="360" cy="360"/>
            </p14:xfrm>
          </p:contentPart>
        </mc:Choice>
        <mc:Fallback xmlns="">
          <p:pic>
            <p:nvPicPr>
              <p:cNvPr id="46" name="Ink 45">
                <a:extLst>
                  <a:ext uri="{FF2B5EF4-FFF2-40B4-BE49-F238E27FC236}">
                    <a16:creationId xmlns:a16="http://schemas.microsoft.com/office/drawing/2014/main" id="{010AE824-8CA7-4504-89A5-3D07CC6EE4E5}"/>
                  </a:ext>
                </a:extLst>
              </p:cNvPr>
              <p:cNvPicPr/>
              <p:nvPr/>
            </p:nvPicPr>
            <p:blipFill>
              <a:blip r:embed="rId4"/>
              <a:stretch>
                <a:fillRect/>
              </a:stretch>
            </p:blipFill>
            <p:spPr>
              <a:xfrm>
                <a:off x="3759840" y="4829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 name="Ink 46">
                <a:extLst>
                  <a:ext uri="{FF2B5EF4-FFF2-40B4-BE49-F238E27FC236}">
                    <a16:creationId xmlns:a16="http://schemas.microsoft.com/office/drawing/2014/main" xmlns="" id="{9979DE49-0B69-40FE-935E-1A9BF98FC01B}"/>
                  </a:ext>
                </a:extLst>
              </p14:cNvPr>
              <p14:cNvContentPartPr/>
              <p14:nvPr/>
            </p14:nvContentPartPr>
            <p14:xfrm>
              <a:off x="5681520" y="4791585"/>
              <a:ext cx="360" cy="360"/>
            </p14:xfrm>
          </p:contentPart>
        </mc:Choice>
        <mc:Fallback xmlns="">
          <p:pic>
            <p:nvPicPr>
              <p:cNvPr id="47" name="Ink 46">
                <a:extLst>
                  <a:ext uri="{FF2B5EF4-FFF2-40B4-BE49-F238E27FC236}">
                    <a16:creationId xmlns:a16="http://schemas.microsoft.com/office/drawing/2014/main" id="{9979DE49-0B69-40FE-935E-1A9BF98FC01B}"/>
                  </a:ext>
                </a:extLst>
              </p:cNvPr>
              <p:cNvPicPr/>
              <p:nvPr/>
            </p:nvPicPr>
            <p:blipFill>
              <a:blip r:embed="rId4"/>
              <a:stretch>
                <a:fillRect/>
              </a:stretch>
            </p:blipFill>
            <p:spPr>
              <a:xfrm>
                <a:off x="5677200" y="4787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 name="Ink 47">
                <a:extLst>
                  <a:ext uri="{FF2B5EF4-FFF2-40B4-BE49-F238E27FC236}">
                    <a16:creationId xmlns:a16="http://schemas.microsoft.com/office/drawing/2014/main" xmlns="" id="{30618333-DE46-49CB-8B24-D322038EA84A}"/>
                  </a:ext>
                </a:extLst>
              </p14:cNvPr>
              <p14:cNvContentPartPr/>
              <p14:nvPr/>
            </p14:nvContentPartPr>
            <p14:xfrm>
              <a:off x="5960520" y="4753065"/>
              <a:ext cx="360" cy="360"/>
            </p14:xfrm>
          </p:contentPart>
        </mc:Choice>
        <mc:Fallback xmlns="">
          <p:pic>
            <p:nvPicPr>
              <p:cNvPr id="48" name="Ink 47">
                <a:extLst>
                  <a:ext uri="{FF2B5EF4-FFF2-40B4-BE49-F238E27FC236}">
                    <a16:creationId xmlns:a16="http://schemas.microsoft.com/office/drawing/2014/main" id="{30618333-DE46-49CB-8B24-D322038EA84A}"/>
                  </a:ext>
                </a:extLst>
              </p:cNvPr>
              <p:cNvPicPr/>
              <p:nvPr/>
            </p:nvPicPr>
            <p:blipFill>
              <a:blip r:embed="rId4"/>
              <a:stretch>
                <a:fillRect/>
              </a:stretch>
            </p:blipFill>
            <p:spPr>
              <a:xfrm>
                <a:off x="5956200" y="4748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Ink 48">
                <a:extLst>
                  <a:ext uri="{FF2B5EF4-FFF2-40B4-BE49-F238E27FC236}">
                    <a16:creationId xmlns:a16="http://schemas.microsoft.com/office/drawing/2014/main" xmlns="" id="{E63C2B34-EA02-4F6C-8EB4-ACAFE2835F92}"/>
                  </a:ext>
                </a:extLst>
              </p14:cNvPr>
              <p14:cNvContentPartPr/>
              <p14:nvPr/>
            </p14:nvContentPartPr>
            <p14:xfrm>
              <a:off x="7059600" y="4667745"/>
              <a:ext cx="360" cy="360"/>
            </p14:xfrm>
          </p:contentPart>
        </mc:Choice>
        <mc:Fallback xmlns="">
          <p:pic>
            <p:nvPicPr>
              <p:cNvPr id="49" name="Ink 48">
                <a:extLst>
                  <a:ext uri="{FF2B5EF4-FFF2-40B4-BE49-F238E27FC236}">
                    <a16:creationId xmlns:a16="http://schemas.microsoft.com/office/drawing/2014/main" id="{E63C2B34-EA02-4F6C-8EB4-ACAFE2835F92}"/>
                  </a:ext>
                </a:extLst>
              </p:cNvPr>
              <p:cNvPicPr/>
              <p:nvPr/>
            </p:nvPicPr>
            <p:blipFill>
              <a:blip r:embed="rId4"/>
              <a:stretch>
                <a:fillRect/>
              </a:stretch>
            </p:blipFill>
            <p:spPr>
              <a:xfrm>
                <a:off x="7055280" y="4663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Ink 49">
                <a:extLst>
                  <a:ext uri="{FF2B5EF4-FFF2-40B4-BE49-F238E27FC236}">
                    <a16:creationId xmlns:a16="http://schemas.microsoft.com/office/drawing/2014/main" xmlns="" id="{9912E67A-692E-4700-89EF-F744BD1EE9BF}"/>
                  </a:ext>
                </a:extLst>
              </p14:cNvPr>
              <p14:cNvContentPartPr/>
              <p14:nvPr/>
            </p14:nvContentPartPr>
            <p14:xfrm>
              <a:off x="8622360" y="4650825"/>
              <a:ext cx="360" cy="360"/>
            </p14:xfrm>
          </p:contentPart>
        </mc:Choice>
        <mc:Fallback xmlns="">
          <p:pic>
            <p:nvPicPr>
              <p:cNvPr id="50" name="Ink 49">
                <a:extLst>
                  <a:ext uri="{FF2B5EF4-FFF2-40B4-BE49-F238E27FC236}">
                    <a16:creationId xmlns:a16="http://schemas.microsoft.com/office/drawing/2014/main" id="{9912E67A-692E-4700-89EF-F744BD1EE9BF}"/>
                  </a:ext>
                </a:extLst>
              </p:cNvPr>
              <p:cNvPicPr/>
              <p:nvPr/>
            </p:nvPicPr>
            <p:blipFill>
              <a:blip r:embed="rId4"/>
              <a:stretch>
                <a:fillRect/>
              </a:stretch>
            </p:blipFill>
            <p:spPr>
              <a:xfrm>
                <a:off x="8618040" y="4646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Ink 50">
                <a:extLst>
                  <a:ext uri="{FF2B5EF4-FFF2-40B4-BE49-F238E27FC236}">
                    <a16:creationId xmlns:a16="http://schemas.microsoft.com/office/drawing/2014/main" xmlns="" id="{5A92C083-7843-43CB-B149-19E1D80AFDFD}"/>
                  </a:ext>
                </a:extLst>
              </p14:cNvPr>
              <p14:cNvContentPartPr/>
              <p14:nvPr/>
            </p14:nvContentPartPr>
            <p14:xfrm>
              <a:off x="6508080" y="5138625"/>
              <a:ext cx="360" cy="360"/>
            </p14:xfrm>
          </p:contentPart>
        </mc:Choice>
        <mc:Fallback xmlns="">
          <p:pic>
            <p:nvPicPr>
              <p:cNvPr id="51" name="Ink 50">
                <a:extLst>
                  <a:ext uri="{FF2B5EF4-FFF2-40B4-BE49-F238E27FC236}">
                    <a16:creationId xmlns:a16="http://schemas.microsoft.com/office/drawing/2014/main" id="{5A92C083-7843-43CB-B149-19E1D80AFDFD}"/>
                  </a:ext>
                </a:extLst>
              </p:cNvPr>
              <p:cNvPicPr/>
              <p:nvPr/>
            </p:nvPicPr>
            <p:blipFill>
              <a:blip r:embed="rId4"/>
              <a:stretch>
                <a:fillRect/>
              </a:stretch>
            </p:blipFill>
            <p:spPr>
              <a:xfrm>
                <a:off x="6503760" y="5134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Ink 51">
                <a:extLst>
                  <a:ext uri="{FF2B5EF4-FFF2-40B4-BE49-F238E27FC236}">
                    <a16:creationId xmlns:a16="http://schemas.microsoft.com/office/drawing/2014/main" xmlns="" id="{01E4235F-4A5A-4FC4-991C-717132058A80}"/>
                  </a:ext>
                </a:extLst>
              </p14:cNvPr>
              <p14:cNvContentPartPr/>
              <p14:nvPr/>
            </p14:nvContentPartPr>
            <p14:xfrm>
              <a:off x="2847960" y="5312505"/>
              <a:ext cx="360" cy="360"/>
            </p14:xfrm>
          </p:contentPart>
        </mc:Choice>
        <mc:Fallback xmlns="">
          <p:pic>
            <p:nvPicPr>
              <p:cNvPr id="52" name="Ink 51">
                <a:extLst>
                  <a:ext uri="{FF2B5EF4-FFF2-40B4-BE49-F238E27FC236}">
                    <a16:creationId xmlns:a16="http://schemas.microsoft.com/office/drawing/2014/main" id="{01E4235F-4A5A-4FC4-991C-717132058A80}"/>
                  </a:ext>
                </a:extLst>
              </p:cNvPr>
              <p:cNvPicPr/>
              <p:nvPr/>
            </p:nvPicPr>
            <p:blipFill>
              <a:blip r:embed="rId4"/>
              <a:stretch>
                <a:fillRect/>
              </a:stretch>
            </p:blipFill>
            <p:spPr>
              <a:xfrm>
                <a:off x="2843640" y="5308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Ink 52">
                <a:extLst>
                  <a:ext uri="{FF2B5EF4-FFF2-40B4-BE49-F238E27FC236}">
                    <a16:creationId xmlns:a16="http://schemas.microsoft.com/office/drawing/2014/main" xmlns="" id="{37C0F29E-D159-4CE0-90F6-DF87E5F4222C}"/>
                  </a:ext>
                </a:extLst>
              </p14:cNvPr>
              <p14:cNvContentPartPr/>
              <p14:nvPr/>
            </p14:nvContentPartPr>
            <p14:xfrm>
              <a:off x="2369880" y="5341305"/>
              <a:ext cx="360" cy="360"/>
            </p14:xfrm>
          </p:contentPart>
        </mc:Choice>
        <mc:Fallback xmlns="">
          <p:pic>
            <p:nvPicPr>
              <p:cNvPr id="53" name="Ink 52">
                <a:extLst>
                  <a:ext uri="{FF2B5EF4-FFF2-40B4-BE49-F238E27FC236}">
                    <a16:creationId xmlns:a16="http://schemas.microsoft.com/office/drawing/2014/main" id="{37C0F29E-D159-4CE0-90F6-DF87E5F4222C}"/>
                  </a:ext>
                </a:extLst>
              </p:cNvPr>
              <p:cNvPicPr/>
              <p:nvPr/>
            </p:nvPicPr>
            <p:blipFill>
              <a:blip r:embed="rId4"/>
              <a:stretch>
                <a:fillRect/>
              </a:stretch>
            </p:blipFill>
            <p:spPr>
              <a:xfrm>
                <a:off x="2365560" y="5336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k 53">
                <a:extLst>
                  <a:ext uri="{FF2B5EF4-FFF2-40B4-BE49-F238E27FC236}">
                    <a16:creationId xmlns:a16="http://schemas.microsoft.com/office/drawing/2014/main" xmlns="" id="{93233A1A-73CA-4E4A-9A74-07217F65D44C}"/>
                  </a:ext>
                </a:extLst>
              </p14:cNvPr>
              <p14:cNvContentPartPr/>
              <p14:nvPr/>
            </p14:nvContentPartPr>
            <p14:xfrm>
              <a:off x="1923120" y="5250585"/>
              <a:ext cx="360" cy="360"/>
            </p14:xfrm>
          </p:contentPart>
        </mc:Choice>
        <mc:Fallback xmlns="">
          <p:pic>
            <p:nvPicPr>
              <p:cNvPr id="54" name="Ink 53">
                <a:extLst>
                  <a:ext uri="{FF2B5EF4-FFF2-40B4-BE49-F238E27FC236}">
                    <a16:creationId xmlns:a16="http://schemas.microsoft.com/office/drawing/2014/main" id="{93233A1A-73CA-4E4A-9A74-07217F65D44C}"/>
                  </a:ext>
                </a:extLst>
              </p:cNvPr>
              <p:cNvPicPr/>
              <p:nvPr/>
            </p:nvPicPr>
            <p:blipFill>
              <a:blip r:embed="rId4"/>
              <a:stretch>
                <a:fillRect/>
              </a:stretch>
            </p:blipFill>
            <p:spPr>
              <a:xfrm>
                <a:off x="1918800" y="5246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Ink 54">
                <a:extLst>
                  <a:ext uri="{FF2B5EF4-FFF2-40B4-BE49-F238E27FC236}">
                    <a16:creationId xmlns:a16="http://schemas.microsoft.com/office/drawing/2014/main" xmlns="" id="{08F89CDB-3694-4197-9EF3-814C54B5F165}"/>
                  </a:ext>
                </a:extLst>
              </p14:cNvPr>
              <p14:cNvContentPartPr/>
              <p14:nvPr/>
            </p14:nvContentPartPr>
            <p14:xfrm>
              <a:off x="2588040" y="5196225"/>
              <a:ext cx="360" cy="360"/>
            </p14:xfrm>
          </p:contentPart>
        </mc:Choice>
        <mc:Fallback xmlns="">
          <p:pic>
            <p:nvPicPr>
              <p:cNvPr id="55" name="Ink 54">
                <a:extLst>
                  <a:ext uri="{FF2B5EF4-FFF2-40B4-BE49-F238E27FC236}">
                    <a16:creationId xmlns:a16="http://schemas.microsoft.com/office/drawing/2014/main" id="{08F89CDB-3694-4197-9EF3-814C54B5F165}"/>
                  </a:ext>
                </a:extLst>
              </p:cNvPr>
              <p:cNvPicPr/>
              <p:nvPr/>
            </p:nvPicPr>
            <p:blipFill>
              <a:blip r:embed="rId4"/>
              <a:stretch>
                <a:fillRect/>
              </a:stretch>
            </p:blipFill>
            <p:spPr>
              <a:xfrm>
                <a:off x="2583720" y="5191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6" name="Ink 55">
                <a:extLst>
                  <a:ext uri="{FF2B5EF4-FFF2-40B4-BE49-F238E27FC236}">
                    <a16:creationId xmlns:a16="http://schemas.microsoft.com/office/drawing/2014/main" xmlns="" id="{3B273F2B-D2E5-4DE3-8BBB-EABA23000906}"/>
                  </a:ext>
                </a:extLst>
              </p14:cNvPr>
              <p14:cNvContentPartPr/>
              <p14:nvPr/>
            </p14:nvContentPartPr>
            <p14:xfrm>
              <a:off x="3807360" y="5192625"/>
              <a:ext cx="360" cy="360"/>
            </p14:xfrm>
          </p:contentPart>
        </mc:Choice>
        <mc:Fallback xmlns="">
          <p:pic>
            <p:nvPicPr>
              <p:cNvPr id="56" name="Ink 55">
                <a:extLst>
                  <a:ext uri="{FF2B5EF4-FFF2-40B4-BE49-F238E27FC236}">
                    <a16:creationId xmlns:a16="http://schemas.microsoft.com/office/drawing/2014/main" id="{3B273F2B-D2E5-4DE3-8BBB-EABA23000906}"/>
                  </a:ext>
                </a:extLst>
              </p:cNvPr>
              <p:cNvPicPr/>
              <p:nvPr/>
            </p:nvPicPr>
            <p:blipFill>
              <a:blip r:embed="rId4"/>
              <a:stretch>
                <a:fillRect/>
              </a:stretch>
            </p:blipFill>
            <p:spPr>
              <a:xfrm>
                <a:off x="3803040" y="5188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Ink 56">
                <a:extLst>
                  <a:ext uri="{FF2B5EF4-FFF2-40B4-BE49-F238E27FC236}">
                    <a16:creationId xmlns:a16="http://schemas.microsoft.com/office/drawing/2014/main" xmlns="" id="{3C6CAB62-E4A4-423F-9D78-80846D1F1E8F}"/>
                  </a:ext>
                </a:extLst>
              </p14:cNvPr>
              <p14:cNvContentPartPr/>
              <p14:nvPr/>
            </p14:nvContentPartPr>
            <p14:xfrm>
              <a:off x="5265720" y="5302065"/>
              <a:ext cx="360" cy="360"/>
            </p14:xfrm>
          </p:contentPart>
        </mc:Choice>
        <mc:Fallback xmlns="">
          <p:pic>
            <p:nvPicPr>
              <p:cNvPr id="57" name="Ink 56">
                <a:extLst>
                  <a:ext uri="{FF2B5EF4-FFF2-40B4-BE49-F238E27FC236}">
                    <a16:creationId xmlns:a16="http://schemas.microsoft.com/office/drawing/2014/main" id="{3C6CAB62-E4A4-423F-9D78-80846D1F1E8F}"/>
                  </a:ext>
                </a:extLst>
              </p:cNvPr>
              <p:cNvPicPr/>
              <p:nvPr/>
            </p:nvPicPr>
            <p:blipFill>
              <a:blip r:embed="rId4"/>
              <a:stretch>
                <a:fillRect/>
              </a:stretch>
            </p:blipFill>
            <p:spPr>
              <a:xfrm>
                <a:off x="5261400" y="5297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xmlns="" id="{1909017C-BB07-4C5E-9245-1CBDB2FA873D}"/>
                  </a:ext>
                </a:extLst>
              </p14:cNvPr>
              <p14:cNvContentPartPr/>
              <p14:nvPr/>
            </p14:nvContentPartPr>
            <p14:xfrm>
              <a:off x="5742360" y="5289825"/>
              <a:ext cx="360" cy="360"/>
            </p14:xfrm>
          </p:contentPart>
        </mc:Choice>
        <mc:Fallback xmlns="">
          <p:pic>
            <p:nvPicPr>
              <p:cNvPr id="58" name="Ink 57">
                <a:extLst>
                  <a:ext uri="{FF2B5EF4-FFF2-40B4-BE49-F238E27FC236}">
                    <a16:creationId xmlns:a16="http://schemas.microsoft.com/office/drawing/2014/main" id="{1909017C-BB07-4C5E-9245-1CBDB2FA873D}"/>
                  </a:ext>
                </a:extLst>
              </p:cNvPr>
              <p:cNvPicPr/>
              <p:nvPr/>
            </p:nvPicPr>
            <p:blipFill>
              <a:blip r:embed="rId4"/>
              <a:stretch>
                <a:fillRect/>
              </a:stretch>
            </p:blipFill>
            <p:spPr>
              <a:xfrm>
                <a:off x="5738040" y="5285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Ink 58">
                <a:extLst>
                  <a:ext uri="{FF2B5EF4-FFF2-40B4-BE49-F238E27FC236}">
                    <a16:creationId xmlns:a16="http://schemas.microsoft.com/office/drawing/2014/main" xmlns="" id="{095DEA86-CF44-44D4-8873-55F873DA1B90}"/>
                  </a:ext>
                </a:extLst>
              </p14:cNvPr>
              <p14:cNvContentPartPr/>
              <p14:nvPr/>
            </p14:nvContentPartPr>
            <p14:xfrm>
              <a:off x="5817600" y="5173905"/>
              <a:ext cx="360" cy="360"/>
            </p14:xfrm>
          </p:contentPart>
        </mc:Choice>
        <mc:Fallback xmlns="">
          <p:pic>
            <p:nvPicPr>
              <p:cNvPr id="59" name="Ink 58">
                <a:extLst>
                  <a:ext uri="{FF2B5EF4-FFF2-40B4-BE49-F238E27FC236}">
                    <a16:creationId xmlns:a16="http://schemas.microsoft.com/office/drawing/2014/main" id="{095DEA86-CF44-44D4-8873-55F873DA1B90}"/>
                  </a:ext>
                </a:extLst>
              </p:cNvPr>
              <p:cNvPicPr/>
              <p:nvPr/>
            </p:nvPicPr>
            <p:blipFill>
              <a:blip r:embed="rId4"/>
              <a:stretch>
                <a:fillRect/>
              </a:stretch>
            </p:blipFill>
            <p:spPr>
              <a:xfrm>
                <a:off x="5813280" y="5169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xmlns="" id="{150E90B4-4ED3-4EA4-83CC-3F4AFD07CF1A}"/>
                  </a:ext>
                </a:extLst>
              </p14:cNvPr>
              <p14:cNvContentPartPr/>
              <p14:nvPr/>
            </p14:nvContentPartPr>
            <p14:xfrm>
              <a:off x="5605560" y="5231505"/>
              <a:ext cx="360" cy="360"/>
            </p14:xfrm>
          </p:contentPart>
        </mc:Choice>
        <mc:Fallback xmlns="">
          <p:pic>
            <p:nvPicPr>
              <p:cNvPr id="60" name="Ink 59">
                <a:extLst>
                  <a:ext uri="{FF2B5EF4-FFF2-40B4-BE49-F238E27FC236}">
                    <a16:creationId xmlns:a16="http://schemas.microsoft.com/office/drawing/2014/main" id="{150E90B4-4ED3-4EA4-83CC-3F4AFD07CF1A}"/>
                  </a:ext>
                </a:extLst>
              </p:cNvPr>
              <p:cNvPicPr/>
              <p:nvPr/>
            </p:nvPicPr>
            <p:blipFill>
              <a:blip r:embed="rId4"/>
              <a:stretch>
                <a:fillRect/>
              </a:stretch>
            </p:blipFill>
            <p:spPr>
              <a:xfrm>
                <a:off x="5601240" y="5227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Ink 60">
                <a:extLst>
                  <a:ext uri="{FF2B5EF4-FFF2-40B4-BE49-F238E27FC236}">
                    <a16:creationId xmlns:a16="http://schemas.microsoft.com/office/drawing/2014/main" xmlns="" id="{88059424-CB03-4C20-A6FE-0307A6172F54}"/>
                  </a:ext>
                </a:extLst>
              </p14:cNvPr>
              <p14:cNvContentPartPr/>
              <p14:nvPr/>
            </p14:nvContentPartPr>
            <p14:xfrm>
              <a:off x="6692040" y="5129265"/>
              <a:ext cx="280440" cy="55440"/>
            </p14:xfrm>
          </p:contentPart>
        </mc:Choice>
        <mc:Fallback xmlns="">
          <p:pic>
            <p:nvPicPr>
              <p:cNvPr id="61" name="Ink 60">
                <a:extLst>
                  <a:ext uri="{FF2B5EF4-FFF2-40B4-BE49-F238E27FC236}">
                    <a16:creationId xmlns:a16="http://schemas.microsoft.com/office/drawing/2014/main" id="{88059424-CB03-4C20-A6FE-0307A6172F54}"/>
                  </a:ext>
                </a:extLst>
              </p:cNvPr>
              <p:cNvPicPr/>
              <p:nvPr/>
            </p:nvPicPr>
            <p:blipFill>
              <a:blip r:embed="rId62"/>
              <a:stretch>
                <a:fillRect/>
              </a:stretch>
            </p:blipFill>
            <p:spPr>
              <a:xfrm>
                <a:off x="6687720" y="5124945"/>
                <a:ext cx="289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Ink 61">
                <a:extLst>
                  <a:ext uri="{FF2B5EF4-FFF2-40B4-BE49-F238E27FC236}">
                    <a16:creationId xmlns:a16="http://schemas.microsoft.com/office/drawing/2014/main" xmlns="" id="{98F9DC95-1BD5-45A4-9087-26C173C26A85}"/>
                  </a:ext>
                </a:extLst>
              </p14:cNvPr>
              <p14:cNvContentPartPr/>
              <p14:nvPr/>
            </p14:nvContentPartPr>
            <p14:xfrm>
              <a:off x="7924320" y="5149785"/>
              <a:ext cx="360" cy="360"/>
            </p14:xfrm>
          </p:contentPart>
        </mc:Choice>
        <mc:Fallback xmlns="">
          <p:pic>
            <p:nvPicPr>
              <p:cNvPr id="62" name="Ink 61">
                <a:extLst>
                  <a:ext uri="{FF2B5EF4-FFF2-40B4-BE49-F238E27FC236}">
                    <a16:creationId xmlns:a16="http://schemas.microsoft.com/office/drawing/2014/main" id="{98F9DC95-1BD5-45A4-9087-26C173C26A85}"/>
                  </a:ext>
                </a:extLst>
              </p:cNvPr>
              <p:cNvPicPr/>
              <p:nvPr/>
            </p:nvPicPr>
            <p:blipFill>
              <a:blip r:embed="rId4"/>
              <a:stretch>
                <a:fillRect/>
              </a:stretch>
            </p:blipFill>
            <p:spPr>
              <a:xfrm>
                <a:off x="7920000" y="5145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Ink 62">
                <a:extLst>
                  <a:ext uri="{FF2B5EF4-FFF2-40B4-BE49-F238E27FC236}">
                    <a16:creationId xmlns:a16="http://schemas.microsoft.com/office/drawing/2014/main" xmlns="" id="{CA9D718A-9B6D-411D-BC5E-A06055275A73}"/>
                  </a:ext>
                </a:extLst>
              </p14:cNvPr>
              <p14:cNvContentPartPr/>
              <p14:nvPr/>
            </p14:nvContentPartPr>
            <p14:xfrm>
              <a:off x="1755720" y="5639385"/>
              <a:ext cx="360" cy="360"/>
            </p14:xfrm>
          </p:contentPart>
        </mc:Choice>
        <mc:Fallback xmlns="">
          <p:pic>
            <p:nvPicPr>
              <p:cNvPr id="63" name="Ink 62">
                <a:extLst>
                  <a:ext uri="{FF2B5EF4-FFF2-40B4-BE49-F238E27FC236}">
                    <a16:creationId xmlns:a16="http://schemas.microsoft.com/office/drawing/2014/main" id="{CA9D718A-9B6D-411D-BC5E-A06055275A73}"/>
                  </a:ext>
                </a:extLst>
              </p:cNvPr>
              <p:cNvPicPr/>
              <p:nvPr/>
            </p:nvPicPr>
            <p:blipFill>
              <a:blip r:embed="rId4"/>
              <a:stretch>
                <a:fillRect/>
              </a:stretch>
            </p:blipFill>
            <p:spPr>
              <a:xfrm>
                <a:off x="1751400" y="563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 name="Ink 63">
                <a:extLst>
                  <a:ext uri="{FF2B5EF4-FFF2-40B4-BE49-F238E27FC236}">
                    <a16:creationId xmlns:a16="http://schemas.microsoft.com/office/drawing/2014/main" xmlns="" id="{B26AF6B3-FCCB-4148-87D5-691BEDCD1895}"/>
                  </a:ext>
                </a:extLst>
              </p14:cNvPr>
              <p14:cNvContentPartPr/>
              <p14:nvPr/>
            </p14:nvContentPartPr>
            <p14:xfrm>
              <a:off x="2619720" y="5632545"/>
              <a:ext cx="360" cy="360"/>
            </p14:xfrm>
          </p:contentPart>
        </mc:Choice>
        <mc:Fallback xmlns="">
          <p:pic>
            <p:nvPicPr>
              <p:cNvPr id="64" name="Ink 63">
                <a:extLst>
                  <a:ext uri="{FF2B5EF4-FFF2-40B4-BE49-F238E27FC236}">
                    <a16:creationId xmlns:a16="http://schemas.microsoft.com/office/drawing/2014/main" id="{B26AF6B3-FCCB-4148-87D5-691BEDCD1895}"/>
                  </a:ext>
                </a:extLst>
              </p:cNvPr>
              <p:cNvPicPr/>
              <p:nvPr/>
            </p:nvPicPr>
            <p:blipFill>
              <a:blip r:embed="rId4"/>
              <a:stretch>
                <a:fillRect/>
              </a:stretch>
            </p:blipFill>
            <p:spPr>
              <a:xfrm>
                <a:off x="2615400" y="5628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Ink 64">
                <a:extLst>
                  <a:ext uri="{FF2B5EF4-FFF2-40B4-BE49-F238E27FC236}">
                    <a16:creationId xmlns:a16="http://schemas.microsoft.com/office/drawing/2014/main" xmlns="" id="{865EC7EA-4FA5-4AB4-8316-51A374BAF409}"/>
                  </a:ext>
                </a:extLst>
              </p14:cNvPr>
              <p14:cNvContentPartPr/>
              <p14:nvPr/>
            </p14:nvContentPartPr>
            <p14:xfrm>
              <a:off x="2684520" y="5646225"/>
              <a:ext cx="360" cy="360"/>
            </p14:xfrm>
          </p:contentPart>
        </mc:Choice>
        <mc:Fallback xmlns="">
          <p:pic>
            <p:nvPicPr>
              <p:cNvPr id="65" name="Ink 64">
                <a:extLst>
                  <a:ext uri="{FF2B5EF4-FFF2-40B4-BE49-F238E27FC236}">
                    <a16:creationId xmlns:a16="http://schemas.microsoft.com/office/drawing/2014/main" id="{865EC7EA-4FA5-4AB4-8316-51A374BAF409}"/>
                  </a:ext>
                </a:extLst>
              </p:cNvPr>
              <p:cNvPicPr/>
              <p:nvPr/>
            </p:nvPicPr>
            <p:blipFill>
              <a:blip r:embed="rId4"/>
              <a:stretch>
                <a:fillRect/>
              </a:stretch>
            </p:blipFill>
            <p:spPr>
              <a:xfrm>
                <a:off x="2680200" y="5641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Ink 65">
                <a:extLst>
                  <a:ext uri="{FF2B5EF4-FFF2-40B4-BE49-F238E27FC236}">
                    <a16:creationId xmlns:a16="http://schemas.microsoft.com/office/drawing/2014/main" xmlns="" id="{2A0D0CED-262A-4326-BDF9-A5A8CD55FF54}"/>
                  </a:ext>
                </a:extLst>
              </p14:cNvPr>
              <p14:cNvContentPartPr/>
              <p14:nvPr/>
            </p14:nvContentPartPr>
            <p14:xfrm>
              <a:off x="3037680" y="5597625"/>
              <a:ext cx="360" cy="360"/>
            </p14:xfrm>
          </p:contentPart>
        </mc:Choice>
        <mc:Fallback xmlns="">
          <p:pic>
            <p:nvPicPr>
              <p:cNvPr id="66" name="Ink 65">
                <a:extLst>
                  <a:ext uri="{FF2B5EF4-FFF2-40B4-BE49-F238E27FC236}">
                    <a16:creationId xmlns:a16="http://schemas.microsoft.com/office/drawing/2014/main" id="{2A0D0CED-262A-4326-BDF9-A5A8CD55FF54}"/>
                  </a:ext>
                </a:extLst>
              </p:cNvPr>
              <p:cNvPicPr/>
              <p:nvPr/>
            </p:nvPicPr>
            <p:blipFill>
              <a:blip r:embed="rId4"/>
              <a:stretch>
                <a:fillRect/>
              </a:stretch>
            </p:blipFill>
            <p:spPr>
              <a:xfrm>
                <a:off x="3033360" y="5593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Ink 66">
                <a:extLst>
                  <a:ext uri="{FF2B5EF4-FFF2-40B4-BE49-F238E27FC236}">
                    <a16:creationId xmlns:a16="http://schemas.microsoft.com/office/drawing/2014/main" xmlns="" id="{BA7B80FA-3896-478C-BB03-98793D2AADA5}"/>
                  </a:ext>
                </a:extLst>
              </p14:cNvPr>
              <p14:cNvContentPartPr/>
              <p14:nvPr/>
            </p14:nvContentPartPr>
            <p14:xfrm>
              <a:off x="4158000" y="5619585"/>
              <a:ext cx="360" cy="360"/>
            </p14:xfrm>
          </p:contentPart>
        </mc:Choice>
        <mc:Fallback xmlns="">
          <p:pic>
            <p:nvPicPr>
              <p:cNvPr id="67" name="Ink 66">
                <a:extLst>
                  <a:ext uri="{FF2B5EF4-FFF2-40B4-BE49-F238E27FC236}">
                    <a16:creationId xmlns:a16="http://schemas.microsoft.com/office/drawing/2014/main" id="{BA7B80FA-3896-478C-BB03-98793D2AADA5}"/>
                  </a:ext>
                </a:extLst>
              </p:cNvPr>
              <p:cNvPicPr/>
              <p:nvPr/>
            </p:nvPicPr>
            <p:blipFill>
              <a:blip r:embed="rId4"/>
              <a:stretch>
                <a:fillRect/>
              </a:stretch>
            </p:blipFill>
            <p:spPr>
              <a:xfrm>
                <a:off x="4153680" y="5615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Ink 67">
                <a:extLst>
                  <a:ext uri="{FF2B5EF4-FFF2-40B4-BE49-F238E27FC236}">
                    <a16:creationId xmlns:a16="http://schemas.microsoft.com/office/drawing/2014/main" xmlns="" id="{27C4CE64-A142-4EBF-AD6B-9B5DCA2BC686}"/>
                  </a:ext>
                </a:extLst>
              </p14:cNvPr>
              <p14:cNvContentPartPr/>
              <p14:nvPr/>
            </p14:nvContentPartPr>
            <p14:xfrm>
              <a:off x="5181840" y="5596545"/>
              <a:ext cx="360" cy="360"/>
            </p14:xfrm>
          </p:contentPart>
        </mc:Choice>
        <mc:Fallback xmlns="">
          <p:pic>
            <p:nvPicPr>
              <p:cNvPr id="68" name="Ink 67">
                <a:extLst>
                  <a:ext uri="{FF2B5EF4-FFF2-40B4-BE49-F238E27FC236}">
                    <a16:creationId xmlns:a16="http://schemas.microsoft.com/office/drawing/2014/main" id="{27C4CE64-A142-4EBF-AD6B-9B5DCA2BC686}"/>
                  </a:ext>
                </a:extLst>
              </p:cNvPr>
              <p:cNvPicPr/>
              <p:nvPr/>
            </p:nvPicPr>
            <p:blipFill>
              <a:blip r:embed="rId4"/>
              <a:stretch>
                <a:fillRect/>
              </a:stretch>
            </p:blipFill>
            <p:spPr>
              <a:xfrm>
                <a:off x="5177520" y="5592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xmlns="" id="{9ECB2B67-F207-45EA-8A2B-F6F3F76B6215}"/>
                  </a:ext>
                </a:extLst>
              </p14:cNvPr>
              <p14:cNvContentPartPr/>
              <p14:nvPr/>
            </p14:nvContentPartPr>
            <p14:xfrm>
              <a:off x="6998040" y="5600865"/>
              <a:ext cx="360" cy="360"/>
            </p14:xfrm>
          </p:contentPart>
        </mc:Choice>
        <mc:Fallback xmlns="">
          <p:pic>
            <p:nvPicPr>
              <p:cNvPr id="69" name="Ink 68">
                <a:extLst>
                  <a:ext uri="{FF2B5EF4-FFF2-40B4-BE49-F238E27FC236}">
                    <a16:creationId xmlns:a16="http://schemas.microsoft.com/office/drawing/2014/main" id="{9ECB2B67-F207-45EA-8A2B-F6F3F76B6215}"/>
                  </a:ext>
                </a:extLst>
              </p:cNvPr>
              <p:cNvPicPr/>
              <p:nvPr/>
            </p:nvPicPr>
            <p:blipFill>
              <a:blip r:embed="rId4"/>
              <a:stretch>
                <a:fillRect/>
              </a:stretch>
            </p:blipFill>
            <p:spPr>
              <a:xfrm>
                <a:off x="6993720" y="5596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Ink 69">
                <a:extLst>
                  <a:ext uri="{FF2B5EF4-FFF2-40B4-BE49-F238E27FC236}">
                    <a16:creationId xmlns:a16="http://schemas.microsoft.com/office/drawing/2014/main" xmlns="" id="{93C62AB6-3516-4800-88AF-6F2DAF9E5F94}"/>
                  </a:ext>
                </a:extLst>
              </p14:cNvPr>
              <p14:cNvContentPartPr/>
              <p14:nvPr/>
            </p14:nvContentPartPr>
            <p14:xfrm>
              <a:off x="7684920" y="5639385"/>
              <a:ext cx="360" cy="360"/>
            </p14:xfrm>
          </p:contentPart>
        </mc:Choice>
        <mc:Fallback xmlns="">
          <p:pic>
            <p:nvPicPr>
              <p:cNvPr id="70" name="Ink 69">
                <a:extLst>
                  <a:ext uri="{FF2B5EF4-FFF2-40B4-BE49-F238E27FC236}">
                    <a16:creationId xmlns:a16="http://schemas.microsoft.com/office/drawing/2014/main" id="{93C62AB6-3516-4800-88AF-6F2DAF9E5F94}"/>
                  </a:ext>
                </a:extLst>
              </p:cNvPr>
              <p:cNvPicPr/>
              <p:nvPr/>
            </p:nvPicPr>
            <p:blipFill>
              <a:blip r:embed="rId4"/>
              <a:stretch>
                <a:fillRect/>
              </a:stretch>
            </p:blipFill>
            <p:spPr>
              <a:xfrm>
                <a:off x="7680600" y="563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Ink 70">
                <a:extLst>
                  <a:ext uri="{FF2B5EF4-FFF2-40B4-BE49-F238E27FC236}">
                    <a16:creationId xmlns:a16="http://schemas.microsoft.com/office/drawing/2014/main" xmlns="" id="{C127F27F-7A41-46FE-A694-53E537936C8C}"/>
                  </a:ext>
                </a:extLst>
              </p14:cNvPr>
              <p14:cNvContentPartPr/>
              <p14:nvPr/>
            </p14:nvContentPartPr>
            <p14:xfrm>
              <a:off x="5880240" y="5678265"/>
              <a:ext cx="360" cy="360"/>
            </p14:xfrm>
          </p:contentPart>
        </mc:Choice>
        <mc:Fallback xmlns="">
          <p:pic>
            <p:nvPicPr>
              <p:cNvPr id="71" name="Ink 70">
                <a:extLst>
                  <a:ext uri="{FF2B5EF4-FFF2-40B4-BE49-F238E27FC236}">
                    <a16:creationId xmlns:a16="http://schemas.microsoft.com/office/drawing/2014/main" id="{C127F27F-7A41-46FE-A694-53E537936C8C}"/>
                  </a:ext>
                </a:extLst>
              </p:cNvPr>
              <p:cNvPicPr/>
              <p:nvPr/>
            </p:nvPicPr>
            <p:blipFill>
              <a:blip r:embed="rId4"/>
              <a:stretch>
                <a:fillRect/>
              </a:stretch>
            </p:blipFill>
            <p:spPr>
              <a:xfrm>
                <a:off x="5875920" y="5673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 name="Ink 71">
                <a:extLst>
                  <a:ext uri="{FF2B5EF4-FFF2-40B4-BE49-F238E27FC236}">
                    <a16:creationId xmlns:a16="http://schemas.microsoft.com/office/drawing/2014/main" xmlns="" id="{6C92BF4D-86D1-4827-859F-36AA21204849}"/>
                  </a:ext>
                </a:extLst>
              </p14:cNvPr>
              <p14:cNvContentPartPr/>
              <p14:nvPr/>
            </p14:nvContentPartPr>
            <p14:xfrm>
              <a:off x="2037600" y="5950785"/>
              <a:ext cx="360" cy="360"/>
            </p14:xfrm>
          </p:contentPart>
        </mc:Choice>
        <mc:Fallback xmlns="">
          <p:pic>
            <p:nvPicPr>
              <p:cNvPr id="72" name="Ink 71">
                <a:extLst>
                  <a:ext uri="{FF2B5EF4-FFF2-40B4-BE49-F238E27FC236}">
                    <a16:creationId xmlns:a16="http://schemas.microsoft.com/office/drawing/2014/main" id="{6C92BF4D-86D1-4827-859F-36AA21204849}"/>
                  </a:ext>
                </a:extLst>
              </p:cNvPr>
              <p:cNvPicPr/>
              <p:nvPr/>
            </p:nvPicPr>
            <p:blipFill>
              <a:blip r:embed="rId4"/>
              <a:stretch>
                <a:fillRect/>
              </a:stretch>
            </p:blipFill>
            <p:spPr>
              <a:xfrm>
                <a:off x="2033280" y="5946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Ink 72">
                <a:extLst>
                  <a:ext uri="{FF2B5EF4-FFF2-40B4-BE49-F238E27FC236}">
                    <a16:creationId xmlns:a16="http://schemas.microsoft.com/office/drawing/2014/main" xmlns="" id="{1C156D5D-9715-4D30-A421-F69A5708BCE9}"/>
                  </a:ext>
                </a:extLst>
              </p14:cNvPr>
              <p14:cNvContentPartPr/>
              <p14:nvPr/>
            </p14:nvContentPartPr>
            <p14:xfrm>
              <a:off x="3937680" y="5743425"/>
              <a:ext cx="360" cy="360"/>
            </p14:xfrm>
          </p:contentPart>
        </mc:Choice>
        <mc:Fallback xmlns="">
          <p:pic>
            <p:nvPicPr>
              <p:cNvPr id="73" name="Ink 72">
                <a:extLst>
                  <a:ext uri="{FF2B5EF4-FFF2-40B4-BE49-F238E27FC236}">
                    <a16:creationId xmlns:a16="http://schemas.microsoft.com/office/drawing/2014/main" id="{1C156D5D-9715-4D30-A421-F69A5708BCE9}"/>
                  </a:ext>
                </a:extLst>
              </p:cNvPr>
              <p:cNvPicPr/>
              <p:nvPr/>
            </p:nvPicPr>
            <p:blipFill>
              <a:blip r:embed="rId4"/>
              <a:stretch>
                <a:fillRect/>
              </a:stretch>
            </p:blipFill>
            <p:spPr>
              <a:xfrm>
                <a:off x="3933360" y="5739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Ink 73">
                <a:extLst>
                  <a:ext uri="{FF2B5EF4-FFF2-40B4-BE49-F238E27FC236}">
                    <a16:creationId xmlns:a16="http://schemas.microsoft.com/office/drawing/2014/main" xmlns="" id="{3B8B54C8-4CA6-4F7E-AE46-0A35A5B492F8}"/>
                  </a:ext>
                </a:extLst>
              </p14:cNvPr>
              <p14:cNvContentPartPr/>
              <p14:nvPr/>
            </p14:nvContentPartPr>
            <p14:xfrm>
              <a:off x="5317560" y="5982465"/>
              <a:ext cx="360" cy="360"/>
            </p14:xfrm>
          </p:contentPart>
        </mc:Choice>
        <mc:Fallback xmlns="">
          <p:pic>
            <p:nvPicPr>
              <p:cNvPr id="74" name="Ink 73">
                <a:extLst>
                  <a:ext uri="{FF2B5EF4-FFF2-40B4-BE49-F238E27FC236}">
                    <a16:creationId xmlns:a16="http://schemas.microsoft.com/office/drawing/2014/main" id="{3B8B54C8-4CA6-4F7E-AE46-0A35A5B492F8}"/>
                  </a:ext>
                </a:extLst>
              </p:cNvPr>
              <p:cNvPicPr/>
              <p:nvPr/>
            </p:nvPicPr>
            <p:blipFill>
              <a:blip r:embed="rId4"/>
              <a:stretch>
                <a:fillRect/>
              </a:stretch>
            </p:blipFill>
            <p:spPr>
              <a:xfrm>
                <a:off x="5313240" y="5978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5" name="Ink 74">
                <a:extLst>
                  <a:ext uri="{FF2B5EF4-FFF2-40B4-BE49-F238E27FC236}">
                    <a16:creationId xmlns:a16="http://schemas.microsoft.com/office/drawing/2014/main" xmlns="" id="{0358274C-8B7E-40B1-A94E-398AF07977B1}"/>
                  </a:ext>
                </a:extLst>
              </p14:cNvPr>
              <p14:cNvContentPartPr/>
              <p14:nvPr/>
            </p14:nvContentPartPr>
            <p14:xfrm>
              <a:off x="6003720" y="5619945"/>
              <a:ext cx="360" cy="360"/>
            </p14:xfrm>
          </p:contentPart>
        </mc:Choice>
        <mc:Fallback xmlns="">
          <p:pic>
            <p:nvPicPr>
              <p:cNvPr id="75" name="Ink 74">
                <a:extLst>
                  <a:ext uri="{FF2B5EF4-FFF2-40B4-BE49-F238E27FC236}">
                    <a16:creationId xmlns:a16="http://schemas.microsoft.com/office/drawing/2014/main" id="{0358274C-8B7E-40B1-A94E-398AF07977B1}"/>
                  </a:ext>
                </a:extLst>
              </p:cNvPr>
              <p:cNvPicPr/>
              <p:nvPr/>
            </p:nvPicPr>
            <p:blipFill>
              <a:blip r:embed="rId4"/>
              <a:stretch>
                <a:fillRect/>
              </a:stretch>
            </p:blipFill>
            <p:spPr>
              <a:xfrm>
                <a:off x="5999400" y="5615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6" name="Ink 75">
                <a:extLst>
                  <a:ext uri="{FF2B5EF4-FFF2-40B4-BE49-F238E27FC236}">
                    <a16:creationId xmlns:a16="http://schemas.microsoft.com/office/drawing/2014/main" xmlns="" id="{A64ADA0A-F1D5-46CC-A29E-C970F8DB7CE9}"/>
                  </a:ext>
                </a:extLst>
              </p14:cNvPr>
              <p14:cNvContentPartPr/>
              <p14:nvPr/>
            </p14:nvContentPartPr>
            <p14:xfrm>
              <a:off x="6143040" y="5662065"/>
              <a:ext cx="545760" cy="108720"/>
            </p14:xfrm>
          </p:contentPart>
        </mc:Choice>
        <mc:Fallback xmlns="">
          <p:pic>
            <p:nvPicPr>
              <p:cNvPr id="76" name="Ink 75">
                <a:extLst>
                  <a:ext uri="{FF2B5EF4-FFF2-40B4-BE49-F238E27FC236}">
                    <a16:creationId xmlns:a16="http://schemas.microsoft.com/office/drawing/2014/main" id="{A64ADA0A-F1D5-46CC-A29E-C970F8DB7CE9}"/>
                  </a:ext>
                </a:extLst>
              </p:cNvPr>
              <p:cNvPicPr/>
              <p:nvPr/>
            </p:nvPicPr>
            <p:blipFill>
              <a:blip r:embed="rId78"/>
              <a:stretch>
                <a:fillRect/>
              </a:stretch>
            </p:blipFill>
            <p:spPr>
              <a:xfrm>
                <a:off x="6138720" y="5657745"/>
                <a:ext cx="554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7" name="Ink 76">
                <a:extLst>
                  <a:ext uri="{FF2B5EF4-FFF2-40B4-BE49-F238E27FC236}">
                    <a16:creationId xmlns:a16="http://schemas.microsoft.com/office/drawing/2014/main" xmlns="" id="{FE993D7A-013B-405A-A788-BA13B1D94498}"/>
                  </a:ext>
                </a:extLst>
              </p14:cNvPr>
              <p14:cNvContentPartPr/>
              <p14:nvPr/>
            </p14:nvContentPartPr>
            <p14:xfrm>
              <a:off x="7760880" y="5573505"/>
              <a:ext cx="360" cy="360"/>
            </p14:xfrm>
          </p:contentPart>
        </mc:Choice>
        <mc:Fallback xmlns="">
          <p:pic>
            <p:nvPicPr>
              <p:cNvPr id="77" name="Ink 76">
                <a:extLst>
                  <a:ext uri="{FF2B5EF4-FFF2-40B4-BE49-F238E27FC236}">
                    <a16:creationId xmlns:a16="http://schemas.microsoft.com/office/drawing/2014/main" id="{FE993D7A-013B-405A-A788-BA13B1D94498}"/>
                  </a:ext>
                </a:extLst>
              </p:cNvPr>
              <p:cNvPicPr/>
              <p:nvPr/>
            </p:nvPicPr>
            <p:blipFill>
              <a:blip r:embed="rId4"/>
              <a:stretch>
                <a:fillRect/>
              </a:stretch>
            </p:blipFill>
            <p:spPr>
              <a:xfrm>
                <a:off x="7756560" y="5569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8" name="Ink 77">
                <a:extLst>
                  <a:ext uri="{FF2B5EF4-FFF2-40B4-BE49-F238E27FC236}">
                    <a16:creationId xmlns:a16="http://schemas.microsoft.com/office/drawing/2014/main" xmlns="" id="{DB6B5A60-D303-43D5-A8A0-B2071E379D3C}"/>
                  </a:ext>
                </a:extLst>
              </p14:cNvPr>
              <p14:cNvContentPartPr/>
              <p14:nvPr/>
            </p14:nvContentPartPr>
            <p14:xfrm>
              <a:off x="8542800" y="5510865"/>
              <a:ext cx="360" cy="360"/>
            </p14:xfrm>
          </p:contentPart>
        </mc:Choice>
        <mc:Fallback xmlns="">
          <p:pic>
            <p:nvPicPr>
              <p:cNvPr id="78" name="Ink 77">
                <a:extLst>
                  <a:ext uri="{FF2B5EF4-FFF2-40B4-BE49-F238E27FC236}">
                    <a16:creationId xmlns:a16="http://schemas.microsoft.com/office/drawing/2014/main" id="{DB6B5A60-D303-43D5-A8A0-B2071E379D3C}"/>
                  </a:ext>
                </a:extLst>
              </p:cNvPr>
              <p:cNvPicPr/>
              <p:nvPr/>
            </p:nvPicPr>
            <p:blipFill>
              <a:blip r:embed="rId4"/>
              <a:stretch>
                <a:fillRect/>
              </a:stretch>
            </p:blipFill>
            <p:spPr>
              <a:xfrm>
                <a:off x="8538480" y="5506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9" name="Ink 78">
                <a:extLst>
                  <a:ext uri="{FF2B5EF4-FFF2-40B4-BE49-F238E27FC236}">
                    <a16:creationId xmlns:a16="http://schemas.microsoft.com/office/drawing/2014/main" xmlns="" id="{6DBD488E-2BFB-4450-8106-990E63C334ED}"/>
                  </a:ext>
                </a:extLst>
              </p14:cNvPr>
              <p14:cNvContentPartPr/>
              <p14:nvPr/>
            </p14:nvContentPartPr>
            <p14:xfrm>
              <a:off x="8569440" y="5515185"/>
              <a:ext cx="360" cy="360"/>
            </p14:xfrm>
          </p:contentPart>
        </mc:Choice>
        <mc:Fallback xmlns="">
          <p:pic>
            <p:nvPicPr>
              <p:cNvPr id="79" name="Ink 78">
                <a:extLst>
                  <a:ext uri="{FF2B5EF4-FFF2-40B4-BE49-F238E27FC236}">
                    <a16:creationId xmlns:a16="http://schemas.microsoft.com/office/drawing/2014/main" id="{6DBD488E-2BFB-4450-8106-990E63C334ED}"/>
                  </a:ext>
                </a:extLst>
              </p:cNvPr>
              <p:cNvPicPr/>
              <p:nvPr/>
            </p:nvPicPr>
            <p:blipFill>
              <a:blip r:embed="rId4"/>
              <a:stretch>
                <a:fillRect/>
              </a:stretch>
            </p:blipFill>
            <p:spPr>
              <a:xfrm>
                <a:off x="8565120" y="5510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0" name="Ink 79">
                <a:extLst>
                  <a:ext uri="{FF2B5EF4-FFF2-40B4-BE49-F238E27FC236}">
                    <a16:creationId xmlns:a16="http://schemas.microsoft.com/office/drawing/2014/main" xmlns="" id="{E3486982-6C8D-4550-8EDC-156701080411}"/>
                  </a:ext>
                </a:extLst>
              </p14:cNvPr>
              <p14:cNvContentPartPr/>
              <p14:nvPr/>
            </p14:nvContentPartPr>
            <p14:xfrm>
              <a:off x="8515440" y="5761425"/>
              <a:ext cx="360" cy="360"/>
            </p14:xfrm>
          </p:contentPart>
        </mc:Choice>
        <mc:Fallback xmlns="">
          <p:pic>
            <p:nvPicPr>
              <p:cNvPr id="80" name="Ink 79">
                <a:extLst>
                  <a:ext uri="{FF2B5EF4-FFF2-40B4-BE49-F238E27FC236}">
                    <a16:creationId xmlns:a16="http://schemas.microsoft.com/office/drawing/2014/main" id="{E3486982-6C8D-4550-8EDC-156701080411}"/>
                  </a:ext>
                </a:extLst>
              </p:cNvPr>
              <p:cNvPicPr/>
              <p:nvPr/>
            </p:nvPicPr>
            <p:blipFill>
              <a:blip r:embed="rId4"/>
              <a:stretch>
                <a:fillRect/>
              </a:stretch>
            </p:blipFill>
            <p:spPr>
              <a:xfrm>
                <a:off x="8511120" y="5757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1" name="Ink 80">
                <a:extLst>
                  <a:ext uri="{FF2B5EF4-FFF2-40B4-BE49-F238E27FC236}">
                    <a16:creationId xmlns:a16="http://schemas.microsoft.com/office/drawing/2014/main" xmlns="" id="{049A41C2-B500-4877-B492-7FC69FB315DE}"/>
                  </a:ext>
                </a:extLst>
              </p14:cNvPr>
              <p14:cNvContentPartPr/>
              <p14:nvPr/>
            </p14:nvContentPartPr>
            <p14:xfrm>
              <a:off x="8768520" y="5549385"/>
              <a:ext cx="360" cy="360"/>
            </p14:xfrm>
          </p:contentPart>
        </mc:Choice>
        <mc:Fallback xmlns="">
          <p:pic>
            <p:nvPicPr>
              <p:cNvPr id="81" name="Ink 80">
                <a:extLst>
                  <a:ext uri="{FF2B5EF4-FFF2-40B4-BE49-F238E27FC236}">
                    <a16:creationId xmlns:a16="http://schemas.microsoft.com/office/drawing/2014/main" id="{049A41C2-B500-4877-B492-7FC69FB315DE}"/>
                  </a:ext>
                </a:extLst>
              </p:cNvPr>
              <p:cNvPicPr/>
              <p:nvPr/>
            </p:nvPicPr>
            <p:blipFill>
              <a:blip r:embed="rId4"/>
              <a:stretch>
                <a:fillRect/>
              </a:stretch>
            </p:blipFill>
            <p:spPr>
              <a:xfrm>
                <a:off x="8764200" y="554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2" name="Ink 81">
                <a:extLst>
                  <a:ext uri="{FF2B5EF4-FFF2-40B4-BE49-F238E27FC236}">
                    <a16:creationId xmlns:a16="http://schemas.microsoft.com/office/drawing/2014/main" xmlns="" id="{D922B307-0422-49B9-9264-574BA529AE95}"/>
                  </a:ext>
                </a:extLst>
              </p14:cNvPr>
              <p14:cNvContentPartPr/>
              <p14:nvPr/>
            </p14:nvContentPartPr>
            <p14:xfrm>
              <a:off x="8964360" y="5734065"/>
              <a:ext cx="360" cy="360"/>
            </p14:xfrm>
          </p:contentPart>
        </mc:Choice>
        <mc:Fallback xmlns="">
          <p:pic>
            <p:nvPicPr>
              <p:cNvPr id="82" name="Ink 81">
                <a:extLst>
                  <a:ext uri="{FF2B5EF4-FFF2-40B4-BE49-F238E27FC236}">
                    <a16:creationId xmlns:a16="http://schemas.microsoft.com/office/drawing/2014/main" id="{D922B307-0422-49B9-9264-574BA529AE95}"/>
                  </a:ext>
                </a:extLst>
              </p:cNvPr>
              <p:cNvPicPr/>
              <p:nvPr/>
            </p:nvPicPr>
            <p:blipFill>
              <a:blip r:embed="rId4"/>
              <a:stretch>
                <a:fillRect/>
              </a:stretch>
            </p:blipFill>
            <p:spPr>
              <a:xfrm>
                <a:off x="8960040" y="5729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3" name="Ink 82">
                <a:extLst>
                  <a:ext uri="{FF2B5EF4-FFF2-40B4-BE49-F238E27FC236}">
                    <a16:creationId xmlns:a16="http://schemas.microsoft.com/office/drawing/2014/main" xmlns="" id="{70C7D799-DAF8-4721-A00B-512C97C10149}"/>
                  </a:ext>
                </a:extLst>
              </p14:cNvPr>
              <p14:cNvContentPartPr/>
              <p14:nvPr/>
            </p14:nvContentPartPr>
            <p14:xfrm>
              <a:off x="10218960" y="5718585"/>
              <a:ext cx="360" cy="360"/>
            </p14:xfrm>
          </p:contentPart>
        </mc:Choice>
        <mc:Fallback xmlns="">
          <p:pic>
            <p:nvPicPr>
              <p:cNvPr id="83" name="Ink 82">
                <a:extLst>
                  <a:ext uri="{FF2B5EF4-FFF2-40B4-BE49-F238E27FC236}">
                    <a16:creationId xmlns:a16="http://schemas.microsoft.com/office/drawing/2014/main" id="{70C7D799-DAF8-4721-A00B-512C97C10149}"/>
                  </a:ext>
                </a:extLst>
              </p:cNvPr>
              <p:cNvPicPr/>
              <p:nvPr/>
            </p:nvPicPr>
            <p:blipFill>
              <a:blip r:embed="rId4"/>
              <a:stretch>
                <a:fillRect/>
              </a:stretch>
            </p:blipFill>
            <p:spPr>
              <a:xfrm>
                <a:off x="10214640" y="5714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4" name="Ink 83">
                <a:extLst>
                  <a:ext uri="{FF2B5EF4-FFF2-40B4-BE49-F238E27FC236}">
                    <a16:creationId xmlns:a16="http://schemas.microsoft.com/office/drawing/2014/main" xmlns="" id="{1F7B7E0A-A9AE-4A51-B325-2AA6892C0CB2}"/>
                  </a:ext>
                </a:extLst>
              </p14:cNvPr>
              <p14:cNvContentPartPr/>
              <p14:nvPr/>
            </p14:nvContentPartPr>
            <p14:xfrm>
              <a:off x="2025720" y="6117105"/>
              <a:ext cx="360" cy="360"/>
            </p14:xfrm>
          </p:contentPart>
        </mc:Choice>
        <mc:Fallback xmlns="">
          <p:pic>
            <p:nvPicPr>
              <p:cNvPr id="84" name="Ink 83">
                <a:extLst>
                  <a:ext uri="{FF2B5EF4-FFF2-40B4-BE49-F238E27FC236}">
                    <a16:creationId xmlns:a16="http://schemas.microsoft.com/office/drawing/2014/main" id="{1F7B7E0A-A9AE-4A51-B325-2AA6892C0CB2}"/>
                  </a:ext>
                </a:extLst>
              </p:cNvPr>
              <p:cNvPicPr/>
              <p:nvPr/>
            </p:nvPicPr>
            <p:blipFill>
              <a:blip r:embed="rId4"/>
              <a:stretch>
                <a:fillRect/>
              </a:stretch>
            </p:blipFill>
            <p:spPr>
              <a:xfrm>
                <a:off x="2021400" y="6112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5" name="Ink 84">
                <a:extLst>
                  <a:ext uri="{FF2B5EF4-FFF2-40B4-BE49-F238E27FC236}">
                    <a16:creationId xmlns:a16="http://schemas.microsoft.com/office/drawing/2014/main" xmlns="" id="{873053DB-A05A-48DE-9FB7-6FB24B375694}"/>
                  </a:ext>
                </a:extLst>
              </p14:cNvPr>
              <p14:cNvContentPartPr/>
              <p14:nvPr/>
            </p14:nvContentPartPr>
            <p14:xfrm>
              <a:off x="3116160" y="5982465"/>
              <a:ext cx="360" cy="360"/>
            </p14:xfrm>
          </p:contentPart>
        </mc:Choice>
        <mc:Fallback xmlns="">
          <p:pic>
            <p:nvPicPr>
              <p:cNvPr id="85" name="Ink 84">
                <a:extLst>
                  <a:ext uri="{FF2B5EF4-FFF2-40B4-BE49-F238E27FC236}">
                    <a16:creationId xmlns:a16="http://schemas.microsoft.com/office/drawing/2014/main" id="{873053DB-A05A-48DE-9FB7-6FB24B375694}"/>
                  </a:ext>
                </a:extLst>
              </p:cNvPr>
              <p:cNvPicPr/>
              <p:nvPr/>
            </p:nvPicPr>
            <p:blipFill>
              <a:blip r:embed="rId4"/>
              <a:stretch>
                <a:fillRect/>
              </a:stretch>
            </p:blipFill>
            <p:spPr>
              <a:xfrm>
                <a:off x="3111840" y="5978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6" name="Ink 85">
                <a:extLst>
                  <a:ext uri="{FF2B5EF4-FFF2-40B4-BE49-F238E27FC236}">
                    <a16:creationId xmlns:a16="http://schemas.microsoft.com/office/drawing/2014/main" xmlns="" id="{D530D3D5-8649-45B6-BCAB-640ABCF4B24A}"/>
                  </a:ext>
                </a:extLst>
              </p14:cNvPr>
              <p14:cNvContentPartPr/>
              <p14:nvPr/>
            </p14:nvContentPartPr>
            <p14:xfrm>
              <a:off x="2872440" y="5954745"/>
              <a:ext cx="360" cy="360"/>
            </p14:xfrm>
          </p:contentPart>
        </mc:Choice>
        <mc:Fallback xmlns="">
          <p:pic>
            <p:nvPicPr>
              <p:cNvPr id="86" name="Ink 85">
                <a:extLst>
                  <a:ext uri="{FF2B5EF4-FFF2-40B4-BE49-F238E27FC236}">
                    <a16:creationId xmlns:a16="http://schemas.microsoft.com/office/drawing/2014/main" id="{D530D3D5-8649-45B6-BCAB-640ABCF4B24A}"/>
                  </a:ext>
                </a:extLst>
              </p:cNvPr>
              <p:cNvPicPr/>
              <p:nvPr/>
            </p:nvPicPr>
            <p:blipFill>
              <a:blip r:embed="rId4"/>
              <a:stretch>
                <a:fillRect/>
              </a:stretch>
            </p:blipFill>
            <p:spPr>
              <a:xfrm>
                <a:off x="2868120" y="5950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8" name="Ink 87">
                <a:extLst>
                  <a:ext uri="{FF2B5EF4-FFF2-40B4-BE49-F238E27FC236}">
                    <a16:creationId xmlns:a16="http://schemas.microsoft.com/office/drawing/2014/main" xmlns="" id="{4CA610F5-EBF7-4BAA-B9A8-72139FFCBE34}"/>
                  </a:ext>
                </a:extLst>
              </p14:cNvPr>
              <p14:cNvContentPartPr/>
              <p14:nvPr/>
            </p14:nvContentPartPr>
            <p14:xfrm>
              <a:off x="4133160" y="6151665"/>
              <a:ext cx="360" cy="360"/>
            </p14:xfrm>
          </p:contentPart>
        </mc:Choice>
        <mc:Fallback xmlns="">
          <p:pic>
            <p:nvPicPr>
              <p:cNvPr id="88" name="Ink 87">
                <a:extLst>
                  <a:ext uri="{FF2B5EF4-FFF2-40B4-BE49-F238E27FC236}">
                    <a16:creationId xmlns:a16="http://schemas.microsoft.com/office/drawing/2014/main" id="{4CA610F5-EBF7-4BAA-B9A8-72139FFCBE34}"/>
                  </a:ext>
                </a:extLst>
              </p:cNvPr>
              <p:cNvPicPr/>
              <p:nvPr/>
            </p:nvPicPr>
            <p:blipFill>
              <a:blip r:embed="rId4"/>
              <a:stretch>
                <a:fillRect/>
              </a:stretch>
            </p:blipFill>
            <p:spPr>
              <a:xfrm>
                <a:off x="4128840" y="6147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9" name="Ink 88">
                <a:extLst>
                  <a:ext uri="{FF2B5EF4-FFF2-40B4-BE49-F238E27FC236}">
                    <a16:creationId xmlns:a16="http://schemas.microsoft.com/office/drawing/2014/main" xmlns="" id="{1463271E-28A0-4E30-8C95-47A64D00FA2B}"/>
                  </a:ext>
                </a:extLst>
              </p14:cNvPr>
              <p14:cNvContentPartPr/>
              <p14:nvPr/>
            </p14:nvContentPartPr>
            <p14:xfrm>
              <a:off x="2617920" y="6082905"/>
              <a:ext cx="360" cy="360"/>
            </p14:xfrm>
          </p:contentPart>
        </mc:Choice>
        <mc:Fallback xmlns="">
          <p:pic>
            <p:nvPicPr>
              <p:cNvPr id="89" name="Ink 88">
                <a:extLst>
                  <a:ext uri="{FF2B5EF4-FFF2-40B4-BE49-F238E27FC236}">
                    <a16:creationId xmlns:a16="http://schemas.microsoft.com/office/drawing/2014/main" id="{1463271E-28A0-4E30-8C95-47A64D00FA2B}"/>
                  </a:ext>
                </a:extLst>
              </p:cNvPr>
              <p:cNvPicPr/>
              <p:nvPr/>
            </p:nvPicPr>
            <p:blipFill>
              <a:blip r:embed="rId4"/>
              <a:stretch>
                <a:fillRect/>
              </a:stretch>
            </p:blipFill>
            <p:spPr>
              <a:xfrm>
                <a:off x="2613600" y="6078585"/>
                <a:ext cx="9000" cy="9000"/>
              </a:xfrm>
              <a:prstGeom prst="rect">
                <a:avLst/>
              </a:prstGeom>
            </p:spPr>
          </p:pic>
        </mc:Fallback>
      </mc:AlternateContent>
      <p:grpSp>
        <p:nvGrpSpPr>
          <p:cNvPr id="93" name="Group 92">
            <a:extLst>
              <a:ext uri="{FF2B5EF4-FFF2-40B4-BE49-F238E27FC236}">
                <a16:creationId xmlns:a16="http://schemas.microsoft.com/office/drawing/2014/main" xmlns="" id="{EF0BB8B2-074B-496F-B172-5456878AAD3B}"/>
              </a:ext>
            </a:extLst>
          </p:cNvPr>
          <p:cNvGrpSpPr/>
          <p:nvPr/>
        </p:nvGrpSpPr>
        <p:grpSpPr>
          <a:xfrm>
            <a:off x="2731680" y="6081825"/>
            <a:ext cx="1155600" cy="6480"/>
            <a:chOff x="2731680" y="6081825"/>
            <a:chExt cx="1155600" cy="6480"/>
          </a:xfrm>
        </p:grpSpPr>
        <mc:AlternateContent xmlns:mc="http://schemas.openxmlformats.org/markup-compatibility/2006" xmlns:p14="http://schemas.microsoft.com/office/powerpoint/2010/main">
          <mc:Choice Requires="p14">
            <p:contentPart p14:bwMode="auto" r:id="rId91">
              <p14:nvContentPartPr>
                <p14:cNvPr id="87" name="Ink 86">
                  <a:extLst>
                    <a:ext uri="{FF2B5EF4-FFF2-40B4-BE49-F238E27FC236}">
                      <a16:creationId xmlns:a16="http://schemas.microsoft.com/office/drawing/2014/main" xmlns="" id="{7A984DA8-5DB9-4827-900B-1D15252004B1}"/>
                    </a:ext>
                  </a:extLst>
                </p14:cNvPr>
                <p14:cNvContentPartPr/>
                <p14:nvPr/>
              </p14:nvContentPartPr>
              <p14:xfrm>
                <a:off x="3114360" y="6086505"/>
                <a:ext cx="360" cy="360"/>
              </p14:xfrm>
            </p:contentPart>
          </mc:Choice>
          <mc:Fallback xmlns="">
            <p:pic>
              <p:nvPicPr>
                <p:cNvPr id="87" name="Ink 86">
                  <a:extLst>
                    <a:ext uri="{FF2B5EF4-FFF2-40B4-BE49-F238E27FC236}">
                      <a16:creationId xmlns:a16="http://schemas.microsoft.com/office/drawing/2014/main" id="{7A984DA8-5DB9-4827-900B-1D15252004B1}"/>
                    </a:ext>
                  </a:extLst>
                </p:cNvPr>
                <p:cNvPicPr/>
                <p:nvPr/>
              </p:nvPicPr>
              <p:blipFill>
                <a:blip r:embed="rId4"/>
                <a:stretch>
                  <a:fillRect/>
                </a:stretch>
              </p:blipFill>
              <p:spPr>
                <a:xfrm>
                  <a:off x="3110040" y="6082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 name="Ink 89">
                  <a:extLst>
                    <a:ext uri="{FF2B5EF4-FFF2-40B4-BE49-F238E27FC236}">
                      <a16:creationId xmlns:a16="http://schemas.microsoft.com/office/drawing/2014/main" xmlns="" id="{4B0F93FB-69F6-4309-8103-8B40D11DDEB5}"/>
                    </a:ext>
                  </a:extLst>
                </p14:cNvPr>
                <p14:cNvContentPartPr/>
                <p14:nvPr/>
              </p14:nvContentPartPr>
              <p14:xfrm>
                <a:off x="2731680" y="6081825"/>
                <a:ext cx="1155600" cy="6480"/>
              </p14:xfrm>
            </p:contentPart>
          </mc:Choice>
          <mc:Fallback xmlns="">
            <p:pic>
              <p:nvPicPr>
                <p:cNvPr id="90" name="Ink 89">
                  <a:extLst>
                    <a:ext uri="{FF2B5EF4-FFF2-40B4-BE49-F238E27FC236}">
                      <a16:creationId xmlns:a16="http://schemas.microsoft.com/office/drawing/2014/main" id="{4B0F93FB-69F6-4309-8103-8B40D11DDEB5}"/>
                    </a:ext>
                  </a:extLst>
                </p:cNvPr>
                <p:cNvPicPr/>
                <p:nvPr/>
              </p:nvPicPr>
              <p:blipFill>
                <a:blip r:embed="rId93"/>
                <a:stretch>
                  <a:fillRect/>
                </a:stretch>
              </p:blipFill>
              <p:spPr>
                <a:xfrm>
                  <a:off x="2727360" y="6077505"/>
                  <a:ext cx="1164240" cy="1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91" name="Ink 90">
                <a:extLst>
                  <a:ext uri="{FF2B5EF4-FFF2-40B4-BE49-F238E27FC236}">
                    <a16:creationId xmlns:a16="http://schemas.microsoft.com/office/drawing/2014/main" xmlns="" id="{01396D3E-818C-4154-AA62-7B2F50CA2BF0}"/>
                  </a:ext>
                </a:extLst>
              </p14:cNvPr>
              <p14:cNvContentPartPr/>
              <p14:nvPr/>
            </p14:nvContentPartPr>
            <p14:xfrm>
              <a:off x="4149360" y="6099825"/>
              <a:ext cx="257400" cy="17640"/>
            </p14:xfrm>
          </p:contentPart>
        </mc:Choice>
        <mc:Fallback xmlns="">
          <p:pic>
            <p:nvPicPr>
              <p:cNvPr id="91" name="Ink 90">
                <a:extLst>
                  <a:ext uri="{FF2B5EF4-FFF2-40B4-BE49-F238E27FC236}">
                    <a16:creationId xmlns:a16="http://schemas.microsoft.com/office/drawing/2014/main" id="{01396D3E-818C-4154-AA62-7B2F50CA2BF0}"/>
                  </a:ext>
                </a:extLst>
              </p:cNvPr>
              <p:cNvPicPr/>
              <p:nvPr/>
            </p:nvPicPr>
            <p:blipFill>
              <a:blip r:embed="rId95"/>
              <a:stretch>
                <a:fillRect/>
              </a:stretch>
            </p:blipFill>
            <p:spPr>
              <a:xfrm>
                <a:off x="4145040" y="6095505"/>
                <a:ext cx="266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2" name="Ink 91">
                <a:extLst>
                  <a:ext uri="{FF2B5EF4-FFF2-40B4-BE49-F238E27FC236}">
                    <a16:creationId xmlns:a16="http://schemas.microsoft.com/office/drawing/2014/main" xmlns="" id="{2D267CEA-7A69-4643-A8CB-99FC43C1CD8E}"/>
                  </a:ext>
                </a:extLst>
              </p14:cNvPr>
              <p14:cNvContentPartPr/>
              <p14:nvPr/>
            </p14:nvContentPartPr>
            <p14:xfrm>
              <a:off x="5476680" y="6070665"/>
              <a:ext cx="360" cy="360"/>
            </p14:xfrm>
          </p:contentPart>
        </mc:Choice>
        <mc:Fallback xmlns="">
          <p:pic>
            <p:nvPicPr>
              <p:cNvPr id="92" name="Ink 91">
                <a:extLst>
                  <a:ext uri="{FF2B5EF4-FFF2-40B4-BE49-F238E27FC236}">
                    <a16:creationId xmlns:a16="http://schemas.microsoft.com/office/drawing/2014/main" id="{2D267CEA-7A69-4643-A8CB-99FC43C1CD8E}"/>
                  </a:ext>
                </a:extLst>
              </p:cNvPr>
              <p:cNvPicPr/>
              <p:nvPr/>
            </p:nvPicPr>
            <p:blipFill>
              <a:blip r:embed="rId4"/>
              <a:stretch>
                <a:fillRect/>
              </a:stretch>
            </p:blipFill>
            <p:spPr>
              <a:xfrm>
                <a:off x="5472360" y="6066345"/>
                <a:ext cx="9000" cy="9000"/>
              </a:xfrm>
              <a:prstGeom prst="rect">
                <a:avLst/>
              </a:prstGeom>
            </p:spPr>
          </p:pic>
        </mc:Fallback>
      </mc:AlternateContent>
    </p:spTree>
    <p:extLst>
      <p:ext uri="{BB962C8B-B14F-4D97-AF65-F5344CB8AC3E}">
        <p14:creationId xmlns:p14="http://schemas.microsoft.com/office/powerpoint/2010/main" val="3414955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991"/>
            <a:ext cx="12192000" cy="1002089"/>
          </a:xfrm>
        </p:spPr>
        <p:txBody>
          <a:bodyPr/>
          <a:lstStyle/>
          <a:p>
            <a:r>
              <a:rPr lang="en-US" dirty="0"/>
              <a:t>Stages of Shock: Decompensated</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p:pic>
        <p:nvPicPr>
          <p:cNvPr id="6" name="Picture 2" descr="The table shows two columns: Progression and signs and symptoms. Row entry is as follows: Decompensated shock; Falling blood pressure (systolic blood pressure of 90 m m H g or lower in an adult). Labored or irregular breathing. Ashen, mottled, or cyanotic skin. Thready or absent peripheral pulses. Dull eyes dilated pupils. Poor reduced urinary output. " title="A table is titled the progression of 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196" y="1630625"/>
            <a:ext cx="5086238" cy="474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509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8D8BF-7B71-49B6-BE61-3C1EB6D8FAC8}"/>
              </a:ext>
            </a:extLst>
          </p:cNvPr>
          <p:cNvSpPr>
            <a:spLocks noGrp="1"/>
          </p:cNvSpPr>
          <p:nvPr>
            <p:ph type="title"/>
          </p:nvPr>
        </p:nvSpPr>
        <p:spPr>
          <a:xfrm>
            <a:off x="0" y="193604"/>
            <a:ext cx="12192000" cy="1002089"/>
          </a:xfrm>
        </p:spPr>
        <p:txBody>
          <a:bodyPr/>
          <a:lstStyle/>
          <a:p>
            <a:pPr marR="0" rtl="0"/>
            <a:r>
              <a:rPr lang="en-US" b="1" i="0" u="none" strike="noStrike" kern="1600" baseline="0" dirty="0"/>
              <a:t>Stages of Shock:</a:t>
            </a:r>
            <a:r>
              <a:rPr lang="en-US" b="1" i="0" u="none" strike="noStrike" kern="1600" dirty="0"/>
              <a:t> Decompensated</a:t>
            </a:r>
            <a:endParaRPr lang="en-US" b="1" i="0" u="none" strike="noStrike" kern="1600" baseline="0" dirty="0"/>
          </a:p>
        </p:txBody>
      </p:sp>
      <p:sp>
        <p:nvSpPr>
          <p:cNvPr id="3" name="Text Placeholder 2">
            <a:extLst>
              <a:ext uri="{FF2B5EF4-FFF2-40B4-BE49-F238E27FC236}">
                <a16:creationId xmlns:a16="http://schemas.microsoft.com/office/drawing/2014/main" xmlns="" id="{8E2595BE-EAC8-46F9-B3C3-F9297437B077}"/>
              </a:ext>
            </a:extLst>
          </p:cNvPr>
          <p:cNvSpPr>
            <a:spLocks noGrp="1"/>
          </p:cNvSpPr>
          <p:nvPr>
            <p:ph type="body" idx="1"/>
          </p:nvPr>
        </p:nvSpPr>
        <p:spPr>
          <a:xfrm>
            <a:off x="746396" y="2122532"/>
            <a:ext cx="11089847" cy="3501327"/>
          </a:xfrm>
        </p:spPr>
        <p:txBody>
          <a:bodyPr/>
          <a:lstStyle/>
          <a:p>
            <a:pPr>
              <a:spcBef>
                <a:spcPts val="600"/>
              </a:spcBef>
              <a:spcAft>
                <a:spcPts val="600"/>
              </a:spcAft>
            </a:pPr>
            <a:r>
              <a:rPr lang="en-US" dirty="0"/>
              <a:t>Treated early, decompensated shock may be corrected.</a:t>
            </a:r>
          </a:p>
          <a:p>
            <a:pPr lvl="1">
              <a:spcBef>
                <a:spcPts val="600"/>
              </a:spcBef>
              <a:spcAft>
                <a:spcPts val="600"/>
              </a:spcAft>
            </a:pPr>
            <a:r>
              <a:rPr lang="en-US" dirty="0"/>
              <a:t>But serious complications can result.</a:t>
            </a:r>
            <a:endParaRPr lang="en-US" u="none" strike="noStrike" baseline="0" dirty="0"/>
          </a:p>
          <a:p>
            <a:pPr marR="0" lvl="0" rtl="0">
              <a:spcBef>
                <a:spcPts val="600"/>
              </a:spcBef>
              <a:spcAft>
                <a:spcPts val="600"/>
              </a:spcAft>
            </a:pPr>
            <a:r>
              <a:rPr lang="en-US" u="none" strike="noStrike" baseline="0" dirty="0"/>
              <a:t>Once the body’s compensating mechanisms fail, vital signs deteriorate very rapidly as cells begin to die. </a:t>
            </a:r>
          </a:p>
          <a:p>
            <a:pPr lvl="1">
              <a:spcBef>
                <a:spcPts val="600"/>
              </a:spcBef>
              <a:spcAft>
                <a:spcPts val="600"/>
              </a:spcAft>
            </a:pPr>
            <a:r>
              <a:rPr lang="en-US" dirty="0"/>
              <a:t>S</a:t>
            </a:r>
            <a:r>
              <a:rPr lang="en-US" u="none" strike="noStrike" baseline="0" dirty="0"/>
              <a:t>ets into motion a cascading effect that cannot be reversed</a:t>
            </a:r>
          </a:p>
          <a:p>
            <a:pPr lvl="1">
              <a:spcBef>
                <a:spcPts val="600"/>
              </a:spcBef>
              <a:spcAft>
                <a:spcPts val="600"/>
              </a:spcAft>
            </a:pPr>
            <a:r>
              <a:rPr lang="en-US" dirty="0"/>
              <a:t>As more cells die, the tissues of various organs die, resulting in organ system failure and eventually death. </a:t>
            </a:r>
          </a:p>
          <a:p>
            <a:pPr lvl="1">
              <a:spcBef>
                <a:spcPts val="600"/>
              </a:spcBef>
              <a:spcAft>
                <a:spcPts val="600"/>
              </a:spcAft>
            </a:pPr>
            <a:r>
              <a:rPr lang="en-US" dirty="0"/>
              <a:t>Despite even aggressive treatment, this form of shock is not reversible and is fatal.</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p:spTree>
    <p:extLst>
      <p:ext uri="{BB962C8B-B14F-4D97-AF65-F5344CB8AC3E}">
        <p14:creationId xmlns:p14="http://schemas.microsoft.com/office/powerpoint/2010/main" val="134805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Shock</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756910"/>
            <a:ext cx="817853" cy="461665"/>
          </a:xfrm>
          <a:prstGeom prst="rect">
            <a:avLst/>
          </a:prstGeom>
        </p:spPr>
        <p:txBody>
          <a:bodyPr wrap="square">
            <a:spAutoFit/>
          </a:bodyPr>
          <a:lstStyle/>
          <a:p>
            <a:pPr algn="ctr"/>
            <a:r>
              <a:rPr lang="en-US" sz="2400" b="1" dirty="0">
                <a:latin typeface="Arial" pitchFamily="34" charset="0"/>
                <a:cs typeface="Arial" pitchFamily="34" charset="0"/>
              </a:rPr>
              <a:t>10-4</a:t>
            </a:r>
          </a:p>
        </p:txBody>
      </p:sp>
      <p:pic>
        <p:nvPicPr>
          <p:cNvPr id="2050" name="Picture 2" descr="Trauma of any kind. External blood loss and pooling of blood in large internal vessels depress circulation. Tissues and organs receive inadequate supply of blood. Blood loss causes rapid heart rate and weak pulse. Blood vessels constrict in extremities to conserve blood causing cold, clammy skin. Low levels of oxygen to breathing control centers of brain make respirations rapid and shallow. Nervous system reaction results in profuse sweating. Vasoconstriction fails&#10;and blood pressure drops. Leaking capillaries lead to loss of vital blood plasma causing circulatory depression and thirst. Unresponsiveness and death may result. " title="Flowchart of progression of sho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298" y="1670554"/>
            <a:ext cx="6265150" cy="448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0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Types of Shock</a:t>
            </a:r>
          </a:p>
        </p:txBody>
      </p:sp>
    </p:spTree>
    <p:extLst>
      <p:ext uri="{BB962C8B-B14F-4D97-AF65-F5344CB8AC3E}">
        <p14:creationId xmlns:p14="http://schemas.microsoft.com/office/powerpoint/2010/main" val="1523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AB5E1-61DF-47A4-9A02-163B1762B414}"/>
              </a:ext>
            </a:extLst>
          </p:cNvPr>
          <p:cNvSpPr>
            <a:spLocks noGrp="1"/>
          </p:cNvSpPr>
          <p:nvPr>
            <p:ph type="title"/>
          </p:nvPr>
        </p:nvSpPr>
        <p:spPr/>
        <p:txBody>
          <a:bodyPr/>
          <a:lstStyle/>
          <a:p>
            <a:pPr marR="0" rtl="0"/>
            <a:r>
              <a:rPr lang="en-US" b="1" i="0" u="none" strike="noStrike" kern="1600" baseline="0" dirty="0"/>
              <a:t>Types of Shock</a:t>
            </a:r>
          </a:p>
        </p:txBody>
      </p:sp>
      <p:sp>
        <p:nvSpPr>
          <p:cNvPr id="3" name="Text Placeholder 2">
            <a:extLst>
              <a:ext uri="{FF2B5EF4-FFF2-40B4-BE49-F238E27FC236}">
                <a16:creationId xmlns:a16="http://schemas.microsoft.com/office/drawing/2014/main" xmlns="" id="{3CD12234-C93C-47DB-8CB3-D819FFE37323}"/>
              </a:ext>
            </a:extLst>
          </p:cNvPr>
          <p:cNvSpPr>
            <a:spLocks noGrp="1"/>
          </p:cNvSpPr>
          <p:nvPr>
            <p:ph type="body" idx="1"/>
          </p:nvPr>
        </p:nvSpPr>
        <p:spPr>
          <a:xfrm>
            <a:off x="572226" y="1753761"/>
            <a:ext cx="10435590" cy="4588982"/>
          </a:xfrm>
        </p:spPr>
        <p:txBody>
          <a:bodyPr/>
          <a:lstStyle/>
          <a:p>
            <a:pPr marL="0" indent="0">
              <a:spcBef>
                <a:spcPts val="600"/>
              </a:spcBef>
              <a:spcAft>
                <a:spcPts val="600"/>
              </a:spcAft>
              <a:buNone/>
            </a:pPr>
            <a:r>
              <a:rPr lang="en-US" dirty="0"/>
              <a:t>F</a:t>
            </a:r>
            <a:r>
              <a:rPr lang="en-US" u="none" strike="noStrike" baseline="0" dirty="0"/>
              <a:t>our major types of shock: </a:t>
            </a:r>
          </a:p>
          <a:p>
            <a:pPr marL="457200" indent="-457200">
              <a:spcBef>
                <a:spcPts val="600"/>
              </a:spcBef>
              <a:spcAft>
                <a:spcPts val="600"/>
              </a:spcAft>
              <a:buFont typeface="+mj-lt"/>
              <a:buAutoNum type="arabicPeriod"/>
            </a:pPr>
            <a:r>
              <a:rPr lang="en-US" strike="noStrike" dirty="0">
                <a:solidFill>
                  <a:schemeClr val="tx2"/>
                </a:solidFill>
              </a:rPr>
              <a:t> </a:t>
            </a:r>
            <a:r>
              <a:rPr lang="en-US" u="dbl" strike="noStrike" dirty="0">
                <a:solidFill>
                  <a:srgbClr val="C00000"/>
                </a:solidFill>
              </a:rPr>
              <a:t>Hypovolemic shock</a:t>
            </a:r>
          </a:p>
          <a:p>
            <a:pPr lvl="1">
              <a:spcBef>
                <a:spcPts val="600"/>
              </a:spcBef>
              <a:spcAft>
                <a:spcPts val="600"/>
              </a:spcAft>
            </a:pPr>
            <a:r>
              <a:rPr lang="en-US" dirty="0">
                <a:solidFill>
                  <a:schemeClr val="tx2"/>
                </a:solidFill>
              </a:rPr>
              <a:t>C</a:t>
            </a:r>
            <a:r>
              <a:rPr lang="en-US" u="none" strike="noStrike" baseline="0" dirty="0">
                <a:solidFill>
                  <a:schemeClr val="tx2"/>
                </a:solidFill>
              </a:rPr>
              <a:t>aused by loss of circulating blood volume or body fluids</a:t>
            </a:r>
          </a:p>
          <a:p>
            <a:pPr marL="457200" indent="-457200">
              <a:lnSpc>
                <a:spcPct val="90000"/>
              </a:lnSpc>
              <a:spcBef>
                <a:spcPts val="600"/>
              </a:spcBef>
              <a:spcAft>
                <a:spcPts val="600"/>
              </a:spcAft>
              <a:buFont typeface="+mj-lt"/>
              <a:buAutoNum type="arabicPeriod"/>
            </a:pPr>
            <a:r>
              <a:rPr lang="en-US" dirty="0">
                <a:solidFill>
                  <a:schemeClr val="tx2"/>
                </a:solidFill>
              </a:rPr>
              <a:t> </a:t>
            </a:r>
            <a:r>
              <a:rPr lang="en-US" u="dbl" dirty="0">
                <a:solidFill>
                  <a:srgbClr val="C00000"/>
                </a:solidFill>
              </a:rPr>
              <a:t>Cardiogenic shock</a:t>
            </a:r>
          </a:p>
          <a:p>
            <a:pPr lvl="1">
              <a:lnSpc>
                <a:spcPct val="90000"/>
              </a:lnSpc>
              <a:spcBef>
                <a:spcPts val="600"/>
              </a:spcBef>
              <a:spcAft>
                <a:spcPts val="600"/>
              </a:spcAft>
            </a:pPr>
            <a:r>
              <a:rPr lang="en-US" dirty="0">
                <a:solidFill>
                  <a:schemeClr val="tx2"/>
                </a:solidFill>
              </a:rPr>
              <a:t>Caused by the heart not pumping correctly</a:t>
            </a:r>
          </a:p>
          <a:p>
            <a:pPr marL="457200" indent="-457200">
              <a:lnSpc>
                <a:spcPct val="90000"/>
              </a:lnSpc>
              <a:spcBef>
                <a:spcPts val="600"/>
              </a:spcBef>
              <a:spcAft>
                <a:spcPts val="600"/>
              </a:spcAft>
              <a:buFont typeface="+mj-lt"/>
              <a:buAutoNum type="arabicPeriod"/>
            </a:pPr>
            <a:r>
              <a:rPr lang="en-US" dirty="0">
                <a:solidFill>
                  <a:schemeClr val="tx2"/>
                </a:solidFill>
              </a:rPr>
              <a:t> </a:t>
            </a:r>
            <a:r>
              <a:rPr lang="en-US" u="dbl" dirty="0">
                <a:solidFill>
                  <a:srgbClr val="C00000"/>
                </a:solidFill>
              </a:rPr>
              <a:t>Distributive shock</a:t>
            </a:r>
          </a:p>
          <a:p>
            <a:pPr lvl="1">
              <a:lnSpc>
                <a:spcPct val="90000"/>
              </a:lnSpc>
              <a:spcBef>
                <a:spcPts val="600"/>
              </a:spcBef>
              <a:spcAft>
                <a:spcPts val="600"/>
              </a:spcAft>
            </a:pPr>
            <a:r>
              <a:rPr lang="en-US" dirty="0">
                <a:solidFill>
                  <a:schemeClr val="tx2"/>
                </a:solidFill>
              </a:rPr>
              <a:t>A result of poor vessel function, resulting in the circulating blood pooling in the blood vessels</a:t>
            </a:r>
          </a:p>
          <a:p>
            <a:pPr marL="457200" indent="-457200">
              <a:lnSpc>
                <a:spcPct val="90000"/>
              </a:lnSpc>
              <a:spcBef>
                <a:spcPts val="600"/>
              </a:spcBef>
              <a:spcAft>
                <a:spcPts val="600"/>
              </a:spcAft>
              <a:buFont typeface="+mj-lt"/>
              <a:buAutoNum type="arabicPeriod"/>
            </a:pPr>
            <a:r>
              <a:rPr lang="en-US" dirty="0">
                <a:solidFill>
                  <a:schemeClr val="tx2"/>
                </a:solidFill>
              </a:rPr>
              <a:t> </a:t>
            </a:r>
            <a:r>
              <a:rPr lang="en-US" u="dbl" dirty="0">
                <a:solidFill>
                  <a:srgbClr val="C00000"/>
                </a:solidFill>
              </a:rPr>
              <a:t>Obstructive shock</a:t>
            </a:r>
          </a:p>
          <a:p>
            <a:pPr lvl="1">
              <a:lnSpc>
                <a:spcPct val="90000"/>
              </a:lnSpc>
              <a:spcBef>
                <a:spcPts val="600"/>
              </a:spcBef>
              <a:spcAft>
                <a:spcPts val="600"/>
              </a:spcAft>
            </a:pPr>
            <a:r>
              <a:rPr lang="en-US" dirty="0">
                <a:solidFill>
                  <a:schemeClr val="tx2"/>
                </a:solidFill>
              </a:rPr>
              <a:t>Caused by a blockage in the cardiovascular system preventing blood flow</a:t>
            </a:r>
          </a:p>
          <a:p>
            <a:pPr marR="0" lvl="0" rtl="0"/>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spTree>
    <p:extLst>
      <p:ext uri="{BB962C8B-B14F-4D97-AF65-F5344CB8AC3E}">
        <p14:creationId xmlns:p14="http://schemas.microsoft.com/office/powerpoint/2010/main" val="59101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218391"/>
            <a:ext cx="12192000" cy="1002089"/>
          </a:xfrm>
        </p:spPr>
        <p:txBody>
          <a:bodyPr/>
          <a:lstStyle/>
          <a:p>
            <a:r>
              <a:rPr lang="en-US" dirty="0"/>
              <a:t>Objectives</a:t>
            </a:r>
          </a:p>
        </p:txBody>
      </p:sp>
      <p:sp>
        <p:nvSpPr>
          <p:cNvPr id="14" name="Content Placeholder 2"/>
          <p:cNvSpPr>
            <a:spLocks noGrp="1"/>
          </p:cNvSpPr>
          <p:nvPr>
            <p:ph idx="1"/>
          </p:nvPr>
        </p:nvSpPr>
        <p:spPr>
          <a:xfrm>
            <a:off x="925830" y="1930400"/>
            <a:ext cx="10287000" cy="4259517"/>
          </a:xfrm>
        </p:spPr>
        <p:txBody>
          <a:bodyPr/>
          <a:lstStyle/>
          <a:p>
            <a:r>
              <a:rPr lang="en-US" sz="2400" dirty="0"/>
              <a:t>10-1 Define shock.</a:t>
            </a:r>
            <a:endParaRPr lang="en-US" sz="4000" dirty="0"/>
          </a:p>
          <a:p>
            <a:r>
              <a:rPr lang="en-US" sz="2400" dirty="0"/>
              <a:t>10-2 Describe the three primary causes of shock.</a:t>
            </a:r>
            <a:endParaRPr lang="en-US" sz="4000" dirty="0"/>
          </a:p>
          <a:p>
            <a:r>
              <a:rPr lang="en-US" sz="2400" dirty="0"/>
              <a:t>10-3 Describe how the body compensates for shock.</a:t>
            </a:r>
            <a:endParaRPr lang="en-US" sz="4000" dirty="0"/>
          </a:p>
          <a:p>
            <a:r>
              <a:rPr lang="en-US" sz="2400" dirty="0"/>
              <a:t>10-4 Define the two stages of shock.</a:t>
            </a:r>
            <a:endParaRPr lang="en-US" sz="4000" dirty="0"/>
          </a:p>
          <a:p>
            <a:r>
              <a:rPr lang="en-US" sz="2400" dirty="0"/>
              <a:t>10-5 List the four major types of shock.</a:t>
            </a:r>
            <a:endParaRPr lang="en-US" sz="4000" dirty="0"/>
          </a:p>
          <a:p>
            <a:r>
              <a:rPr lang="en-US" sz="2400" dirty="0"/>
              <a:t>10-6 List the classic signs and symptoms of shock.</a:t>
            </a:r>
            <a:endParaRPr lang="en-US" sz="4000" dirty="0"/>
          </a:p>
          <a:p>
            <a:r>
              <a:rPr lang="en-US" sz="2400" dirty="0"/>
              <a:t>10-7 Describe and demonstrate the management of shock.</a:t>
            </a:r>
            <a:endParaRPr lang="en-US" sz="4000" dirty="0"/>
          </a:p>
          <a:p>
            <a:pPr lvl="1">
              <a:lnSpc>
                <a:spcPct val="200000"/>
              </a:lnSpc>
            </a:pPr>
            <a:endParaRPr lang="en-US" sz="2800" dirty="0"/>
          </a:p>
          <a:p>
            <a:pPr lvl="2"/>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208C8-E52D-4BBB-95BF-8DA394EA9EB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 Hypovolemic</a:t>
            </a:r>
          </a:p>
        </p:txBody>
      </p:sp>
      <p:sp>
        <p:nvSpPr>
          <p:cNvPr id="3" name="Text Placeholder 2">
            <a:extLst>
              <a:ext uri="{FF2B5EF4-FFF2-40B4-BE49-F238E27FC236}">
                <a16:creationId xmlns:a16="http://schemas.microsoft.com/office/drawing/2014/main" xmlns="" id="{4019AF65-C3F7-41A8-866A-7F06EFD9D35A}"/>
              </a:ext>
            </a:extLst>
          </p:cNvPr>
          <p:cNvSpPr>
            <a:spLocks noGrp="1"/>
          </p:cNvSpPr>
          <p:nvPr>
            <p:ph sz="half" idx="1"/>
          </p:nvPr>
        </p:nvSpPr>
        <p:spPr>
          <a:xfrm>
            <a:off x="819150" y="1899202"/>
            <a:ext cx="4855464" cy="4443686"/>
          </a:xfrm>
        </p:spPr>
        <p:txBody>
          <a:bodyPr>
            <a:normAutofit/>
          </a:bodyPr>
          <a:lstStyle/>
          <a:p>
            <a:pPr marR="0" lvl="0" rtl="0">
              <a:lnSpc>
                <a:spcPct val="90000"/>
              </a:lnSpc>
              <a:buNone/>
            </a:pPr>
            <a:r>
              <a:rPr lang="en-US" b="1" u="none" strike="noStrike" baseline="0" dirty="0"/>
              <a:t>Hypovolemic Shock </a:t>
            </a:r>
          </a:p>
          <a:p>
            <a:pPr marR="0" lvl="0" rtl="0">
              <a:lnSpc>
                <a:spcPct val="90000"/>
              </a:lnSpc>
            </a:pPr>
            <a:r>
              <a:rPr lang="en-US" dirty="0"/>
              <a:t>R</a:t>
            </a:r>
            <a:r>
              <a:rPr lang="en-US" u="none" strike="noStrike" baseline="0" dirty="0"/>
              <a:t>esults from a critical decrease in circulating fluid volume</a:t>
            </a:r>
            <a:r>
              <a:rPr lang="en-US" u="none" strike="noStrike" dirty="0"/>
              <a:t> from:</a:t>
            </a:r>
          </a:p>
          <a:p>
            <a:pPr lvl="1">
              <a:lnSpc>
                <a:spcPct val="90000"/>
              </a:lnSpc>
            </a:pPr>
            <a:r>
              <a:rPr lang="en-US" u="none" strike="noStrike" baseline="0" dirty="0"/>
              <a:t>Bleeding</a:t>
            </a:r>
          </a:p>
          <a:p>
            <a:pPr lvl="1">
              <a:lnSpc>
                <a:spcPct val="90000"/>
              </a:lnSpc>
            </a:pPr>
            <a:r>
              <a:rPr lang="en-US" u="none" strike="noStrike" baseline="0" dirty="0"/>
              <a:t>A loss of internal body fluid</a:t>
            </a:r>
            <a:endParaRPr lang="en-US" dirty="0"/>
          </a:p>
          <a:p>
            <a:pPr lvl="0">
              <a:lnSpc>
                <a:spcPct val="90000"/>
              </a:lnSpc>
            </a:pPr>
            <a:r>
              <a:rPr lang="en-US" dirty="0"/>
              <a:t>Causes:</a:t>
            </a:r>
          </a:p>
          <a:p>
            <a:pPr lvl="1">
              <a:lnSpc>
                <a:spcPct val="90000"/>
              </a:lnSpc>
            </a:pPr>
            <a:r>
              <a:rPr lang="en-US" dirty="0"/>
              <a:t>Hemorrhagic</a:t>
            </a:r>
          </a:p>
          <a:p>
            <a:pPr lvl="1">
              <a:lnSpc>
                <a:spcPct val="90000"/>
              </a:lnSpc>
            </a:pPr>
            <a:r>
              <a:rPr lang="en-US"/>
              <a:t>Nonhemorrhagic</a:t>
            </a:r>
            <a:endParaRPr lang="en-US" dirty="0"/>
          </a:p>
          <a:p>
            <a:pPr lvl="0">
              <a:lnSpc>
                <a:spcPct val="90000"/>
              </a:lnSpc>
            </a:pPr>
            <a:r>
              <a:rPr lang="en-US" dirty="0"/>
              <a:t>Hemorrhagic shock is the more common type and has more far-reaching effects.</a:t>
            </a:r>
          </a:p>
          <a:p>
            <a:pPr>
              <a:lnSpc>
                <a:spcPct val="90000"/>
              </a:lnSpc>
            </a:pPr>
            <a:endParaRPr lang="en-US" dirty="0"/>
          </a:p>
          <a:p>
            <a:pPr>
              <a:lnSpc>
                <a:spcPct val="90000"/>
              </a:lnSpc>
            </a:pPr>
            <a:endParaRPr lang="en-US"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pic>
        <p:nvPicPr>
          <p:cNvPr id="3074" name="Picture 2" descr="Upper extremity: 1 bottle of blood; Chest, Abdomen, Pelvis: 3 bottles each; Thigh: 2 bottles; Leg and Ankle/foot: 1 bottle each. " title="Illustration shows the potential blood loss from injuries in different parts of the bod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1362" y="1899463"/>
            <a:ext cx="3651274" cy="412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0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7820D2-C359-4B65-9A84-6AF2B8777C2F}"/>
              </a:ext>
            </a:extLst>
          </p:cNvPr>
          <p:cNvSpPr>
            <a:spLocks noGrp="1"/>
          </p:cNvSpPr>
          <p:nvPr>
            <p:ph type="title"/>
          </p:nvPr>
        </p:nvSpPr>
        <p:spPr/>
        <p:txBody>
          <a:bodyPr/>
          <a:lstStyle/>
          <a:p>
            <a:pPr marR="0" rtl="0"/>
            <a:r>
              <a:rPr lang="en-US" b="1" i="0" u="none" strike="noStrike" kern="1600" baseline="0" dirty="0"/>
              <a:t>Types of Shock: Hemorrhagic Shock </a:t>
            </a:r>
          </a:p>
        </p:txBody>
      </p:sp>
      <p:sp>
        <p:nvSpPr>
          <p:cNvPr id="3" name="Text Placeholder 2">
            <a:extLst>
              <a:ext uri="{FF2B5EF4-FFF2-40B4-BE49-F238E27FC236}">
                <a16:creationId xmlns:a16="http://schemas.microsoft.com/office/drawing/2014/main" xmlns="" id="{7AB3B1F7-5B5D-43EB-A870-3B07A0967BCE}"/>
              </a:ext>
            </a:extLst>
          </p:cNvPr>
          <p:cNvSpPr>
            <a:spLocks noGrp="1"/>
          </p:cNvSpPr>
          <p:nvPr>
            <p:ph type="body" idx="1"/>
          </p:nvPr>
        </p:nvSpPr>
        <p:spPr>
          <a:xfrm>
            <a:off x="878205" y="1721858"/>
            <a:ext cx="10435590" cy="4573441"/>
          </a:xfrm>
        </p:spPr>
        <p:txBody>
          <a:bodyPr/>
          <a:lstStyle/>
          <a:p>
            <a:pPr lvl="0"/>
            <a:r>
              <a:rPr lang="en-US" dirty="0"/>
              <a:t>Most common type of shock, a patient who has excessive bleeding.</a:t>
            </a:r>
          </a:p>
          <a:p>
            <a:pPr marR="0" lvl="0" rtl="0"/>
            <a:r>
              <a:rPr lang="en-US" u="none" strike="noStrike" baseline="0" dirty="0"/>
              <a:t>Blood loss that results in hemorrhagic shock can be caused by a variety of problems, including:</a:t>
            </a:r>
          </a:p>
          <a:p>
            <a:pPr lvl="1"/>
            <a:r>
              <a:rPr lang="en-US" u="none" strike="noStrike" baseline="0" dirty="0"/>
              <a:t>Trauma</a:t>
            </a:r>
          </a:p>
          <a:p>
            <a:pPr lvl="1"/>
            <a:r>
              <a:rPr lang="en-US" u="none" strike="noStrike" baseline="0" dirty="0"/>
              <a:t>Gastrointestinal bleeding</a:t>
            </a:r>
          </a:p>
          <a:p>
            <a:pPr lvl="1"/>
            <a:r>
              <a:rPr lang="en-US" u="none" strike="noStrike" baseline="0" dirty="0"/>
              <a:t>Vascular disruption</a:t>
            </a:r>
          </a:p>
          <a:p>
            <a:pPr lvl="1"/>
            <a:r>
              <a:rPr lang="en-US" u="none" strike="noStrike" baseline="0" dirty="0"/>
              <a:t>Vaginal bleeding</a:t>
            </a:r>
          </a:p>
          <a:p>
            <a:pPr lvl="1"/>
            <a:r>
              <a:rPr lang="en-US" u="none" strike="noStrike" baseline="0" dirty="0"/>
              <a:t>Bleeding that is a complication of pregnancy</a:t>
            </a:r>
          </a:p>
          <a:p>
            <a:pPr marR="0" lvl="0" rtl="0"/>
            <a:r>
              <a:rPr lang="en-US" u="none" strike="noStrike" baseline="0" dirty="0"/>
              <a:t>Bleeding disorders and certain medications may increase the severity of bleeding by preventing blood from clotting normally.</a:t>
            </a:r>
          </a:p>
          <a:p>
            <a:pPr lvl="1"/>
            <a:r>
              <a:rPr lang="en-US" u="dbl" dirty="0">
                <a:solidFill>
                  <a:srgbClr val="C00000"/>
                </a:solidFill>
              </a:rPr>
              <a:t>Anticoagulants</a:t>
            </a:r>
            <a:r>
              <a:rPr lang="en-US" dirty="0">
                <a:solidFill>
                  <a:schemeClr val="tx2"/>
                </a:solidFill>
              </a:rPr>
              <a:t>,</a:t>
            </a:r>
            <a:r>
              <a:rPr lang="en-US" dirty="0"/>
              <a:t> which inhibit the body’s ability to clot, can prolong bleeding; this can worsen hemorrhagic shock.</a:t>
            </a: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spTree>
    <p:extLst>
      <p:ext uri="{BB962C8B-B14F-4D97-AF65-F5344CB8AC3E}">
        <p14:creationId xmlns:p14="http://schemas.microsoft.com/office/powerpoint/2010/main" val="2910488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30F79-CE39-43B6-8F2C-BB9D685AA4BC}"/>
              </a:ext>
            </a:extLst>
          </p:cNvPr>
          <p:cNvSpPr>
            <a:spLocks noGrp="1"/>
          </p:cNvSpPr>
          <p:nvPr>
            <p:ph type="title"/>
          </p:nvPr>
        </p:nvSpPr>
        <p:spPr/>
        <p:txBody>
          <a:bodyPr/>
          <a:lstStyle/>
          <a:p>
            <a:pPr marR="0" rtl="0"/>
            <a:r>
              <a:rPr lang="en-US" b="1" i="0" u="none" strike="noStrike" kern="1600" baseline="0" dirty="0"/>
              <a:t>Types of Shock: Hemorrhagic</a:t>
            </a:r>
            <a:r>
              <a:rPr lang="en-US" b="1" i="0" u="none" strike="noStrike" kern="1600" dirty="0"/>
              <a:t> Shock</a:t>
            </a:r>
            <a:endParaRPr lang="en-US" b="1" i="0" u="none" strike="noStrike" kern="1600" baseline="0" dirty="0"/>
          </a:p>
        </p:txBody>
      </p:sp>
      <p:sp>
        <p:nvSpPr>
          <p:cNvPr id="3" name="Text Placeholder 2">
            <a:extLst>
              <a:ext uri="{FF2B5EF4-FFF2-40B4-BE49-F238E27FC236}">
                <a16:creationId xmlns:a16="http://schemas.microsoft.com/office/drawing/2014/main" xmlns="" id="{0A7F1293-7D0C-474F-9075-E47336B25946}"/>
              </a:ext>
            </a:extLst>
          </p:cNvPr>
          <p:cNvSpPr>
            <a:spLocks noGrp="1"/>
          </p:cNvSpPr>
          <p:nvPr>
            <p:ph type="body" idx="1"/>
          </p:nvPr>
        </p:nvSpPr>
        <p:spPr>
          <a:xfrm>
            <a:off x="878205" y="1670554"/>
            <a:ext cx="10435590" cy="4665917"/>
          </a:xfrm>
        </p:spPr>
        <p:txBody>
          <a:bodyPr/>
          <a:lstStyle/>
          <a:p>
            <a:pPr marR="0" lvl="0" rtl="0">
              <a:spcBef>
                <a:spcPts val="600"/>
              </a:spcBef>
              <a:spcAft>
                <a:spcPts val="600"/>
              </a:spcAft>
            </a:pPr>
            <a:r>
              <a:rPr lang="en-US" u="none" strike="noStrike" baseline="0" dirty="0"/>
              <a:t>Blood loss can be:</a:t>
            </a:r>
          </a:p>
          <a:p>
            <a:pPr lvl="1">
              <a:spcBef>
                <a:spcPts val="600"/>
              </a:spcBef>
              <a:spcAft>
                <a:spcPts val="600"/>
              </a:spcAft>
            </a:pPr>
            <a:r>
              <a:rPr lang="en-US" u="none" strike="noStrike" baseline="0" dirty="0"/>
              <a:t>External and obvious</a:t>
            </a:r>
            <a:endParaRPr lang="en-US" dirty="0"/>
          </a:p>
          <a:p>
            <a:pPr lvl="1">
              <a:spcBef>
                <a:spcPts val="600"/>
              </a:spcBef>
              <a:spcAft>
                <a:spcPts val="600"/>
              </a:spcAft>
            </a:pPr>
            <a:r>
              <a:rPr lang="en-US" u="none" strike="noStrike" baseline="0" dirty="0"/>
              <a:t>Internal and hidden </a:t>
            </a:r>
          </a:p>
          <a:p>
            <a:pPr marR="0" lvl="0" rtl="0">
              <a:spcBef>
                <a:spcPts val="600"/>
              </a:spcBef>
              <a:spcAft>
                <a:spcPts val="600"/>
              </a:spcAft>
            </a:pPr>
            <a:r>
              <a:rPr lang="en-US" dirty="0"/>
              <a:t>B</a:t>
            </a:r>
            <a:r>
              <a:rPr lang="en-US" u="none" strike="noStrike" baseline="0" dirty="0"/>
              <a:t>lood loss due to hemorrhage </a:t>
            </a:r>
            <a:r>
              <a:rPr lang="en-US" dirty="0"/>
              <a:t>can be</a:t>
            </a:r>
            <a:r>
              <a:rPr lang="en-US" u="none" strike="noStrike" baseline="0" dirty="0"/>
              <a:t> divided into four classes, ranging from:</a:t>
            </a:r>
          </a:p>
          <a:p>
            <a:pPr lvl="1">
              <a:spcBef>
                <a:spcPts val="600"/>
              </a:spcBef>
              <a:spcAft>
                <a:spcPts val="600"/>
              </a:spcAft>
            </a:pPr>
            <a:r>
              <a:rPr lang="en-US" dirty="0"/>
              <a:t>C</a:t>
            </a:r>
            <a:r>
              <a:rPr lang="en-US" u="none" strike="noStrike" baseline="0" dirty="0"/>
              <a:t>lass I, mild blood loss (less than 15% of total blood volume, or the equivalent of donating 1.5 units of blood) </a:t>
            </a:r>
            <a:endParaRPr lang="en-US" dirty="0"/>
          </a:p>
          <a:p>
            <a:pPr marL="914400" lvl="2" indent="0">
              <a:spcBef>
                <a:spcPts val="600"/>
              </a:spcBef>
              <a:spcAft>
                <a:spcPts val="600"/>
              </a:spcAft>
              <a:buNone/>
            </a:pPr>
            <a:r>
              <a:rPr lang="en-US" i="1" u="none" strike="noStrike" baseline="0" dirty="0"/>
              <a:t>to</a:t>
            </a:r>
          </a:p>
          <a:p>
            <a:pPr lvl="1">
              <a:spcBef>
                <a:spcPts val="600"/>
              </a:spcBef>
              <a:spcAft>
                <a:spcPts val="600"/>
              </a:spcAft>
            </a:pPr>
            <a:r>
              <a:rPr lang="en-US" dirty="0"/>
              <a:t>C</a:t>
            </a:r>
            <a:r>
              <a:rPr lang="en-US" u="none" strike="noStrike" baseline="0" dirty="0"/>
              <a:t>lass IV, extremely life threatening (blood loss of 40% of total blood volume or greater)</a:t>
            </a:r>
          </a:p>
          <a:p>
            <a:pPr marR="0" lvl="0" rtl="0">
              <a:spcBef>
                <a:spcPts val="600"/>
              </a:spcBef>
              <a:spcAft>
                <a:spcPts val="600"/>
              </a:spcAft>
            </a:pPr>
            <a:r>
              <a:rPr lang="en-US" dirty="0"/>
              <a:t>A d</a:t>
            </a:r>
            <a:r>
              <a:rPr lang="en-US" u="none" strike="noStrike" baseline="0" dirty="0"/>
              <a:t>ecrease in blood pressure may not be noted until more than 20% to 30% of total blood volume is lost.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B0668B17-C77D-4D52-BC9E-65CDD701E982}"/>
                  </a:ext>
                </a:extLst>
              </p14:cNvPr>
              <p14:cNvContentPartPr/>
              <p14:nvPr/>
            </p14:nvContentPartPr>
            <p14:xfrm>
              <a:off x="2382840" y="4021905"/>
              <a:ext cx="360" cy="360"/>
            </p14:xfrm>
          </p:contentPart>
        </mc:Choice>
        <mc:Fallback xmlns="">
          <p:pic>
            <p:nvPicPr>
              <p:cNvPr id="6" name="Ink 5">
                <a:extLst>
                  <a:ext uri="{FF2B5EF4-FFF2-40B4-BE49-F238E27FC236}">
                    <a16:creationId xmlns:a16="http://schemas.microsoft.com/office/drawing/2014/main" id="{B0668B17-C77D-4D52-BC9E-65CDD701E982}"/>
                  </a:ext>
                </a:extLst>
              </p:cNvPr>
              <p:cNvPicPr/>
              <p:nvPr/>
            </p:nvPicPr>
            <p:blipFill>
              <a:blip r:embed="rId4"/>
              <a:stretch>
                <a:fillRect/>
              </a:stretch>
            </p:blipFill>
            <p:spPr>
              <a:xfrm>
                <a:off x="2378520" y="4017585"/>
                <a:ext cx="9000" cy="9000"/>
              </a:xfrm>
              <a:prstGeom prst="rect">
                <a:avLst/>
              </a:prstGeom>
            </p:spPr>
          </p:pic>
        </mc:Fallback>
      </mc:AlternateContent>
      <p:grpSp>
        <p:nvGrpSpPr>
          <p:cNvPr id="10" name="Group 9">
            <a:extLst>
              <a:ext uri="{FF2B5EF4-FFF2-40B4-BE49-F238E27FC236}">
                <a16:creationId xmlns:a16="http://schemas.microsoft.com/office/drawing/2014/main" xmlns="" id="{90CF4BD9-C2C3-4D92-AE68-C42C45A5A7A6}"/>
              </a:ext>
            </a:extLst>
          </p:cNvPr>
          <p:cNvGrpSpPr/>
          <p:nvPr/>
        </p:nvGrpSpPr>
        <p:grpSpPr>
          <a:xfrm>
            <a:off x="2136600" y="3931905"/>
            <a:ext cx="10800" cy="360"/>
            <a:chOff x="2136600" y="3931905"/>
            <a:chExt cx="1080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3C6AA2D5-906D-4F0A-9B4A-E6173534EE84}"/>
                    </a:ext>
                  </a:extLst>
                </p14:cNvPr>
                <p14:cNvContentPartPr/>
                <p14:nvPr/>
              </p14:nvContentPartPr>
              <p14:xfrm>
                <a:off x="2136600" y="3931905"/>
                <a:ext cx="360" cy="360"/>
              </p14:xfrm>
            </p:contentPart>
          </mc:Choice>
          <mc:Fallback xmlns="">
            <p:pic>
              <p:nvPicPr>
                <p:cNvPr id="7" name="Ink 6">
                  <a:extLst>
                    <a:ext uri="{FF2B5EF4-FFF2-40B4-BE49-F238E27FC236}">
                      <a16:creationId xmlns:a16="http://schemas.microsoft.com/office/drawing/2014/main" id="{3C6AA2D5-906D-4F0A-9B4A-E6173534EE84}"/>
                    </a:ext>
                  </a:extLst>
                </p:cNvPr>
                <p:cNvPicPr/>
                <p:nvPr/>
              </p:nvPicPr>
              <p:blipFill>
                <a:blip r:embed="rId4"/>
                <a:stretch>
                  <a:fillRect/>
                </a:stretch>
              </p:blipFill>
              <p:spPr>
                <a:xfrm>
                  <a:off x="2132280" y="3927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F4CE55A6-B6BD-4411-8B16-B776FB7433A3}"/>
                    </a:ext>
                  </a:extLst>
                </p14:cNvPr>
                <p14:cNvContentPartPr/>
                <p14:nvPr/>
              </p14:nvContentPartPr>
              <p14:xfrm>
                <a:off x="2147040" y="3931905"/>
                <a:ext cx="360" cy="360"/>
              </p14:xfrm>
            </p:contentPart>
          </mc:Choice>
          <mc:Fallback xmlns="">
            <p:pic>
              <p:nvPicPr>
                <p:cNvPr id="8" name="Ink 7">
                  <a:extLst>
                    <a:ext uri="{FF2B5EF4-FFF2-40B4-BE49-F238E27FC236}">
                      <a16:creationId xmlns:a16="http://schemas.microsoft.com/office/drawing/2014/main" id="{F4CE55A6-B6BD-4411-8B16-B776FB7433A3}"/>
                    </a:ext>
                  </a:extLst>
                </p:cNvPr>
                <p:cNvPicPr/>
                <p:nvPr/>
              </p:nvPicPr>
              <p:blipFill>
                <a:blip r:embed="rId4"/>
                <a:stretch>
                  <a:fillRect/>
                </a:stretch>
              </p:blipFill>
              <p:spPr>
                <a:xfrm>
                  <a:off x="2142720" y="392758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8740EB0D-2081-44E5-8451-10DDE93DE92F}"/>
                  </a:ext>
                </a:extLst>
              </p14:cNvPr>
              <p14:cNvContentPartPr/>
              <p14:nvPr/>
            </p14:nvContentPartPr>
            <p14:xfrm>
              <a:off x="2103480" y="3983025"/>
              <a:ext cx="360" cy="360"/>
            </p14:xfrm>
          </p:contentPart>
        </mc:Choice>
        <mc:Fallback xmlns="">
          <p:pic>
            <p:nvPicPr>
              <p:cNvPr id="9" name="Ink 8">
                <a:extLst>
                  <a:ext uri="{FF2B5EF4-FFF2-40B4-BE49-F238E27FC236}">
                    <a16:creationId xmlns:a16="http://schemas.microsoft.com/office/drawing/2014/main" id="{8740EB0D-2081-44E5-8451-10DDE93DE92F}"/>
                  </a:ext>
                </a:extLst>
              </p:cNvPr>
              <p:cNvPicPr/>
              <p:nvPr/>
            </p:nvPicPr>
            <p:blipFill>
              <a:blip r:embed="rId4"/>
              <a:stretch>
                <a:fillRect/>
              </a:stretch>
            </p:blipFill>
            <p:spPr>
              <a:xfrm>
                <a:off x="2099160" y="3978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xmlns="" id="{7B23431F-9291-46F5-A5DD-AFDAD7F3E666}"/>
                  </a:ext>
                </a:extLst>
              </p14:cNvPr>
              <p14:cNvContentPartPr/>
              <p14:nvPr/>
            </p14:nvContentPartPr>
            <p14:xfrm>
              <a:off x="2553840" y="3998505"/>
              <a:ext cx="360" cy="360"/>
            </p14:xfrm>
          </p:contentPart>
        </mc:Choice>
        <mc:Fallback xmlns="">
          <p:pic>
            <p:nvPicPr>
              <p:cNvPr id="11" name="Ink 10">
                <a:extLst>
                  <a:ext uri="{FF2B5EF4-FFF2-40B4-BE49-F238E27FC236}">
                    <a16:creationId xmlns:a16="http://schemas.microsoft.com/office/drawing/2014/main" id="{7B23431F-9291-46F5-A5DD-AFDAD7F3E666}"/>
                  </a:ext>
                </a:extLst>
              </p:cNvPr>
              <p:cNvPicPr/>
              <p:nvPr/>
            </p:nvPicPr>
            <p:blipFill>
              <a:blip r:embed="rId4"/>
              <a:stretch>
                <a:fillRect/>
              </a:stretch>
            </p:blipFill>
            <p:spPr>
              <a:xfrm>
                <a:off x="2549520" y="3994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xmlns="" id="{F422809D-A561-4714-9A55-2CE3E063363F}"/>
                  </a:ext>
                </a:extLst>
              </p14:cNvPr>
              <p14:cNvContentPartPr/>
              <p14:nvPr/>
            </p14:nvContentPartPr>
            <p14:xfrm>
              <a:off x="2586240" y="4002105"/>
              <a:ext cx="360" cy="360"/>
            </p14:xfrm>
          </p:contentPart>
        </mc:Choice>
        <mc:Fallback xmlns="">
          <p:pic>
            <p:nvPicPr>
              <p:cNvPr id="12" name="Ink 11">
                <a:extLst>
                  <a:ext uri="{FF2B5EF4-FFF2-40B4-BE49-F238E27FC236}">
                    <a16:creationId xmlns:a16="http://schemas.microsoft.com/office/drawing/2014/main" id="{F422809D-A561-4714-9A55-2CE3E063363F}"/>
                  </a:ext>
                </a:extLst>
              </p:cNvPr>
              <p:cNvPicPr/>
              <p:nvPr/>
            </p:nvPicPr>
            <p:blipFill>
              <a:blip r:embed="rId4"/>
              <a:stretch>
                <a:fillRect/>
              </a:stretch>
            </p:blipFill>
            <p:spPr>
              <a:xfrm>
                <a:off x="2581920" y="3997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xmlns="" id="{1B97B73C-3D94-4570-BD43-6BBFC8794EF5}"/>
                  </a:ext>
                </a:extLst>
              </p14:cNvPr>
              <p14:cNvContentPartPr/>
              <p14:nvPr/>
            </p14:nvContentPartPr>
            <p14:xfrm>
              <a:off x="2925720" y="3897345"/>
              <a:ext cx="360" cy="360"/>
            </p14:xfrm>
          </p:contentPart>
        </mc:Choice>
        <mc:Fallback xmlns="">
          <p:pic>
            <p:nvPicPr>
              <p:cNvPr id="13" name="Ink 12">
                <a:extLst>
                  <a:ext uri="{FF2B5EF4-FFF2-40B4-BE49-F238E27FC236}">
                    <a16:creationId xmlns:a16="http://schemas.microsoft.com/office/drawing/2014/main" id="{1B97B73C-3D94-4570-BD43-6BBFC8794EF5}"/>
                  </a:ext>
                </a:extLst>
              </p:cNvPr>
              <p:cNvPicPr/>
              <p:nvPr/>
            </p:nvPicPr>
            <p:blipFill>
              <a:blip r:embed="rId4"/>
              <a:stretch>
                <a:fillRect/>
              </a:stretch>
            </p:blipFill>
            <p:spPr>
              <a:xfrm>
                <a:off x="2921400" y="3893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xmlns="" id="{AFF41B7A-7DCD-4A8E-A3CA-89B81033E401}"/>
                  </a:ext>
                </a:extLst>
              </p14:cNvPr>
              <p14:cNvContentPartPr/>
              <p14:nvPr/>
            </p14:nvContentPartPr>
            <p14:xfrm>
              <a:off x="3668040" y="3897345"/>
              <a:ext cx="360" cy="360"/>
            </p14:xfrm>
          </p:contentPart>
        </mc:Choice>
        <mc:Fallback xmlns="">
          <p:pic>
            <p:nvPicPr>
              <p:cNvPr id="14" name="Ink 13">
                <a:extLst>
                  <a:ext uri="{FF2B5EF4-FFF2-40B4-BE49-F238E27FC236}">
                    <a16:creationId xmlns:a16="http://schemas.microsoft.com/office/drawing/2014/main" id="{AFF41B7A-7DCD-4A8E-A3CA-89B81033E401}"/>
                  </a:ext>
                </a:extLst>
              </p:cNvPr>
              <p:cNvPicPr/>
              <p:nvPr/>
            </p:nvPicPr>
            <p:blipFill>
              <a:blip r:embed="rId4"/>
              <a:stretch>
                <a:fillRect/>
              </a:stretch>
            </p:blipFill>
            <p:spPr>
              <a:xfrm>
                <a:off x="3663720" y="3893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xmlns="" id="{843DFA15-168C-4866-8429-623FC5380B30}"/>
                  </a:ext>
                </a:extLst>
              </p14:cNvPr>
              <p14:cNvContentPartPr/>
              <p14:nvPr/>
            </p14:nvContentPartPr>
            <p14:xfrm>
              <a:off x="4454280" y="3893745"/>
              <a:ext cx="360" cy="360"/>
            </p14:xfrm>
          </p:contentPart>
        </mc:Choice>
        <mc:Fallback xmlns="">
          <p:pic>
            <p:nvPicPr>
              <p:cNvPr id="15" name="Ink 14">
                <a:extLst>
                  <a:ext uri="{FF2B5EF4-FFF2-40B4-BE49-F238E27FC236}">
                    <a16:creationId xmlns:a16="http://schemas.microsoft.com/office/drawing/2014/main" id="{843DFA15-168C-4866-8429-623FC5380B30}"/>
                  </a:ext>
                </a:extLst>
              </p:cNvPr>
              <p:cNvPicPr/>
              <p:nvPr/>
            </p:nvPicPr>
            <p:blipFill>
              <a:blip r:embed="rId4"/>
              <a:stretch>
                <a:fillRect/>
              </a:stretch>
            </p:blipFill>
            <p:spPr>
              <a:xfrm>
                <a:off x="4449960" y="3889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xmlns="" id="{DD2C1C60-B09B-4578-93A3-96477F57B831}"/>
                  </a:ext>
                </a:extLst>
              </p14:cNvPr>
              <p14:cNvContentPartPr/>
              <p14:nvPr/>
            </p14:nvContentPartPr>
            <p14:xfrm>
              <a:off x="5879880" y="3889425"/>
              <a:ext cx="360" cy="360"/>
            </p14:xfrm>
          </p:contentPart>
        </mc:Choice>
        <mc:Fallback xmlns="">
          <p:pic>
            <p:nvPicPr>
              <p:cNvPr id="16" name="Ink 15">
                <a:extLst>
                  <a:ext uri="{FF2B5EF4-FFF2-40B4-BE49-F238E27FC236}">
                    <a16:creationId xmlns:a16="http://schemas.microsoft.com/office/drawing/2014/main" id="{DD2C1C60-B09B-4578-93A3-96477F57B831}"/>
                  </a:ext>
                </a:extLst>
              </p:cNvPr>
              <p:cNvPicPr/>
              <p:nvPr/>
            </p:nvPicPr>
            <p:blipFill>
              <a:blip r:embed="rId4"/>
              <a:stretch>
                <a:fillRect/>
              </a:stretch>
            </p:blipFill>
            <p:spPr>
              <a:xfrm>
                <a:off x="5875560" y="3885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xmlns="" id="{DB3CDF8D-3EA9-4C7B-9FF2-218EF039963D}"/>
                  </a:ext>
                </a:extLst>
              </p14:cNvPr>
              <p14:cNvContentPartPr/>
              <p14:nvPr/>
            </p14:nvContentPartPr>
            <p14:xfrm>
              <a:off x="6287040" y="3866385"/>
              <a:ext cx="360" cy="360"/>
            </p14:xfrm>
          </p:contentPart>
        </mc:Choice>
        <mc:Fallback xmlns="">
          <p:pic>
            <p:nvPicPr>
              <p:cNvPr id="17" name="Ink 16">
                <a:extLst>
                  <a:ext uri="{FF2B5EF4-FFF2-40B4-BE49-F238E27FC236}">
                    <a16:creationId xmlns:a16="http://schemas.microsoft.com/office/drawing/2014/main" id="{DB3CDF8D-3EA9-4C7B-9FF2-218EF039963D}"/>
                  </a:ext>
                </a:extLst>
              </p:cNvPr>
              <p:cNvPicPr/>
              <p:nvPr/>
            </p:nvPicPr>
            <p:blipFill>
              <a:blip r:embed="rId4"/>
              <a:stretch>
                <a:fillRect/>
              </a:stretch>
            </p:blipFill>
            <p:spPr>
              <a:xfrm>
                <a:off x="6282720" y="3862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xmlns="" id="{24F27252-F9C3-4468-B50D-0E1222FB80F1}"/>
                  </a:ext>
                </a:extLst>
              </p14:cNvPr>
              <p14:cNvContentPartPr/>
              <p14:nvPr/>
            </p14:nvContentPartPr>
            <p14:xfrm>
              <a:off x="7621560" y="3839025"/>
              <a:ext cx="360" cy="360"/>
            </p14:xfrm>
          </p:contentPart>
        </mc:Choice>
        <mc:Fallback xmlns="">
          <p:pic>
            <p:nvPicPr>
              <p:cNvPr id="18" name="Ink 17">
                <a:extLst>
                  <a:ext uri="{FF2B5EF4-FFF2-40B4-BE49-F238E27FC236}">
                    <a16:creationId xmlns:a16="http://schemas.microsoft.com/office/drawing/2014/main" id="{24F27252-F9C3-4468-B50D-0E1222FB80F1}"/>
                  </a:ext>
                </a:extLst>
              </p:cNvPr>
              <p:cNvPicPr/>
              <p:nvPr/>
            </p:nvPicPr>
            <p:blipFill>
              <a:blip r:embed="rId4"/>
              <a:stretch>
                <a:fillRect/>
              </a:stretch>
            </p:blipFill>
            <p:spPr>
              <a:xfrm>
                <a:off x="7617240" y="3834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xmlns="" id="{5313B634-8F24-444B-BC9E-4C2B2F292917}"/>
                  </a:ext>
                </a:extLst>
              </p14:cNvPr>
              <p14:cNvContentPartPr/>
              <p14:nvPr/>
            </p14:nvContentPartPr>
            <p14:xfrm>
              <a:off x="8565120" y="3983025"/>
              <a:ext cx="360" cy="360"/>
            </p14:xfrm>
          </p:contentPart>
        </mc:Choice>
        <mc:Fallback xmlns="">
          <p:pic>
            <p:nvPicPr>
              <p:cNvPr id="19" name="Ink 18">
                <a:extLst>
                  <a:ext uri="{FF2B5EF4-FFF2-40B4-BE49-F238E27FC236}">
                    <a16:creationId xmlns:a16="http://schemas.microsoft.com/office/drawing/2014/main" id="{5313B634-8F24-444B-BC9E-4C2B2F292917}"/>
                  </a:ext>
                </a:extLst>
              </p:cNvPr>
              <p:cNvPicPr/>
              <p:nvPr/>
            </p:nvPicPr>
            <p:blipFill>
              <a:blip r:embed="rId4"/>
              <a:stretch>
                <a:fillRect/>
              </a:stretch>
            </p:blipFill>
            <p:spPr>
              <a:xfrm>
                <a:off x="8560800" y="3978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xmlns="" id="{C40CBC5B-B2A6-4E4B-9112-904895F16B91}"/>
                  </a:ext>
                </a:extLst>
              </p14:cNvPr>
              <p14:cNvContentPartPr/>
              <p14:nvPr/>
            </p14:nvContentPartPr>
            <p14:xfrm>
              <a:off x="9262440" y="3936945"/>
              <a:ext cx="360" cy="360"/>
            </p14:xfrm>
          </p:contentPart>
        </mc:Choice>
        <mc:Fallback xmlns="">
          <p:pic>
            <p:nvPicPr>
              <p:cNvPr id="20" name="Ink 19">
                <a:extLst>
                  <a:ext uri="{FF2B5EF4-FFF2-40B4-BE49-F238E27FC236}">
                    <a16:creationId xmlns:a16="http://schemas.microsoft.com/office/drawing/2014/main" id="{C40CBC5B-B2A6-4E4B-9112-904895F16B91}"/>
                  </a:ext>
                </a:extLst>
              </p:cNvPr>
              <p:cNvPicPr/>
              <p:nvPr/>
            </p:nvPicPr>
            <p:blipFill>
              <a:blip r:embed="rId4"/>
              <a:stretch>
                <a:fillRect/>
              </a:stretch>
            </p:blipFill>
            <p:spPr>
              <a:xfrm>
                <a:off x="9258120" y="3932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xmlns="" id="{030DF708-B08E-492D-8CAF-D2F883371A02}"/>
                  </a:ext>
                </a:extLst>
              </p14:cNvPr>
              <p14:cNvContentPartPr/>
              <p14:nvPr/>
            </p14:nvContentPartPr>
            <p14:xfrm>
              <a:off x="10017000" y="3727065"/>
              <a:ext cx="360" cy="360"/>
            </p14:xfrm>
          </p:contentPart>
        </mc:Choice>
        <mc:Fallback xmlns="">
          <p:pic>
            <p:nvPicPr>
              <p:cNvPr id="21" name="Ink 20">
                <a:extLst>
                  <a:ext uri="{FF2B5EF4-FFF2-40B4-BE49-F238E27FC236}">
                    <a16:creationId xmlns:a16="http://schemas.microsoft.com/office/drawing/2014/main" id="{030DF708-B08E-492D-8CAF-D2F883371A02}"/>
                  </a:ext>
                </a:extLst>
              </p:cNvPr>
              <p:cNvPicPr/>
              <p:nvPr/>
            </p:nvPicPr>
            <p:blipFill>
              <a:blip r:embed="rId4"/>
              <a:stretch>
                <a:fillRect/>
              </a:stretch>
            </p:blipFill>
            <p:spPr>
              <a:xfrm>
                <a:off x="10012680" y="3722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xmlns="" id="{3AEC6F04-168E-405C-B91C-EB7FA6A329A9}"/>
                  </a:ext>
                </a:extLst>
              </p14:cNvPr>
              <p14:cNvContentPartPr/>
              <p14:nvPr/>
            </p14:nvContentPartPr>
            <p14:xfrm>
              <a:off x="2520360" y="4220265"/>
              <a:ext cx="360" cy="360"/>
            </p14:xfrm>
          </p:contentPart>
        </mc:Choice>
        <mc:Fallback xmlns="">
          <p:pic>
            <p:nvPicPr>
              <p:cNvPr id="22" name="Ink 21">
                <a:extLst>
                  <a:ext uri="{FF2B5EF4-FFF2-40B4-BE49-F238E27FC236}">
                    <a16:creationId xmlns:a16="http://schemas.microsoft.com/office/drawing/2014/main" id="{3AEC6F04-168E-405C-B91C-EB7FA6A329A9}"/>
                  </a:ext>
                </a:extLst>
              </p:cNvPr>
              <p:cNvPicPr/>
              <p:nvPr/>
            </p:nvPicPr>
            <p:blipFill>
              <a:blip r:embed="rId4"/>
              <a:stretch>
                <a:fillRect/>
              </a:stretch>
            </p:blipFill>
            <p:spPr>
              <a:xfrm>
                <a:off x="2516040" y="4215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xmlns="" id="{61D65145-2664-4B1F-8681-7F06DE6C9EC2}"/>
                  </a:ext>
                </a:extLst>
              </p14:cNvPr>
              <p14:cNvContentPartPr/>
              <p14:nvPr/>
            </p14:nvContentPartPr>
            <p14:xfrm>
              <a:off x="3511800" y="4368945"/>
              <a:ext cx="360" cy="360"/>
            </p14:xfrm>
          </p:contentPart>
        </mc:Choice>
        <mc:Fallback xmlns="">
          <p:pic>
            <p:nvPicPr>
              <p:cNvPr id="23" name="Ink 22">
                <a:extLst>
                  <a:ext uri="{FF2B5EF4-FFF2-40B4-BE49-F238E27FC236}">
                    <a16:creationId xmlns:a16="http://schemas.microsoft.com/office/drawing/2014/main" id="{61D65145-2664-4B1F-8681-7F06DE6C9EC2}"/>
                  </a:ext>
                </a:extLst>
              </p:cNvPr>
              <p:cNvPicPr/>
              <p:nvPr/>
            </p:nvPicPr>
            <p:blipFill>
              <a:blip r:embed="rId4"/>
              <a:stretch>
                <a:fillRect/>
              </a:stretch>
            </p:blipFill>
            <p:spPr>
              <a:xfrm>
                <a:off x="3507480" y="436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xmlns="" id="{F12288D1-830E-49A2-8F36-6A6B4F959654}"/>
                  </a:ext>
                </a:extLst>
              </p14:cNvPr>
              <p14:cNvContentPartPr/>
              <p14:nvPr/>
            </p14:nvContentPartPr>
            <p14:xfrm>
              <a:off x="4661280" y="4325025"/>
              <a:ext cx="360" cy="360"/>
            </p14:xfrm>
          </p:contentPart>
        </mc:Choice>
        <mc:Fallback xmlns="">
          <p:pic>
            <p:nvPicPr>
              <p:cNvPr id="24" name="Ink 23">
                <a:extLst>
                  <a:ext uri="{FF2B5EF4-FFF2-40B4-BE49-F238E27FC236}">
                    <a16:creationId xmlns:a16="http://schemas.microsoft.com/office/drawing/2014/main" id="{F12288D1-830E-49A2-8F36-6A6B4F959654}"/>
                  </a:ext>
                </a:extLst>
              </p:cNvPr>
              <p:cNvPicPr/>
              <p:nvPr/>
            </p:nvPicPr>
            <p:blipFill>
              <a:blip r:embed="rId4"/>
              <a:stretch>
                <a:fillRect/>
              </a:stretch>
            </p:blipFill>
            <p:spPr>
              <a:xfrm>
                <a:off x="4656960" y="4320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xmlns="" id="{4C5333D9-EEAF-47A7-835D-07F0CD71C51B}"/>
                  </a:ext>
                </a:extLst>
              </p14:cNvPr>
              <p14:cNvContentPartPr/>
              <p14:nvPr/>
            </p14:nvContentPartPr>
            <p14:xfrm>
              <a:off x="2317320" y="4842345"/>
              <a:ext cx="360" cy="360"/>
            </p14:xfrm>
          </p:contentPart>
        </mc:Choice>
        <mc:Fallback xmlns="">
          <p:pic>
            <p:nvPicPr>
              <p:cNvPr id="25" name="Ink 24">
                <a:extLst>
                  <a:ext uri="{FF2B5EF4-FFF2-40B4-BE49-F238E27FC236}">
                    <a16:creationId xmlns:a16="http://schemas.microsoft.com/office/drawing/2014/main" id="{4C5333D9-EEAF-47A7-835D-07F0CD71C51B}"/>
                  </a:ext>
                </a:extLst>
              </p:cNvPr>
              <p:cNvPicPr/>
              <p:nvPr/>
            </p:nvPicPr>
            <p:blipFill>
              <a:blip r:embed="rId4"/>
              <a:stretch>
                <a:fillRect/>
              </a:stretch>
            </p:blipFill>
            <p:spPr>
              <a:xfrm>
                <a:off x="2313000" y="4838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xmlns="" id="{0E8D9D41-9AD6-41FC-80D9-F49CFF5ED77E}"/>
                  </a:ext>
                </a:extLst>
              </p14:cNvPr>
              <p14:cNvContentPartPr/>
              <p14:nvPr/>
            </p14:nvContentPartPr>
            <p14:xfrm>
              <a:off x="1976040" y="5187945"/>
              <a:ext cx="360" cy="360"/>
            </p14:xfrm>
          </p:contentPart>
        </mc:Choice>
        <mc:Fallback xmlns="">
          <p:pic>
            <p:nvPicPr>
              <p:cNvPr id="26" name="Ink 25">
                <a:extLst>
                  <a:ext uri="{FF2B5EF4-FFF2-40B4-BE49-F238E27FC236}">
                    <a16:creationId xmlns:a16="http://schemas.microsoft.com/office/drawing/2014/main" id="{0E8D9D41-9AD6-41FC-80D9-F49CFF5ED77E}"/>
                  </a:ext>
                </a:extLst>
              </p:cNvPr>
              <p:cNvPicPr/>
              <p:nvPr/>
            </p:nvPicPr>
            <p:blipFill>
              <a:blip r:embed="rId4"/>
              <a:stretch>
                <a:fillRect/>
              </a:stretch>
            </p:blipFill>
            <p:spPr>
              <a:xfrm>
                <a:off x="1971720" y="5183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xmlns="" id="{1645CA51-72B2-4F20-8CC4-2CE9DD204981}"/>
                  </a:ext>
                </a:extLst>
              </p14:cNvPr>
              <p14:cNvContentPartPr/>
              <p14:nvPr/>
            </p14:nvContentPartPr>
            <p14:xfrm>
              <a:off x="3330720" y="5231505"/>
              <a:ext cx="360" cy="360"/>
            </p14:xfrm>
          </p:contentPart>
        </mc:Choice>
        <mc:Fallback xmlns="">
          <p:pic>
            <p:nvPicPr>
              <p:cNvPr id="27" name="Ink 26">
                <a:extLst>
                  <a:ext uri="{FF2B5EF4-FFF2-40B4-BE49-F238E27FC236}">
                    <a16:creationId xmlns:a16="http://schemas.microsoft.com/office/drawing/2014/main" id="{1645CA51-72B2-4F20-8CC4-2CE9DD204981}"/>
                  </a:ext>
                </a:extLst>
              </p:cNvPr>
              <p:cNvPicPr/>
              <p:nvPr/>
            </p:nvPicPr>
            <p:blipFill>
              <a:blip r:embed="rId4"/>
              <a:stretch>
                <a:fillRect/>
              </a:stretch>
            </p:blipFill>
            <p:spPr>
              <a:xfrm>
                <a:off x="3326400" y="5227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xmlns="" id="{5C26378F-F14A-4934-8E01-265E19671D35}"/>
                  </a:ext>
                </a:extLst>
              </p14:cNvPr>
              <p14:cNvContentPartPr/>
              <p14:nvPr/>
            </p14:nvContentPartPr>
            <p14:xfrm>
              <a:off x="3552840" y="5199105"/>
              <a:ext cx="360" cy="360"/>
            </p14:xfrm>
          </p:contentPart>
        </mc:Choice>
        <mc:Fallback xmlns="">
          <p:pic>
            <p:nvPicPr>
              <p:cNvPr id="28" name="Ink 27">
                <a:extLst>
                  <a:ext uri="{FF2B5EF4-FFF2-40B4-BE49-F238E27FC236}">
                    <a16:creationId xmlns:a16="http://schemas.microsoft.com/office/drawing/2014/main" id="{5C26378F-F14A-4934-8E01-265E19671D35}"/>
                  </a:ext>
                </a:extLst>
              </p:cNvPr>
              <p:cNvPicPr/>
              <p:nvPr/>
            </p:nvPicPr>
            <p:blipFill>
              <a:blip r:embed="rId4"/>
              <a:stretch>
                <a:fillRect/>
              </a:stretch>
            </p:blipFill>
            <p:spPr>
              <a:xfrm>
                <a:off x="3548520" y="5194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xmlns="" id="{E012CE2D-3F80-4204-8698-BE076C140D96}"/>
                  </a:ext>
                </a:extLst>
              </p14:cNvPr>
              <p14:cNvContentPartPr/>
              <p14:nvPr/>
            </p14:nvContentPartPr>
            <p14:xfrm>
              <a:off x="4728960" y="5226465"/>
              <a:ext cx="360" cy="360"/>
            </p14:xfrm>
          </p:contentPart>
        </mc:Choice>
        <mc:Fallback xmlns="">
          <p:pic>
            <p:nvPicPr>
              <p:cNvPr id="29" name="Ink 28">
                <a:extLst>
                  <a:ext uri="{FF2B5EF4-FFF2-40B4-BE49-F238E27FC236}">
                    <a16:creationId xmlns:a16="http://schemas.microsoft.com/office/drawing/2014/main" id="{E012CE2D-3F80-4204-8698-BE076C140D96}"/>
                  </a:ext>
                </a:extLst>
              </p:cNvPr>
              <p:cNvPicPr/>
              <p:nvPr/>
            </p:nvPicPr>
            <p:blipFill>
              <a:blip r:embed="rId4"/>
              <a:stretch>
                <a:fillRect/>
              </a:stretch>
            </p:blipFill>
            <p:spPr>
              <a:xfrm>
                <a:off x="4724640" y="5222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xmlns="" id="{C367C655-8042-42C1-93C0-90B9D6F7F8F7}"/>
                  </a:ext>
                </a:extLst>
              </p14:cNvPr>
              <p14:cNvContentPartPr/>
              <p14:nvPr/>
            </p14:nvContentPartPr>
            <p14:xfrm>
              <a:off x="6167880" y="5293425"/>
              <a:ext cx="360" cy="360"/>
            </p14:xfrm>
          </p:contentPart>
        </mc:Choice>
        <mc:Fallback xmlns="">
          <p:pic>
            <p:nvPicPr>
              <p:cNvPr id="30" name="Ink 29">
                <a:extLst>
                  <a:ext uri="{FF2B5EF4-FFF2-40B4-BE49-F238E27FC236}">
                    <a16:creationId xmlns:a16="http://schemas.microsoft.com/office/drawing/2014/main" id="{C367C655-8042-42C1-93C0-90B9D6F7F8F7}"/>
                  </a:ext>
                </a:extLst>
              </p:cNvPr>
              <p:cNvPicPr/>
              <p:nvPr/>
            </p:nvPicPr>
            <p:blipFill>
              <a:blip r:embed="rId4"/>
              <a:stretch>
                <a:fillRect/>
              </a:stretch>
            </p:blipFill>
            <p:spPr>
              <a:xfrm>
                <a:off x="6163560" y="5289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xmlns="" id="{F9E0D007-EA43-4190-A435-106F070E1F83}"/>
                  </a:ext>
                </a:extLst>
              </p14:cNvPr>
              <p14:cNvContentPartPr/>
              <p14:nvPr/>
            </p14:nvContentPartPr>
            <p14:xfrm>
              <a:off x="6303240" y="5184345"/>
              <a:ext cx="360" cy="360"/>
            </p14:xfrm>
          </p:contentPart>
        </mc:Choice>
        <mc:Fallback xmlns="">
          <p:pic>
            <p:nvPicPr>
              <p:cNvPr id="31" name="Ink 30">
                <a:extLst>
                  <a:ext uri="{FF2B5EF4-FFF2-40B4-BE49-F238E27FC236}">
                    <a16:creationId xmlns:a16="http://schemas.microsoft.com/office/drawing/2014/main" id="{F9E0D007-EA43-4190-A435-106F070E1F83}"/>
                  </a:ext>
                </a:extLst>
              </p:cNvPr>
              <p:cNvPicPr/>
              <p:nvPr/>
            </p:nvPicPr>
            <p:blipFill>
              <a:blip r:embed="rId4"/>
              <a:stretch>
                <a:fillRect/>
              </a:stretch>
            </p:blipFill>
            <p:spPr>
              <a:xfrm>
                <a:off x="6298920" y="5180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xmlns="" id="{0AAC9271-A3C2-48C6-ACEC-409A2D4BA88B}"/>
                  </a:ext>
                </a:extLst>
              </p14:cNvPr>
              <p14:cNvContentPartPr/>
              <p14:nvPr/>
            </p14:nvContentPartPr>
            <p14:xfrm>
              <a:off x="8900280" y="5850705"/>
              <a:ext cx="360" cy="360"/>
            </p14:xfrm>
          </p:contentPart>
        </mc:Choice>
        <mc:Fallback xmlns="">
          <p:pic>
            <p:nvPicPr>
              <p:cNvPr id="32" name="Ink 31">
                <a:extLst>
                  <a:ext uri="{FF2B5EF4-FFF2-40B4-BE49-F238E27FC236}">
                    <a16:creationId xmlns:a16="http://schemas.microsoft.com/office/drawing/2014/main" id="{0AAC9271-A3C2-48C6-ACEC-409A2D4BA88B}"/>
                  </a:ext>
                </a:extLst>
              </p:cNvPr>
              <p:cNvPicPr/>
              <p:nvPr/>
            </p:nvPicPr>
            <p:blipFill>
              <a:blip r:embed="rId4"/>
              <a:stretch>
                <a:fillRect/>
              </a:stretch>
            </p:blipFill>
            <p:spPr>
              <a:xfrm>
                <a:off x="8895960" y="5846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xmlns="" id="{0071BBF5-3E7C-480E-BD24-BECDBF906310}"/>
                  </a:ext>
                </a:extLst>
              </p14:cNvPr>
              <p14:cNvContentPartPr/>
              <p14:nvPr/>
            </p14:nvContentPartPr>
            <p14:xfrm>
              <a:off x="10087560" y="5936025"/>
              <a:ext cx="360" cy="360"/>
            </p14:xfrm>
          </p:contentPart>
        </mc:Choice>
        <mc:Fallback xmlns="">
          <p:pic>
            <p:nvPicPr>
              <p:cNvPr id="33" name="Ink 32">
                <a:extLst>
                  <a:ext uri="{FF2B5EF4-FFF2-40B4-BE49-F238E27FC236}">
                    <a16:creationId xmlns:a16="http://schemas.microsoft.com/office/drawing/2014/main" id="{0071BBF5-3E7C-480E-BD24-BECDBF906310}"/>
                  </a:ext>
                </a:extLst>
              </p:cNvPr>
              <p:cNvPicPr/>
              <p:nvPr/>
            </p:nvPicPr>
            <p:blipFill>
              <a:blip r:embed="rId4"/>
              <a:stretch>
                <a:fillRect/>
              </a:stretch>
            </p:blipFill>
            <p:spPr>
              <a:xfrm>
                <a:off x="10083240" y="5931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xmlns="" id="{F489123B-4BE7-4D20-A750-713F68F39C24}"/>
                  </a:ext>
                </a:extLst>
              </p14:cNvPr>
              <p14:cNvContentPartPr/>
              <p14:nvPr/>
            </p14:nvContentPartPr>
            <p14:xfrm>
              <a:off x="10253880" y="5898945"/>
              <a:ext cx="360" cy="360"/>
            </p14:xfrm>
          </p:contentPart>
        </mc:Choice>
        <mc:Fallback xmlns="">
          <p:pic>
            <p:nvPicPr>
              <p:cNvPr id="34" name="Ink 33">
                <a:extLst>
                  <a:ext uri="{FF2B5EF4-FFF2-40B4-BE49-F238E27FC236}">
                    <a16:creationId xmlns:a16="http://schemas.microsoft.com/office/drawing/2014/main" id="{F489123B-4BE7-4D20-A750-713F68F39C24}"/>
                  </a:ext>
                </a:extLst>
              </p:cNvPr>
              <p:cNvPicPr/>
              <p:nvPr/>
            </p:nvPicPr>
            <p:blipFill>
              <a:blip r:embed="rId4"/>
              <a:stretch>
                <a:fillRect/>
              </a:stretch>
            </p:blipFill>
            <p:spPr>
              <a:xfrm>
                <a:off x="10249560" y="589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xmlns="" id="{4A9DD70D-C293-4603-8225-80A587016E54}"/>
                  </a:ext>
                </a:extLst>
              </p14:cNvPr>
              <p14:cNvContentPartPr/>
              <p14:nvPr/>
            </p14:nvContentPartPr>
            <p14:xfrm>
              <a:off x="6964560" y="6077865"/>
              <a:ext cx="360" cy="360"/>
            </p14:xfrm>
          </p:contentPart>
        </mc:Choice>
        <mc:Fallback xmlns="">
          <p:pic>
            <p:nvPicPr>
              <p:cNvPr id="35" name="Ink 34">
                <a:extLst>
                  <a:ext uri="{FF2B5EF4-FFF2-40B4-BE49-F238E27FC236}">
                    <a16:creationId xmlns:a16="http://schemas.microsoft.com/office/drawing/2014/main" id="{4A9DD70D-C293-4603-8225-80A587016E54}"/>
                  </a:ext>
                </a:extLst>
              </p:cNvPr>
              <p:cNvPicPr/>
              <p:nvPr/>
            </p:nvPicPr>
            <p:blipFill>
              <a:blip r:embed="rId4"/>
              <a:stretch>
                <a:fillRect/>
              </a:stretch>
            </p:blipFill>
            <p:spPr>
              <a:xfrm>
                <a:off x="6960240" y="6073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Ink 35">
                <a:extLst>
                  <a:ext uri="{FF2B5EF4-FFF2-40B4-BE49-F238E27FC236}">
                    <a16:creationId xmlns:a16="http://schemas.microsoft.com/office/drawing/2014/main" xmlns="" id="{77E8A69B-57EF-46B1-9756-B2362D949143}"/>
                  </a:ext>
                </a:extLst>
              </p14:cNvPr>
              <p14:cNvContentPartPr/>
              <p14:nvPr/>
            </p14:nvContentPartPr>
            <p14:xfrm>
              <a:off x="2655720" y="6223665"/>
              <a:ext cx="360" cy="360"/>
            </p14:xfrm>
          </p:contentPart>
        </mc:Choice>
        <mc:Fallback xmlns="">
          <p:pic>
            <p:nvPicPr>
              <p:cNvPr id="36" name="Ink 35">
                <a:extLst>
                  <a:ext uri="{FF2B5EF4-FFF2-40B4-BE49-F238E27FC236}">
                    <a16:creationId xmlns:a16="http://schemas.microsoft.com/office/drawing/2014/main" id="{77E8A69B-57EF-46B1-9756-B2362D949143}"/>
                  </a:ext>
                </a:extLst>
              </p:cNvPr>
              <p:cNvPicPr/>
              <p:nvPr/>
            </p:nvPicPr>
            <p:blipFill>
              <a:blip r:embed="rId4"/>
              <a:stretch>
                <a:fillRect/>
              </a:stretch>
            </p:blipFill>
            <p:spPr>
              <a:xfrm>
                <a:off x="2651400" y="6219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xmlns="" id="{69052DE7-7440-4AAC-BC59-CD5BA013340D}"/>
                  </a:ext>
                </a:extLst>
              </p14:cNvPr>
              <p14:cNvContentPartPr/>
              <p14:nvPr/>
            </p14:nvContentPartPr>
            <p14:xfrm>
              <a:off x="3364200" y="6238425"/>
              <a:ext cx="360" cy="360"/>
            </p14:xfrm>
          </p:contentPart>
        </mc:Choice>
        <mc:Fallback xmlns="">
          <p:pic>
            <p:nvPicPr>
              <p:cNvPr id="37" name="Ink 36">
                <a:extLst>
                  <a:ext uri="{FF2B5EF4-FFF2-40B4-BE49-F238E27FC236}">
                    <a16:creationId xmlns:a16="http://schemas.microsoft.com/office/drawing/2014/main" id="{69052DE7-7440-4AAC-BC59-CD5BA013340D}"/>
                  </a:ext>
                </a:extLst>
              </p:cNvPr>
              <p:cNvPicPr/>
              <p:nvPr/>
            </p:nvPicPr>
            <p:blipFill>
              <a:blip r:embed="rId4"/>
              <a:stretch>
                <a:fillRect/>
              </a:stretch>
            </p:blipFill>
            <p:spPr>
              <a:xfrm>
                <a:off x="3359880" y="6234105"/>
                <a:ext cx="9000" cy="9000"/>
              </a:xfrm>
              <a:prstGeom prst="rect">
                <a:avLst/>
              </a:prstGeom>
            </p:spPr>
          </p:pic>
        </mc:Fallback>
      </mc:AlternateContent>
    </p:spTree>
    <p:extLst>
      <p:ext uri="{BB962C8B-B14F-4D97-AF65-F5344CB8AC3E}">
        <p14:creationId xmlns:p14="http://schemas.microsoft.com/office/powerpoint/2010/main" val="328641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7E95EB-01B3-464E-B950-565857EFBF3C}"/>
              </a:ext>
            </a:extLst>
          </p:cNvPr>
          <p:cNvSpPr>
            <a:spLocks noGrp="1"/>
          </p:cNvSpPr>
          <p:nvPr>
            <p:ph type="title"/>
          </p:nvPr>
        </p:nvSpPr>
        <p:spPr/>
        <p:txBody>
          <a:bodyPr/>
          <a:lstStyle/>
          <a:p>
            <a:pPr marR="0" rtl="0"/>
            <a:r>
              <a:rPr lang="en-US" b="1" i="0" u="none" strike="noStrike" kern="1600" baseline="0" dirty="0"/>
              <a:t>Types of Shock: Hemorrhagic Shock</a:t>
            </a:r>
          </a:p>
        </p:txBody>
      </p:sp>
      <p:sp>
        <p:nvSpPr>
          <p:cNvPr id="3" name="Text Placeholder 2">
            <a:extLst>
              <a:ext uri="{FF2B5EF4-FFF2-40B4-BE49-F238E27FC236}">
                <a16:creationId xmlns:a16="http://schemas.microsoft.com/office/drawing/2014/main" xmlns="" id="{0BBFB919-67BB-4EDE-935D-2C5198AB7990}"/>
              </a:ext>
            </a:extLst>
          </p:cNvPr>
          <p:cNvSpPr>
            <a:spLocks noGrp="1"/>
          </p:cNvSpPr>
          <p:nvPr>
            <p:ph type="body" idx="1"/>
          </p:nvPr>
        </p:nvSpPr>
        <p:spPr/>
        <p:txBody>
          <a:bodyPr/>
          <a:lstStyle/>
          <a:p>
            <a:pPr marR="0" lvl="0" rtl="0">
              <a:spcBef>
                <a:spcPts val="600"/>
              </a:spcBef>
              <a:spcAft>
                <a:spcPts val="600"/>
              </a:spcAft>
            </a:pPr>
            <a:r>
              <a:rPr lang="en-US" dirty="0"/>
              <a:t>E</a:t>
            </a:r>
            <a:r>
              <a:rPr lang="en-US" u="none" strike="noStrike" baseline="0" dirty="0"/>
              <a:t>arly indicator of hemorrhage is a relative tachycardia.</a:t>
            </a:r>
          </a:p>
          <a:p>
            <a:pPr lvl="1">
              <a:spcBef>
                <a:spcPts val="600"/>
              </a:spcBef>
              <a:spcAft>
                <a:spcPts val="600"/>
              </a:spcAft>
            </a:pPr>
            <a:r>
              <a:rPr lang="en-US" dirty="0"/>
              <a:t>D</a:t>
            </a:r>
            <a:r>
              <a:rPr lang="en-US" u="none" strike="noStrike" baseline="0" dirty="0"/>
              <a:t>ifficult to attribute increased heart rate to shock</a:t>
            </a:r>
          </a:p>
          <a:p>
            <a:pPr lvl="1">
              <a:spcBef>
                <a:spcPts val="600"/>
              </a:spcBef>
              <a:spcAft>
                <a:spcPts val="600"/>
              </a:spcAft>
            </a:pPr>
            <a:r>
              <a:rPr lang="en-US" dirty="0"/>
              <a:t>Example: S</a:t>
            </a:r>
            <a:r>
              <a:rPr lang="en-US" u="none" strike="noStrike" baseline="0" dirty="0"/>
              <a:t>omeone who may be experiencing anxiety due to pain from an injury could also</a:t>
            </a:r>
            <a:r>
              <a:rPr lang="en-US" u="none" strike="noStrike" dirty="0"/>
              <a:t> have tachycardia.</a:t>
            </a: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spTree>
    <p:extLst>
      <p:ext uri="{BB962C8B-B14F-4D97-AF65-F5344CB8AC3E}">
        <p14:creationId xmlns:p14="http://schemas.microsoft.com/office/powerpoint/2010/main" val="192444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76555-EFCE-4FEF-BDEF-567AA3C51DBA}"/>
              </a:ext>
            </a:extLst>
          </p:cNvPr>
          <p:cNvSpPr>
            <a:spLocks noGrp="1"/>
          </p:cNvSpPr>
          <p:nvPr>
            <p:ph type="title"/>
          </p:nvPr>
        </p:nvSpPr>
        <p:spPr/>
        <p:txBody>
          <a:bodyPr/>
          <a:lstStyle/>
          <a:p>
            <a:pPr marR="0" rtl="0"/>
            <a:r>
              <a:rPr lang="en-US" b="1" i="0" u="none" strike="noStrike" kern="1600" baseline="0" dirty="0"/>
              <a:t>Types of Shock: </a:t>
            </a:r>
            <a:r>
              <a:rPr lang="en-US" b="1" i="0" u="none" strike="noStrike" kern="1600" baseline="0"/>
              <a:t>Nonhemorrhagic</a:t>
            </a:r>
            <a:r>
              <a:rPr lang="en-US" b="1" i="0" u="none" strike="noStrike" kern="1600" baseline="0" dirty="0"/>
              <a:t> Shock</a:t>
            </a:r>
          </a:p>
        </p:txBody>
      </p:sp>
      <p:sp>
        <p:nvSpPr>
          <p:cNvPr id="3" name="Text Placeholder 2">
            <a:extLst>
              <a:ext uri="{FF2B5EF4-FFF2-40B4-BE49-F238E27FC236}">
                <a16:creationId xmlns:a16="http://schemas.microsoft.com/office/drawing/2014/main" xmlns="" id="{5F3B5599-7692-4330-92CF-A79DFA8B422D}"/>
              </a:ext>
            </a:extLst>
          </p:cNvPr>
          <p:cNvSpPr>
            <a:spLocks noGrp="1"/>
          </p:cNvSpPr>
          <p:nvPr>
            <p:ph type="body" idx="1"/>
          </p:nvPr>
        </p:nvSpPr>
        <p:spPr/>
        <p:txBody>
          <a:bodyPr/>
          <a:lstStyle/>
          <a:p>
            <a:pPr>
              <a:spcBef>
                <a:spcPts val="600"/>
              </a:spcBef>
              <a:spcAft>
                <a:spcPts val="600"/>
              </a:spcAft>
            </a:pPr>
            <a:r>
              <a:rPr lang="en-US" dirty="0"/>
              <a:t>Severe dehydration from vomiting and diarrhea may result in nonhemorrhagic shock.</a:t>
            </a:r>
            <a:endParaRPr lang="en-US" u="none" strike="noStrike" baseline="0" dirty="0"/>
          </a:p>
          <a:p>
            <a:pPr marR="0" lvl="0" rtl="0">
              <a:spcBef>
                <a:spcPts val="600"/>
              </a:spcBef>
              <a:spcAft>
                <a:spcPts val="600"/>
              </a:spcAft>
            </a:pPr>
            <a:r>
              <a:rPr lang="en-US" u="none" strike="noStrike" baseline="0" dirty="0"/>
              <a:t>Hypovolemia due to excessive water or fluid loss can occur with:</a:t>
            </a:r>
          </a:p>
          <a:p>
            <a:pPr lvl="1">
              <a:spcBef>
                <a:spcPts val="600"/>
              </a:spcBef>
              <a:spcAft>
                <a:spcPts val="600"/>
              </a:spcAft>
            </a:pPr>
            <a:r>
              <a:rPr lang="en-US" u="none" strike="noStrike" baseline="0" dirty="0"/>
              <a:t>Severe burns </a:t>
            </a:r>
          </a:p>
          <a:p>
            <a:pPr lvl="1">
              <a:spcBef>
                <a:spcPts val="600"/>
              </a:spcBef>
              <a:spcAft>
                <a:spcPts val="600"/>
              </a:spcAft>
            </a:pPr>
            <a:r>
              <a:rPr lang="en-US" u="none" strike="noStrike" baseline="0" dirty="0"/>
              <a:t>Dehydration</a:t>
            </a:r>
          </a:p>
          <a:p>
            <a:pPr lvl="1">
              <a:spcBef>
                <a:spcPts val="600"/>
              </a:spcBef>
              <a:spcAft>
                <a:spcPts val="600"/>
              </a:spcAft>
            </a:pPr>
            <a:r>
              <a:rPr lang="en-US" u="none" strike="noStrike" baseline="0" dirty="0"/>
              <a:t>Excessive vomiting </a:t>
            </a:r>
          </a:p>
          <a:p>
            <a:pPr lvl="1">
              <a:spcBef>
                <a:spcPts val="600"/>
              </a:spcBef>
              <a:spcAft>
                <a:spcPts val="600"/>
              </a:spcAft>
            </a:pPr>
            <a:r>
              <a:rPr lang="en-US" u="none" strike="noStrike" baseline="0" dirty="0"/>
              <a:t>Diarrhea </a:t>
            </a:r>
          </a:p>
          <a:p>
            <a:pPr lvl="1">
              <a:spcBef>
                <a:spcPts val="600"/>
              </a:spcBef>
              <a:spcAft>
                <a:spcPts val="600"/>
              </a:spcAft>
            </a:pPr>
            <a:r>
              <a:rPr lang="en-US" u="none" strike="noStrike" baseline="0" dirty="0"/>
              <a:t>Sweating</a:t>
            </a:r>
          </a:p>
          <a:p>
            <a:pPr lvl="1">
              <a:spcBef>
                <a:spcPts val="600"/>
              </a:spcBef>
              <a:spcAft>
                <a:spcPts val="600"/>
              </a:spcAft>
            </a:pPr>
            <a:r>
              <a:rPr lang="en-US" u="none" strike="noStrike" baseline="0" dirty="0"/>
              <a:t>The use of diuretic medications such as furosemide (Lasix)</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spTree>
    <p:extLst>
      <p:ext uri="{BB962C8B-B14F-4D97-AF65-F5344CB8AC3E}">
        <p14:creationId xmlns:p14="http://schemas.microsoft.com/office/powerpoint/2010/main" val="4032646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76555-EFCE-4FEF-BDEF-567AA3C51DBA}"/>
              </a:ext>
            </a:extLst>
          </p:cNvPr>
          <p:cNvSpPr>
            <a:spLocks noGrp="1"/>
          </p:cNvSpPr>
          <p:nvPr>
            <p:ph type="title"/>
          </p:nvPr>
        </p:nvSpPr>
        <p:spPr/>
        <p:txBody>
          <a:bodyPr/>
          <a:lstStyle/>
          <a:p>
            <a:pPr marR="0" rtl="0"/>
            <a:r>
              <a:rPr lang="en-US" b="1" i="0" u="none" strike="noStrike" kern="1600" baseline="0" dirty="0"/>
              <a:t>Types of Shock: Nonhemorrhagic Shock</a:t>
            </a:r>
          </a:p>
        </p:txBody>
      </p:sp>
      <p:sp>
        <p:nvSpPr>
          <p:cNvPr id="3" name="Text Placeholder 2">
            <a:extLst>
              <a:ext uri="{FF2B5EF4-FFF2-40B4-BE49-F238E27FC236}">
                <a16:creationId xmlns:a16="http://schemas.microsoft.com/office/drawing/2014/main" xmlns="" id="{5F3B5599-7692-4330-92CF-A79DFA8B422D}"/>
              </a:ext>
            </a:extLst>
          </p:cNvPr>
          <p:cNvSpPr>
            <a:spLocks noGrp="1"/>
          </p:cNvSpPr>
          <p:nvPr>
            <p:ph type="body" idx="1"/>
          </p:nvPr>
        </p:nvSpPr>
        <p:spPr/>
        <p:txBody>
          <a:bodyPr/>
          <a:lstStyle/>
          <a:p>
            <a:pPr>
              <a:spcBef>
                <a:spcPts val="600"/>
              </a:spcBef>
              <a:spcAft>
                <a:spcPts val="600"/>
              </a:spcAft>
            </a:pPr>
            <a:r>
              <a:rPr lang="en-US" u="none" strike="noStrike" baseline="0" dirty="0"/>
              <a:t>As water is lost from the body, compensatory mechanisms draw water away from the plasma.</a:t>
            </a:r>
          </a:p>
          <a:p>
            <a:pPr lvl="1">
              <a:spcBef>
                <a:spcPts val="600"/>
              </a:spcBef>
              <a:spcAft>
                <a:spcPts val="600"/>
              </a:spcAft>
            </a:pPr>
            <a:r>
              <a:rPr lang="en-US" dirty="0"/>
              <a:t>D</a:t>
            </a:r>
            <a:r>
              <a:rPr lang="en-US" u="none" strike="noStrike" baseline="0" dirty="0"/>
              <a:t>irect it to the spaces between the cells</a:t>
            </a:r>
          </a:p>
          <a:p>
            <a:pPr>
              <a:spcBef>
                <a:spcPts val="600"/>
              </a:spcBef>
              <a:spcAft>
                <a:spcPts val="600"/>
              </a:spcAft>
            </a:pPr>
            <a:r>
              <a:rPr lang="en-US" dirty="0"/>
              <a:t>Shift in fluid removes water from the bloodstream.</a:t>
            </a:r>
          </a:p>
          <a:p>
            <a:pPr lvl="1">
              <a:spcBef>
                <a:spcPts val="600"/>
              </a:spcBef>
              <a:spcAft>
                <a:spcPts val="600"/>
              </a:spcAft>
            </a:pPr>
            <a:r>
              <a:rPr lang="en-US" dirty="0"/>
              <a:t>Thereby decreasing the circulating blood volume</a:t>
            </a:r>
          </a:p>
          <a:p>
            <a:pPr lvl="1">
              <a:spcBef>
                <a:spcPts val="600"/>
              </a:spcBef>
              <a:spcAft>
                <a:spcPts val="600"/>
              </a:spcAft>
            </a:pPr>
            <a:r>
              <a:rPr lang="en-US" dirty="0"/>
              <a:t>Lowering blood pressure</a:t>
            </a:r>
          </a:p>
          <a:p>
            <a:pPr>
              <a:spcBef>
                <a:spcPts val="600"/>
              </a:spcBef>
              <a:spcAft>
                <a:spcPts val="600"/>
              </a:spcAft>
            </a:pPr>
            <a:r>
              <a:rPr lang="en-US" dirty="0"/>
              <a:t>Occurs over a much longer period of time than hemorrhagic</a:t>
            </a:r>
          </a:p>
          <a:p>
            <a:pPr marR="0" lvl="0" rtl="0"/>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spTree>
    <p:extLst>
      <p:ext uri="{BB962C8B-B14F-4D97-AF65-F5344CB8AC3E}">
        <p14:creationId xmlns:p14="http://schemas.microsoft.com/office/powerpoint/2010/main" val="186861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D6E0F-9C5F-4B8D-8384-BA6085ABA522}"/>
              </a:ext>
            </a:extLst>
          </p:cNvPr>
          <p:cNvSpPr>
            <a:spLocks noGrp="1"/>
          </p:cNvSpPr>
          <p:nvPr>
            <p:ph type="title"/>
          </p:nvPr>
        </p:nvSpPr>
        <p:spPr/>
        <p:txBody>
          <a:bodyPr/>
          <a:lstStyle/>
          <a:p>
            <a:pPr marR="0" rtl="0"/>
            <a:r>
              <a:rPr lang="en-US" b="1" i="0" u="none" strike="noStrike" kern="1600" baseline="0" dirty="0"/>
              <a:t>Types of Shock: Cardiogenic Shock</a:t>
            </a:r>
          </a:p>
        </p:txBody>
      </p:sp>
      <p:sp>
        <p:nvSpPr>
          <p:cNvPr id="3" name="Text Placeholder 2">
            <a:extLst>
              <a:ext uri="{FF2B5EF4-FFF2-40B4-BE49-F238E27FC236}">
                <a16:creationId xmlns:a16="http://schemas.microsoft.com/office/drawing/2014/main" xmlns="" id="{5F7976F9-1FC9-4C54-9F96-89AA362C014B}"/>
              </a:ext>
            </a:extLst>
          </p:cNvPr>
          <p:cNvSpPr>
            <a:spLocks noGrp="1"/>
          </p:cNvSpPr>
          <p:nvPr>
            <p:ph type="body" idx="1"/>
          </p:nvPr>
        </p:nvSpPr>
        <p:spPr>
          <a:xfrm>
            <a:off x="847997" y="1739247"/>
            <a:ext cx="10435590" cy="4632978"/>
          </a:xfrm>
        </p:spPr>
        <p:txBody>
          <a:bodyPr/>
          <a:lstStyle/>
          <a:p>
            <a:pPr marR="0" lvl="0" rtl="0">
              <a:spcBef>
                <a:spcPts val="600"/>
              </a:spcBef>
              <a:spcAft>
                <a:spcPts val="600"/>
              </a:spcAft>
              <a:buNone/>
            </a:pPr>
            <a:r>
              <a:rPr lang="en-US" b="1" u="none" strike="noStrike" baseline="0" dirty="0"/>
              <a:t>Cardiogenic Shock </a:t>
            </a:r>
          </a:p>
          <a:p>
            <a:pPr marR="0" lvl="0" rtl="0">
              <a:spcBef>
                <a:spcPts val="600"/>
              </a:spcBef>
              <a:spcAft>
                <a:spcPts val="600"/>
              </a:spcAft>
            </a:pPr>
            <a:r>
              <a:rPr lang="en-US" u="dbl" strike="noStrike" dirty="0">
                <a:solidFill>
                  <a:srgbClr val="C00000"/>
                </a:solidFill>
              </a:rPr>
              <a:t>Cardiogenic shock</a:t>
            </a:r>
            <a:r>
              <a:rPr lang="en-US" strike="noStrike" dirty="0">
                <a:solidFill>
                  <a:srgbClr val="C00000"/>
                </a:solidFill>
              </a:rPr>
              <a:t> </a:t>
            </a:r>
            <a:r>
              <a:rPr lang="en-US" u="none" strike="noStrike" baseline="0" dirty="0"/>
              <a:t>is a condition in which the heart cannot adequately pump blood.</a:t>
            </a:r>
          </a:p>
          <a:p>
            <a:pPr lvl="1">
              <a:spcBef>
                <a:spcPts val="600"/>
              </a:spcBef>
              <a:spcAft>
                <a:spcPts val="600"/>
              </a:spcAft>
            </a:pPr>
            <a:r>
              <a:rPr lang="en-US" dirty="0"/>
              <a:t>R</a:t>
            </a:r>
            <a:r>
              <a:rPr lang="en-US" u="none" strike="noStrike" baseline="0" dirty="0"/>
              <a:t>esulting in poor cardiac output</a:t>
            </a:r>
          </a:p>
          <a:p>
            <a:pPr marR="0" lvl="0" rtl="0">
              <a:spcBef>
                <a:spcPts val="600"/>
              </a:spcBef>
              <a:spcAft>
                <a:spcPts val="600"/>
              </a:spcAft>
            </a:pPr>
            <a:r>
              <a:rPr lang="en-US" dirty="0"/>
              <a:t>M</a:t>
            </a:r>
            <a:r>
              <a:rPr lang="en-US" u="none" strike="noStrike" baseline="0" dirty="0"/>
              <a:t>ay fail for a variety of reasons, including:</a:t>
            </a:r>
          </a:p>
          <a:p>
            <a:pPr lvl="1">
              <a:spcBef>
                <a:spcPts val="600"/>
              </a:spcBef>
              <a:spcAft>
                <a:spcPts val="600"/>
              </a:spcAft>
            </a:pPr>
            <a:r>
              <a:rPr lang="en-US" dirty="0"/>
              <a:t>V</a:t>
            </a:r>
            <a:r>
              <a:rPr lang="en-US" u="none" strike="noStrike" baseline="0" dirty="0"/>
              <a:t>alve problems, which prevent the heart from filling or emptying properly</a:t>
            </a:r>
          </a:p>
          <a:p>
            <a:pPr lvl="1">
              <a:spcBef>
                <a:spcPts val="600"/>
              </a:spcBef>
              <a:spcAft>
                <a:spcPts val="600"/>
              </a:spcAft>
            </a:pPr>
            <a:r>
              <a:rPr lang="en-US" dirty="0"/>
              <a:t>H</a:t>
            </a:r>
            <a:r>
              <a:rPr lang="en-US" u="none" strike="noStrike" baseline="0" dirty="0"/>
              <a:t>eart attack, which results from heart muscle damage</a:t>
            </a:r>
          </a:p>
          <a:p>
            <a:pPr lvl="1">
              <a:spcBef>
                <a:spcPts val="600"/>
              </a:spcBef>
              <a:spcAft>
                <a:spcPts val="600"/>
              </a:spcAft>
            </a:pPr>
            <a:r>
              <a:rPr lang="en-US" dirty="0"/>
              <a:t>Sl</a:t>
            </a:r>
            <a:r>
              <a:rPr lang="en-US" u="none" strike="noStrike" baseline="0" dirty="0"/>
              <a:t>ow or fast heart rates, which decrease cardiac output</a:t>
            </a:r>
          </a:p>
          <a:p>
            <a:pPr lvl="1">
              <a:spcBef>
                <a:spcPts val="600"/>
              </a:spcBef>
              <a:spcAft>
                <a:spcPts val="600"/>
              </a:spcAft>
            </a:pPr>
            <a:r>
              <a:rPr lang="en-US" dirty="0"/>
              <a:t>L</a:t>
            </a:r>
            <a:r>
              <a:rPr lang="en-US" u="none" strike="noStrike" baseline="0" dirty="0"/>
              <a:t>egal and illegal medications</a:t>
            </a:r>
          </a:p>
          <a:p>
            <a:pPr lvl="1">
              <a:spcBef>
                <a:spcPts val="600"/>
              </a:spcBef>
              <a:spcAft>
                <a:spcPts val="600"/>
              </a:spcAft>
            </a:pPr>
            <a:r>
              <a:rPr lang="en-US" dirty="0"/>
              <a:t>T</a:t>
            </a:r>
            <a:r>
              <a:rPr lang="en-US" u="none" strike="noStrike" baseline="0" dirty="0"/>
              <a:t>rauma to the heart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7A6C6F22-0E69-40C0-829E-3FFB2C8AD397}"/>
                  </a:ext>
                </a:extLst>
              </p14:cNvPr>
              <p14:cNvContentPartPr/>
              <p14:nvPr/>
            </p14:nvContentPartPr>
            <p14:xfrm>
              <a:off x="4596480" y="2770905"/>
              <a:ext cx="360" cy="360"/>
            </p14:xfrm>
          </p:contentPart>
        </mc:Choice>
        <mc:Fallback xmlns="">
          <p:pic>
            <p:nvPicPr>
              <p:cNvPr id="6" name="Ink 5">
                <a:extLst>
                  <a:ext uri="{FF2B5EF4-FFF2-40B4-BE49-F238E27FC236}">
                    <a16:creationId xmlns:a16="http://schemas.microsoft.com/office/drawing/2014/main" id="{7A6C6F22-0E69-40C0-829E-3FFB2C8AD397}"/>
                  </a:ext>
                </a:extLst>
              </p:cNvPr>
              <p:cNvPicPr/>
              <p:nvPr/>
            </p:nvPicPr>
            <p:blipFill>
              <a:blip r:embed="rId4"/>
              <a:stretch>
                <a:fillRect/>
              </a:stretch>
            </p:blipFill>
            <p:spPr>
              <a:xfrm>
                <a:off x="4592160" y="2766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6852D086-CA63-406B-BEC8-97FF77D32F06}"/>
                  </a:ext>
                </a:extLst>
              </p14:cNvPr>
              <p14:cNvContentPartPr/>
              <p14:nvPr/>
            </p14:nvContentPartPr>
            <p14:xfrm>
              <a:off x="5911560" y="2633385"/>
              <a:ext cx="360" cy="360"/>
            </p14:xfrm>
          </p:contentPart>
        </mc:Choice>
        <mc:Fallback xmlns="">
          <p:pic>
            <p:nvPicPr>
              <p:cNvPr id="7" name="Ink 6">
                <a:extLst>
                  <a:ext uri="{FF2B5EF4-FFF2-40B4-BE49-F238E27FC236}">
                    <a16:creationId xmlns:a16="http://schemas.microsoft.com/office/drawing/2014/main" id="{6852D086-CA63-406B-BEC8-97FF77D32F06}"/>
                  </a:ext>
                </a:extLst>
              </p:cNvPr>
              <p:cNvPicPr/>
              <p:nvPr/>
            </p:nvPicPr>
            <p:blipFill>
              <a:blip r:embed="rId4"/>
              <a:stretch>
                <a:fillRect/>
              </a:stretch>
            </p:blipFill>
            <p:spPr>
              <a:xfrm>
                <a:off x="5907240" y="2629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5D09848B-AF76-456E-A4B0-9D9A492A7970}"/>
                  </a:ext>
                </a:extLst>
              </p14:cNvPr>
              <p14:cNvContentPartPr/>
              <p14:nvPr/>
            </p14:nvContentPartPr>
            <p14:xfrm>
              <a:off x="6286680" y="2664705"/>
              <a:ext cx="360" cy="360"/>
            </p14:xfrm>
          </p:contentPart>
        </mc:Choice>
        <mc:Fallback xmlns="">
          <p:pic>
            <p:nvPicPr>
              <p:cNvPr id="8" name="Ink 7">
                <a:extLst>
                  <a:ext uri="{FF2B5EF4-FFF2-40B4-BE49-F238E27FC236}">
                    <a16:creationId xmlns:a16="http://schemas.microsoft.com/office/drawing/2014/main" id="{5D09848B-AF76-456E-A4B0-9D9A492A7970}"/>
                  </a:ext>
                </a:extLst>
              </p:cNvPr>
              <p:cNvPicPr/>
              <p:nvPr/>
            </p:nvPicPr>
            <p:blipFill>
              <a:blip r:embed="rId4"/>
              <a:stretch>
                <a:fillRect/>
              </a:stretch>
            </p:blipFill>
            <p:spPr>
              <a:xfrm>
                <a:off x="6282360" y="2660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76907623-D08B-4AC8-931F-2FB8BE71341B}"/>
                  </a:ext>
                </a:extLst>
              </p14:cNvPr>
              <p14:cNvContentPartPr/>
              <p14:nvPr/>
            </p14:nvContentPartPr>
            <p14:xfrm>
              <a:off x="6019200" y="2625825"/>
              <a:ext cx="195840" cy="14760"/>
            </p14:xfrm>
          </p:contentPart>
        </mc:Choice>
        <mc:Fallback xmlns="">
          <p:pic>
            <p:nvPicPr>
              <p:cNvPr id="9" name="Ink 8">
                <a:extLst>
                  <a:ext uri="{FF2B5EF4-FFF2-40B4-BE49-F238E27FC236}">
                    <a16:creationId xmlns:a16="http://schemas.microsoft.com/office/drawing/2014/main" id="{76907623-D08B-4AC8-931F-2FB8BE71341B}"/>
                  </a:ext>
                </a:extLst>
              </p:cNvPr>
              <p:cNvPicPr/>
              <p:nvPr/>
            </p:nvPicPr>
            <p:blipFill>
              <a:blip r:embed="rId8"/>
              <a:stretch>
                <a:fillRect/>
              </a:stretch>
            </p:blipFill>
            <p:spPr>
              <a:xfrm>
                <a:off x="6014880" y="2621505"/>
                <a:ext cx="204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xmlns="" id="{C65FD469-DEBC-488A-9C5E-9DCF7E75A0E9}"/>
                  </a:ext>
                </a:extLst>
              </p14:cNvPr>
              <p14:cNvContentPartPr/>
              <p14:nvPr/>
            </p14:nvContentPartPr>
            <p14:xfrm>
              <a:off x="8176320" y="2617905"/>
              <a:ext cx="360" cy="360"/>
            </p14:xfrm>
          </p:contentPart>
        </mc:Choice>
        <mc:Fallback xmlns="">
          <p:pic>
            <p:nvPicPr>
              <p:cNvPr id="10" name="Ink 9">
                <a:extLst>
                  <a:ext uri="{FF2B5EF4-FFF2-40B4-BE49-F238E27FC236}">
                    <a16:creationId xmlns:a16="http://schemas.microsoft.com/office/drawing/2014/main" id="{C65FD469-DEBC-488A-9C5E-9DCF7E75A0E9}"/>
                  </a:ext>
                </a:extLst>
              </p:cNvPr>
              <p:cNvPicPr/>
              <p:nvPr/>
            </p:nvPicPr>
            <p:blipFill>
              <a:blip r:embed="rId4"/>
              <a:stretch>
                <a:fillRect/>
              </a:stretch>
            </p:blipFill>
            <p:spPr>
              <a:xfrm>
                <a:off x="8172000" y="2613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xmlns="" id="{1A874E2E-64F2-477C-8F96-9AAD276FF42A}"/>
                  </a:ext>
                </a:extLst>
              </p14:cNvPr>
              <p14:cNvContentPartPr/>
              <p14:nvPr/>
            </p14:nvContentPartPr>
            <p14:xfrm>
              <a:off x="8474760" y="2656785"/>
              <a:ext cx="360" cy="360"/>
            </p14:xfrm>
          </p:contentPart>
        </mc:Choice>
        <mc:Fallback xmlns="">
          <p:pic>
            <p:nvPicPr>
              <p:cNvPr id="11" name="Ink 10">
                <a:extLst>
                  <a:ext uri="{FF2B5EF4-FFF2-40B4-BE49-F238E27FC236}">
                    <a16:creationId xmlns:a16="http://schemas.microsoft.com/office/drawing/2014/main" id="{1A874E2E-64F2-477C-8F96-9AAD276FF42A}"/>
                  </a:ext>
                </a:extLst>
              </p:cNvPr>
              <p:cNvPicPr/>
              <p:nvPr/>
            </p:nvPicPr>
            <p:blipFill>
              <a:blip r:embed="rId4"/>
              <a:stretch>
                <a:fillRect/>
              </a:stretch>
            </p:blipFill>
            <p:spPr>
              <a:xfrm>
                <a:off x="8470440" y="2652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xmlns="" id="{E2DF05E9-208D-4857-9172-48BB66E362D1}"/>
                  </a:ext>
                </a:extLst>
              </p14:cNvPr>
              <p14:cNvContentPartPr/>
              <p14:nvPr/>
            </p14:nvContentPartPr>
            <p14:xfrm>
              <a:off x="6739920" y="2527185"/>
              <a:ext cx="1841400" cy="25200"/>
            </p14:xfrm>
          </p:contentPart>
        </mc:Choice>
        <mc:Fallback xmlns="">
          <p:pic>
            <p:nvPicPr>
              <p:cNvPr id="12" name="Ink 11">
                <a:extLst>
                  <a:ext uri="{FF2B5EF4-FFF2-40B4-BE49-F238E27FC236}">
                    <a16:creationId xmlns:a16="http://schemas.microsoft.com/office/drawing/2014/main" id="{E2DF05E9-208D-4857-9172-48BB66E362D1}"/>
                  </a:ext>
                </a:extLst>
              </p:cNvPr>
              <p:cNvPicPr/>
              <p:nvPr/>
            </p:nvPicPr>
            <p:blipFill>
              <a:blip r:embed="rId12"/>
              <a:stretch>
                <a:fillRect/>
              </a:stretch>
            </p:blipFill>
            <p:spPr>
              <a:xfrm>
                <a:off x="6735600" y="2522865"/>
                <a:ext cx="1850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xmlns="" id="{40496B79-1C88-4A00-BD3E-2217FEE5B63B}"/>
                  </a:ext>
                </a:extLst>
              </p14:cNvPr>
              <p14:cNvContentPartPr/>
              <p14:nvPr/>
            </p14:nvContentPartPr>
            <p14:xfrm>
              <a:off x="2478600" y="2773425"/>
              <a:ext cx="360" cy="360"/>
            </p14:xfrm>
          </p:contentPart>
        </mc:Choice>
        <mc:Fallback xmlns="">
          <p:pic>
            <p:nvPicPr>
              <p:cNvPr id="13" name="Ink 12">
                <a:extLst>
                  <a:ext uri="{FF2B5EF4-FFF2-40B4-BE49-F238E27FC236}">
                    <a16:creationId xmlns:a16="http://schemas.microsoft.com/office/drawing/2014/main" id="{40496B79-1C88-4A00-BD3E-2217FEE5B63B}"/>
                  </a:ext>
                </a:extLst>
              </p:cNvPr>
              <p:cNvPicPr/>
              <p:nvPr/>
            </p:nvPicPr>
            <p:blipFill>
              <a:blip r:embed="rId4"/>
              <a:stretch>
                <a:fillRect/>
              </a:stretch>
            </p:blipFill>
            <p:spPr>
              <a:xfrm>
                <a:off x="2474280" y="2769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xmlns="" id="{400D97B9-916E-4F6C-82D1-F950B44CA9A5}"/>
                  </a:ext>
                </a:extLst>
              </p14:cNvPr>
              <p14:cNvContentPartPr/>
              <p14:nvPr/>
            </p14:nvContentPartPr>
            <p14:xfrm>
              <a:off x="2474280" y="4331865"/>
              <a:ext cx="360" cy="360"/>
            </p14:xfrm>
          </p:contentPart>
        </mc:Choice>
        <mc:Fallback xmlns="">
          <p:pic>
            <p:nvPicPr>
              <p:cNvPr id="14" name="Ink 13">
                <a:extLst>
                  <a:ext uri="{FF2B5EF4-FFF2-40B4-BE49-F238E27FC236}">
                    <a16:creationId xmlns:a16="http://schemas.microsoft.com/office/drawing/2014/main" id="{400D97B9-916E-4F6C-82D1-F950B44CA9A5}"/>
                  </a:ext>
                </a:extLst>
              </p:cNvPr>
              <p:cNvPicPr/>
              <p:nvPr/>
            </p:nvPicPr>
            <p:blipFill>
              <a:blip r:embed="rId4"/>
              <a:stretch>
                <a:fillRect/>
              </a:stretch>
            </p:blipFill>
            <p:spPr>
              <a:xfrm>
                <a:off x="2469960" y="4327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xmlns="" id="{F40F5471-2B91-4C28-91CF-01E82C3680B6}"/>
                  </a:ext>
                </a:extLst>
              </p14:cNvPr>
              <p14:cNvContentPartPr/>
              <p14:nvPr/>
            </p14:nvContentPartPr>
            <p14:xfrm>
              <a:off x="3328920" y="4471905"/>
              <a:ext cx="360" cy="360"/>
            </p14:xfrm>
          </p:contentPart>
        </mc:Choice>
        <mc:Fallback xmlns="">
          <p:pic>
            <p:nvPicPr>
              <p:cNvPr id="15" name="Ink 14">
                <a:extLst>
                  <a:ext uri="{FF2B5EF4-FFF2-40B4-BE49-F238E27FC236}">
                    <a16:creationId xmlns:a16="http://schemas.microsoft.com/office/drawing/2014/main" id="{F40F5471-2B91-4C28-91CF-01E82C3680B6}"/>
                  </a:ext>
                </a:extLst>
              </p:cNvPr>
              <p:cNvPicPr/>
              <p:nvPr/>
            </p:nvPicPr>
            <p:blipFill>
              <a:blip r:embed="rId4"/>
              <a:stretch>
                <a:fillRect/>
              </a:stretch>
            </p:blipFill>
            <p:spPr>
              <a:xfrm>
                <a:off x="3324600" y="4467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xmlns="" id="{5CC8CBE6-9715-4FCA-87C7-D54FC0F4848C}"/>
                  </a:ext>
                </a:extLst>
              </p14:cNvPr>
              <p14:cNvContentPartPr/>
              <p14:nvPr/>
            </p14:nvContentPartPr>
            <p14:xfrm>
              <a:off x="4539960" y="4442745"/>
              <a:ext cx="360" cy="360"/>
            </p14:xfrm>
          </p:contentPart>
        </mc:Choice>
        <mc:Fallback xmlns="">
          <p:pic>
            <p:nvPicPr>
              <p:cNvPr id="16" name="Ink 15">
                <a:extLst>
                  <a:ext uri="{FF2B5EF4-FFF2-40B4-BE49-F238E27FC236}">
                    <a16:creationId xmlns:a16="http://schemas.microsoft.com/office/drawing/2014/main" id="{5CC8CBE6-9715-4FCA-87C7-D54FC0F4848C}"/>
                  </a:ext>
                </a:extLst>
              </p:cNvPr>
              <p:cNvPicPr/>
              <p:nvPr/>
            </p:nvPicPr>
            <p:blipFill>
              <a:blip r:embed="rId4"/>
              <a:stretch>
                <a:fillRect/>
              </a:stretch>
            </p:blipFill>
            <p:spPr>
              <a:xfrm>
                <a:off x="4535640" y="4438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xmlns="" id="{CDA41E3A-01EE-43A3-9B63-94B976414FD9}"/>
                  </a:ext>
                </a:extLst>
              </p14:cNvPr>
              <p14:cNvContentPartPr/>
              <p14:nvPr/>
            </p14:nvContentPartPr>
            <p14:xfrm>
              <a:off x="5479920" y="4383345"/>
              <a:ext cx="360" cy="360"/>
            </p14:xfrm>
          </p:contentPart>
        </mc:Choice>
        <mc:Fallback xmlns="">
          <p:pic>
            <p:nvPicPr>
              <p:cNvPr id="17" name="Ink 16">
                <a:extLst>
                  <a:ext uri="{FF2B5EF4-FFF2-40B4-BE49-F238E27FC236}">
                    <a16:creationId xmlns:a16="http://schemas.microsoft.com/office/drawing/2014/main" id="{CDA41E3A-01EE-43A3-9B63-94B976414FD9}"/>
                  </a:ext>
                </a:extLst>
              </p:cNvPr>
              <p:cNvPicPr/>
              <p:nvPr/>
            </p:nvPicPr>
            <p:blipFill>
              <a:blip r:embed="rId4"/>
              <a:stretch>
                <a:fillRect/>
              </a:stretch>
            </p:blipFill>
            <p:spPr>
              <a:xfrm>
                <a:off x="5475600" y="4379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xmlns="" id="{71D3879B-4774-48DD-A964-AA789939E1A1}"/>
                  </a:ext>
                </a:extLst>
              </p14:cNvPr>
              <p14:cNvContentPartPr/>
              <p14:nvPr/>
            </p14:nvContentPartPr>
            <p14:xfrm>
              <a:off x="5571720" y="4375785"/>
              <a:ext cx="360" cy="360"/>
            </p14:xfrm>
          </p:contentPart>
        </mc:Choice>
        <mc:Fallback xmlns="">
          <p:pic>
            <p:nvPicPr>
              <p:cNvPr id="18" name="Ink 17">
                <a:extLst>
                  <a:ext uri="{FF2B5EF4-FFF2-40B4-BE49-F238E27FC236}">
                    <a16:creationId xmlns:a16="http://schemas.microsoft.com/office/drawing/2014/main" id="{71D3879B-4774-48DD-A964-AA789939E1A1}"/>
                  </a:ext>
                </a:extLst>
              </p:cNvPr>
              <p:cNvPicPr/>
              <p:nvPr/>
            </p:nvPicPr>
            <p:blipFill>
              <a:blip r:embed="rId4"/>
              <a:stretch>
                <a:fillRect/>
              </a:stretch>
            </p:blipFill>
            <p:spPr>
              <a:xfrm>
                <a:off x="5567400" y="4371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xmlns="" id="{6CC4B1E6-B716-47F4-B5BF-48BA17EB84CE}"/>
                  </a:ext>
                </a:extLst>
              </p14:cNvPr>
              <p14:cNvContentPartPr/>
              <p14:nvPr/>
            </p14:nvContentPartPr>
            <p14:xfrm>
              <a:off x="5969520" y="4434105"/>
              <a:ext cx="360" cy="360"/>
            </p14:xfrm>
          </p:contentPart>
        </mc:Choice>
        <mc:Fallback xmlns="">
          <p:pic>
            <p:nvPicPr>
              <p:cNvPr id="19" name="Ink 18">
                <a:extLst>
                  <a:ext uri="{FF2B5EF4-FFF2-40B4-BE49-F238E27FC236}">
                    <a16:creationId xmlns:a16="http://schemas.microsoft.com/office/drawing/2014/main" id="{6CC4B1E6-B716-47F4-B5BF-48BA17EB84CE}"/>
                  </a:ext>
                </a:extLst>
              </p:cNvPr>
              <p:cNvPicPr/>
              <p:nvPr/>
            </p:nvPicPr>
            <p:blipFill>
              <a:blip r:embed="rId4"/>
              <a:stretch>
                <a:fillRect/>
              </a:stretch>
            </p:blipFill>
            <p:spPr>
              <a:xfrm>
                <a:off x="5965200" y="4429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xmlns="" id="{5078EA79-6576-4ABF-8E48-1E0100A0CDCA}"/>
                  </a:ext>
                </a:extLst>
              </p14:cNvPr>
              <p14:cNvContentPartPr/>
              <p14:nvPr/>
            </p14:nvContentPartPr>
            <p14:xfrm>
              <a:off x="6773760" y="4380825"/>
              <a:ext cx="360" cy="360"/>
            </p14:xfrm>
          </p:contentPart>
        </mc:Choice>
        <mc:Fallback xmlns="">
          <p:pic>
            <p:nvPicPr>
              <p:cNvPr id="20" name="Ink 19">
                <a:extLst>
                  <a:ext uri="{FF2B5EF4-FFF2-40B4-BE49-F238E27FC236}">
                    <a16:creationId xmlns:a16="http://schemas.microsoft.com/office/drawing/2014/main" id="{5078EA79-6576-4ABF-8E48-1E0100A0CDCA}"/>
                  </a:ext>
                </a:extLst>
              </p:cNvPr>
              <p:cNvPicPr/>
              <p:nvPr/>
            </p:nvPicPr>
            <p:blipFill>
              <a:blip r:embed="rId4"/>
              <a:stretch>
                <a:fillRect/>
              </a:stretch>
            </p:blipFill>
            <p:spPr>
              <a:xfrm>
                <a:off x="6769440" y="4376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xmlns="" id="{AE84298A-7405-4408-A54A-20F986417E3E}"/>
                  </a:ext>
                </a:extLst>
              </p14:cNvPr>
              <p14:cNvContentPartPr/>
              <p14:nvPr/>
            </p14:nvContentPartPr>
            <p14:xfrm>
              <a:off x="7947360" y="4368945"/>
              <a:ext cx="360" cy="360"/>
            </p14:xfrm>
          </p:contentPart>
        </mc:Choice>
        <mc:Fallback xmlns="">
          <p:pic>
            <p:nvPicPr>
              <p:cNvPr id="21" name="Ink 20">
                <a:extLst>
                  <a:ext uri="{FF2B5EF4-FFF2-40B4-BE49-F238E27FC236}">
                    <a16:creationId xmlns:a16="http://schemas.microsoft.com/office/drawing/2014/main" id="{AE84298A-7405-4408-A54A-20F986417E3E}"/>
                  </a:ext>
                </a:extLst>
              </p:cNvPr>
              <p:cNvPicPr/>
              <p:nvPr/>
            </p:nvPicPr>
            <p:blipFill>
              <a:blip r:embed="rId4"/>
              <a:stretch>
                <a:fillRect/>
              </a:stretch>
            </p:blipFill>
            <p:spPr>
              <a:xfrm>
                <a:off x="7943040" y="436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xmlns="" id="{091F4A64-1030-4E27-A8C3-09C1B872C826}"/>
                  </a:ext>
                </a:extLst>
              </p14:cNvPr>
              <p14:cNvContentPartPr/>
              <p14:nvPr/>
            </p14:nvContentPartPr>
            <p14:xfrm>
              <a:off x="8356680" y="4387665"/>
              <a:ext cx="364320" cy="55440"/>
            </p14:xfrm>
          </p:contentPart>
        </mc:Choice>
        <mc:Fallback xmlns="">
          <p:pic>
            <p:nvPicPr>
              <p:cNvPr id="22" name="Ink 21">
                <a:extLst>
                  <a:ext uri="{FF2B5EF4-FFF2-40B4-BE49-F238E27FC236}">
                    <a16:creationId xmlns:a16="http://schemas.microsoft.com/office/drawing/2014/main" id="{091F4A64-1030-4E27-A8C3-09C1B872C826}"/>
                  </a:ext>
                </a:extLst>
              </p:cNvPr>
              <p:cNvPicPr/>
              <p:nvPr/>
            </p:nvPicPr>
            <p:blipFill>
              <a:blip r:embed="rId23"/>
              <a:stretch>
                <a:fillRect/>
              </a:stretch>
            </p:blipFill>
            <p:spPr>
              <a:xfrm>
                <a:off x="8352360" y="4383345"/>
                <a:ext cx="372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xmlns="" id="{0A5B9A55-A778-4460-AB21-CAD850F48E8C}"/>
                  </a:ext>
                </a:extLst>
              </p14:cNvPr>
              <p14:cNvContentPartPr/>
              <p14:nvPr/>
            </p14:nvContentPartPr>
            <p14:xfrm>
              <a:off x="9621720" y="4340505"/>
              <a:ext cx="360" cy="360"/>
            </p14:xfrm>
          </p:contentPart>
        </mc:Choice>
        <mc:Fallback xmlns="">
          <p:pic>
            <p:nvPicPr>
              <p:cNvPr id="23" name="Ink 22">
                <a:extLst>
                  <a:ext uri="{FF2B5EF4-FFF2-40B4-BE49-F238E27FC236}">
                    <a16:creationId xmlns:a16="http://schemas.microsoft.com/office/drawing/2014/main" id="{0A5B9A55-A778-4460-AB21-CAD850F48E8C}"/>
                  </a:ext>
                </a:extLst>
              </p:cNvPr>
              <p:cNvPicPr/>
              <p:nvPr/>
            </p:nvPicPr>
            <p:blipFill>
              <a:blip r:embed="rId4"/>
              <a:stretch>
                <a:fillRect/>
              </a:stretch>
            </p:blipFill>
            <p:spPr>
              <a:xfrm>
                <a:off x="9617400" y="4336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xmlns="" id="{E207AB8D-A44B-4384-B4F4-9E2A32014A23}"/>
                  </a:ext>
                </a:extLst>
              </p14:cNvPr>
              <p14:cNvContentPartPr/>
              <p14:nvPr/>
            </p14:nvContentPartPr>
            <p14:xfrm>
              <a:off x="4356360" y="5199825"/>
              <a:ext cx="360" cy="360"/>
            </p14:xfrm>
          </p:contentPart>
        </mc:Choice>
        <mc:Fallback xmlns="">
          <p:pic>
            <p:nvPicPr>
              <p:cNvPr id="24" name="Ink 23">
                <a:extLst>
                  <a:ext uri="{FF2B5EF4-FFF2-40B4-BE49-F238E27FC236}">
                    <a16:creationId xmlns:a16="http://schemas.microsoft.com/office/drawing/2014/main" id="{E207AB8D-A44B-4384-B4F4-9E2A32014A23}"/>
                  </a:ext>
                </a:extLst>
              </p:cNvPr>
              <p:cNvPicPr/>
              <p:nvPr/>
            </p:nvPicPr>
            <p:blipFill>
              <a:blip r:embed="rId4"/>
              <a:stretch>
                <a:fillRect/>
              </a:stretch>
            </p:blipFill>
            <p:spPr>
              <a:xfrm>
                <a:off x="4352040" y="5195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xmlns="" id="{805D11C9-CDCF-44B1-A8A5-D3180FAB74B7}"/>
                  </a:ext>
                </a:extLst>
              </p14:cNvPr>
              <p14:cNvContentPartPr/>
              <p14:nvPr/>
            </p14:nvContentPartPr>
            <p14:xfrm>
              <a:off x="5375160" y="5344185"/>
              <a:ext cx="360" cy="360"/>
            </p14:xfrm>
          </p:contentPart>
        </mc:Choice>
        <mc:Fallback xmlns="">
          <p:pic>
            <p:nvPicPr>
              <p:cNvPr id="25" name="Ink 24">
                <a:extLst>
                  <a:ext uri="{FF2B5EF4-FFF2-40B4-BE49-F238E27FC236}">
                    <a16:creationId xmlns:a16="http://schemas.microsoft.com/office/drawing/2014/main" id="{805D11C9-CDCF-44B1-A8A5-D3180FAB74B7}"/>
                  </a:ext>
                </a:extLst>
              </p:cNvPr>
              <p:cNvPicPr/>
              <p:nvPr/>
            </p:nvPicPr>
            <p:blipFill>
              <a:blip r:embed="rId4"/>
              <a:stretch>
                <a:fillRect/>
              </a:stretch>
            </p:blipFill>
            <p:spPr>
              <a:xfrm>
                <a:off x="5370840" y="5339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xmlns="" id="{F6456626-FC5F-4D62-BE4F-763D7DC722CF}"/>
                  </a:ext>
                </a:extLst>
              </p14:cNvPr>
              <p14:cNvContentPartPr/>
              <p14:nvPr/>
            </p14:nvContentPartPr>
            <p14:xfrm>
              <a:off x="6672240" y="5377665"/>
              <a:ext cx="360" cy="360"/>
            </p14:xfrm>
          </p:contentPart>
        </mc:Choice>
        <mc:Fallback xmlns="">
          <p:pic>
            <p:nvPicPr>
              <p:cNvPr id="26" name="Ink 25">
                <a:extLst>
                  <a:ext uri="{FF2B5EF4-FFF2-40B4-BE49-F238E27FC236}">
                    <a16:creationId xmlns:a16="http://schemas.microsoft.com/office/drawing/2014/main" id="{F6456626-FC5F-4D62-BE4F-763D7DC722CF}"/>
                  </a:ext>
                </a:extLst>
              </p:cNvPr>
              <p:cNvPicPr/>
              <p:nvPr/>
            </p:nvPicPr>
            <p:blipFill>
              <a:blip r:embed="rId4"/>
              <a:stretch>
                <a:fillRect/>
              </a:stretch>
            </p:blipFill>
            <p:spPr>
              <a:xfrm>
                <a:off x="6667920" y="5373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xmlns="" id="{8D0548A9-D829-4DDA-8AF8-91B3CB2A7452}"/>
                  </a:ext>
                </a:extLst>
              </p14:cNvPr>
              <p14:cNvContentPartPr/>
              <p14:nvPr/>
            </p14:nvContentPartPr>
            <p14:xfrm>
              <a:off x="2583720" y="5729025"/>
              <a:ext cx="360" cy="360"/>
            </p14:xfrm>
          </p:contentPart>
        </mc:Choice>
        <mc:Fallback xmlns="">
          <p:pic>
            <p:nvPicPr>
              <p:cNvPr id="27" name="Ink 26">
                <a:extLst>
                  <a:ext uri="{FF2B5EF4-FFF2-40B4-BE49-F238E27FC236}">
                    <a16:creationId xmlns:a16="http://schemas.microsoft.com/office/drawing/2014/main" id="{8D0548A9-D829-4DDA-8AF8-91B3CB2A7452}"/>
                  </a:ext>
                </a:extLst>
              </p:cNvPr>
              <p:cNvPicPr/>
              <p:nvPr/>
            </p:nvPicPr>
            <p:blipFill>
              <a:blip r:embed="rId4"/>
              <a:stretch>
                <a:fillRect/>
              </a:stretch>
            </p:blipFill>
            <p:spPr>
              <a:xfrm>
                <a:off x="2579400" y="5724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xmlns="" id="{AB5C9DE6-3697-43CA-9771-C6BEF76DC2BD}"/>
                  </a:ext>
                </a:extLst>
              </p14:cNvPr>
              <p14:cNvContentPartPr/>
              <p14:nvPr/>
            </p14:nvContentPartPr>
            <p14:xfrm>
              <a:off x="2711880" y="5799585"/>
              <a:ext cx="360" cy="360"/>
            </p14:xfrm>
          </p:contentPart>
        </mc:Choice>
        <mc:Fallback xmlns="">
          <p:pic>
            <p:nvPicPr>
              <p:cNvPr id="28" name="Ink 27">
                <a:extLst>
                  <a:ext uri="{FF2B5EF4-FFF2-40B4-BE49-F238E27FC236}">
                    <a16:creationId xmlns:a16="http://schemas.microsoft.com/office/drawing/2014/main" id="{AB5C9DE6-3697-43CA-9771-C6BEF76DC2BD}"/>
                  </a:ext>
                </a:extLst>
              </p:cNvPr>
              <p:cNvPicPr/>
              <p:nvPr/>
            </p:nvPicPr>
            <p:blipFill>
              <a:blip r:embed="rId4"/>
              <a:stretch>
                <a:fillRect/>
              </a:stretch>
            </p:blipFill>
            <p:spPr>
              <a:xfrm>
                <a:off x="2707560" y="5795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xmlns="" id="{560660B7-D2A5-446B-B32C-BD6FDC748AF1}"/>
                  </a:ext>
                </a:extLst>
              </p14:cNvPr>
              <p14:cNvContentPartPr/>
              <p14:nvPr/>
            </p14:nvContentPartPr>
            <p14:xfrm>
              <a:off x="4140000" y="5900025"/>
              <a:ext cx="360" cy="360"/>
            </p14:xfrm>
          </p:contentPart>
        </mc:Choice>
        <mc:Fallback xmlns="">
          <p:pic>
            <p:nvPicPr>
              <p:cNvPr id="29" name="Ink 28">
                <a:extLst>
                  <a:ext uri="{FF2B5EF4-FFF2-40B4-BE49-F238E27FC236}">
                    <a16:creationId xmlns:a16="http://schemas.microsoft.com/office/drawing/2014/main" id="{560660B7-D2A5-446B-B32C-BD6FDC748AF1}"/>
                  </a:ext>
                </a:extLst>
              </p:cNvPr>
              <p:cNvPicPr/>
              <p:nvPr/>
            </p:nvPicPr>
            <p:blipFill>
              <a:blip r:embed="rId4"/>
              <a:stretch>
                <a:fillRect/>
              </a:stretch>
            </p:blipFill>
            <p:spPr>
              <a:xfrm>
                <a:off x="4135680" y="5895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xmlns="" id="{8F1F3C6B-5F3E-4869-ACC7-C5B501AE5687}"/>
                  </a:ext>
                </a:extLst>
              </p14:cNvPr>
              <p14:cNvContentPartPr/>
              <p14:nvPr/>
            </p14:nvContentPartPr>
            <p14:xfrm>
              <a:off x="4434120" y="5794185"/>
              <a:ext cx="663480" cy="20880"/>
            </p14:xfrm>
          </p:contentPart>
        </mc:Choice>
        <mc:Fallback xmlns="">
          <p:pic>
            <p:nvPicPr>
              <p:cNvPr id="30" name="Ink 29">
                <a:extLst>
                  <a:ext uri="{FF2B5EF4-FFF2-40B4-BE49-F238E27FC236}">
                    <a16:creationId xmlns:a16="http://schemas.microsoft.com/office/drawing/2014/main" id="{8F1F3C6B-5F3E-4869-ACC7-C5B501AE5687}"/>
                  </a:ext>
                </a:extLst>
              </p:cNvPr>
              <p:cNvPicPr/>
              <p:nvPr/>
            </p:nvPicPr>
            <p:blipFill>
              <a:blip r:embed="rId32"/>
              <a:stretch>
                <a:fillRect/>
              </a:stretch>
            </p:blipFill>
            <p:spPr>
              <a:xfrm>
                <a:off x="4429800" y="5789865"/>
                <a:ext cx="672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xmlns="" id="{90B981A0-8D52-4933-9B56-634084A716C1}"/>
                  </a:ext>
                </a:extLst>
              </p14:cNvPr>
              <p14:cNvContentPartPr/>
              <p14:nvPr/>
            </p14:nvContentPartPr>
            <p14:xfrm>
              <a:off x="5820840" y="5867985"/>
              <a:ext cx="360" cy="360"/>
            </p14:xfrm>
          </p:contentPart>
        </mc:Choice>
        <mc:Fallback xmlns="">
          <p:pic>
            <p:nvPicPr>
              <p:cNvPr id="31" name="Ink 30">
                <a:extLst>
                  <a:ext uri="{FF2B5EF4-FFF2-40B4-BE49-F238E27FC236}">
                    <a16:creationId xmlns:a16="http://schemas.microsoft.com/office/drawing/2014/main" id="{90B981A0-8D52-4933-9B56-634084A716C1}"/>
                  </a:ext>
                </a:extLst>
              </p:cNvPr>
              <p:cNvPicPr/>
              <p:nvPr/>
            </p:nvPicPr>
            <p:blipFill>
              <a:blip r:embed="rId4"/>
              <a:stretch>
                <a:fillRect/>
              </a:stretch>
            </p:blipFill>
            <p:spPr>
              <a:xfrm>
                <a:off x="5816520" y="5863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xmlns="" id="{0ED37B1F-6B0A-434C-9F4F-6D3CD844B3A0}"/>
                  </a:ext>
                </a:extLst>
              </p14:cNvPr>
              <p14:cNvContentPartPr/>
              <p14:nvPr/>
            </p14:nvContentPartPr>
            <p14:xfrm>
              <a:off x="5734800" y="5771865"/>
              <a:ext cx="142200" cy="63720"/>
            </p14:xfrm>
          </p:contentPart>
        </mc:Choice>
        <mc:Fallback xmlns="">
          <p:pic>
            <p:nvPicPr>
              <p:cNvPr id="32" name="Ink 31">
                <a:extLst>
                  <a:ext uri="{FF2B5EF4-FFF2-40B4-BE49-F238E27FC236}">
                    <a16:creationId xmlns:a16="http://schemas.microsoft.com/office/drawing/2014/main" id="{0ED37B1F-6B0A-434C-9F4F-6D3CD844B3A0}"/>
                  </a:ext>
                </a:extLst>
              </p:cNvPr>
              <p:cNvPicPr/>
              <p:nvPr/>
            </p:nvPicPr>
            <p:blipFill>
              <a:blip r:embed="rId35"/>
              <a:stretch>
                <a:fillRect/>
              </a:stretch>
            </p:blipFill>
            <p:spPr>
              <a:xfrm>
                <a:off x="5730480" y="5767545"/>
                <a:ext cx="150840" cy="72360"/>
              </a:xfrm>
              <a:prstGeom prst="rect">
                <a:avLst/>
              </a:prstGeom>
            </p:spPr>
          </p:pic>
        </mc:Fallback>
      </mc:AlternateContent>
    </p:spTree>
    <p:extLst>
      <p:ext uri="{BB962C8B-B14F-4D97-AF65-F5344CB8AC3E}">
        <p14:creationId xmlns:p14="http://schemas.microsoft.com/office/powerpoint/2010/main" val="358660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D0DBA-F0B1-4284-811A-138FD979203C}"/>
              </a:ext>
            </a:extLst>
          </p:cNvPr>
          <p:cNvSpPr>
            <a:spLocks noGrp="1"/>
          </p:cNvSpPr>
          <p:nvPr>
            <p:ph type="title"/>
          </p:nvPr>
        </p:nvSpPr>
        <p:spPr/>
        <p:txBody>
          <a:bodyPr/>
          <a:lstStyle/>
          <a:p>
            <a:pPr marR="0" rtl="0"/>
            <a:r>
              <a:rPr lang="en-US" b="1" i="0" u="none" strike="noStrike" kern="1600" baseline="0" dirty="0"/>
              <a:t>Types of Shock: Distributive</a:t>
            </a:r>
            <a:r>
              <a:rPr lang="en-US" b="1" i="0" u="none" strike="noStrike" kern="1600" dirty="0"/>
              <a:t> Shock</a:t>
            </a:r>
            <a:endParaRPr lang="en-US" b="1" i="0" u="none" strike="noStrike" kern="1600" baseline="0" dirty="0"/>
          </a:p>
        </p:txBody>
      </p:sp>
      <p:sp>
        <p:nvSpPr>
          <p:cNvPr id="3" name="Text Placeholder 2">
            <a:extLst>
              <a:ext uri="{FF2B5EF4-FFF2-40B4-BE49-F238E27FC236}">
                <a16:creationId xmlns:a16="http://schemas.microsoft.com/office/drawing/2014/main" xmlns="" id="{15B78BE8-1410-4588-9FF8-BC96FE53636D}"/>
              </a:ext>
            </a:extLst>
          </p:cNvPr>
          <p:cNvSpPr>
            <a:spLocks noGrp="1"/>
          </p:cNvSpPr>
          <p:nvPr>
            <p:ph type="body" idx="1"/>
          </p:nvPr>
        </p:nvSpPr>
        <p:spPr>
          <a:xfrm>
            <a:off x="862512" y="2062480"/>
            <a:ext cx="10435590" cy="4500879"/>
          </a:xfrm>
        </p:spPr>
        <p:txBody>
          <a:bodyPr/>
          <a:lstStyle/>
          <a:p>
            <a:pPr marR="0" lvl="0" rtl="0">
              <a:spcBef>
                <a:spcPts val="600"/>
              </a:spcBef>
              <a:spcAft>
                <a:spcPts val="600"/>
              </a:spcAft>
              <a:buNone/>
            </a:pPr>
            <a:r>
              <a:rPr lang="en-US" b="1" u="none" strike="noStrike" baseline="0" dirty="0"/>
              <a:t>Distributive Shock </a:t>
            </a:r>
          </a:p>
          <a:p>
            <a:pPr marR="0" lvl="0" rtl="0">
              <a:spcBef>
                <a:spcPts val="600"/>
              </a:spcBef>
              <a:spcAft>
                <a:spcPts val="600"/>
              </a:spcAft>
            </a:pPr>
            <a:r>
              <a:rPr lang="en-US" u="dbl" strike="noStrike" dirty="0">
                <a:solidFill>
                  <a:srgbClr val="C00000"/>
                </a:solidFill>
              </a:rPr>
              <a:t>Distributive shock</a:t>
            </a:r>
            <a:r>
              <a:rPr lang="en-US" strike="noStrike" dirty="0">
                <a:solidFill>
                  <a:srgbClr val="C00000"/>
                </a:solidFill>
              </a:rPr>
              <a:t> </a:t>
            </a:r>
            <a:r>
              <a:rPr lang="en-US" u="none" strike="noStrike" baseline="0" dirty="0"/>
              <a:t>occurs when blood vessels lose their ability to constrict appropriately. </a:t>
            </a:r>
          </a:p>
          <a:p>
            <a:pPr lvl="1">
              <a:spcBef>
                <a:spcPts val="600"/>
              </a:spcBef>
              <a:spcAft>
                <a:spcPts val="600"/>
              </a:spcAft>
            </a:pPr>
            <a:r>
              <a:rPr lang="en-US" u="none" strike="noStrike" baseline="0" dirty="0"/>
              <a:t>The resulting decrease in arterial vascular resistance causes blood to pool within the capillary beds.</a:t>
            </a:r>
          </a:p>
          <a:p>
            <a:pPr lvl="2">
              <a:spcBef>
                <a:spcPts val="600"/>
              </a:spcBef>
              <a:spcAft>
                <a:spcPts val="600"/>
              </a:spcAft>
            </a:pPr>
            <a:r>
              <a:rPr lang="en-US" dirty="0"/>
              <a:t>P</a:t>
            </a:r>
            <a:r>
              <a:rPr lang="en-US" u="none" strike="noStrike" baseline="0" dirty="0"/>
              <a:t>roduces a sudden drop in blood pressure and cellular hypoxia</a:t>
            </a:r>
          </a:p>
          <a:p>
            <a:pPr lvl="1">
              <a:spcBef>
                <a:spcPts val="600"/>
              </a:spcBef>
              <a:spcAft>
                <a:spcPts val="600"/>
              </a:spcAft>
            </a:pPr>
            <a:r>
              <a:rPr lang="en-US" dirty="0"/>
              <a:t>D</a:t>
            </a:r>
            <a:r>
              <a:rPr lang="en-US" u="none" strike="noStrike" baseline="0" dirty="0"/>
              <a:t>istributive shock is a “container-related problem.”</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spTree>
    <p:extLst>
      <p:ext uri="{BB962C8B-B14F-4D97-AF65-F5344CB8AC3E}">
        <p14:creationId xmlns:p14="http://schemas.microsoft.com/office/powerpoint/2010/main" val="7982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B8F5C-9797-4A89-89C0-54D9DF9013E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a:t>
            </a:r>
          </a:p>
        </p:txBody>
      </p:sp>
      <p:sp>
        <p:nvSpPr>
          <p:cNvPr id="3" name="Text Placeholder 2">
            <a:extLst>
              <a:ext uri="{FF2B5EF4-FFF2-40B4-BE49-F238E27FC236}">
                <a16:creationId xmlns:a16="http://schemas.microsoft.com/office/drawing/2014/main" xmlns="" id="{1C284BBC-D44E-4F68-9A08-94712DBCA1A3}"/>
              </a:ext>
            </a:extLst>
          </p:cNvPr>
          <p:cNvSpPr>
            <a:spLocks noGrp="1"/>
          </p:cNvSpPr>
          <p:nvPr>
            <p:ph sz="half" idx="1"/>
          </p:nvPr>
        </p:nvSpPr>
        <p:spPr>
          <a:xfrm>
            <a:off x="914400" y="1461052"/>
            <a:ext cx="10921844" cy="4729436"/>
          </a:xfrm>
        </p:spPr>
        <p:txBody>
          <a:bodyPr>
            <a:normAutofit/>
          </a:bodyPr>
          <a:lstStyle/>
          <a:p>
            <a:pPr marL="0" lvl="0" indent="0">
              <a:buNone/>
            </a:pPr>
            <a:endParaRPr lang="en-US" dirty="0"/>
          </a:p>
          <a:p>
            <a:pPr lvl="0">
              <a:spcBef>
                <a:spcPts val="600"/>
              </a:spcBef>
              <a:spcAft>
                <a:spcPts val="600"/>
              </a:spcAft>
            </a:pPr>
            <a:r>
              <a:rPr lang="en-US" dirty="0"/>
              <a:t>Under normal conditions, arterial resistance is regulated by:</a:t>
            </a:r>
          </a:p>
          <a:p>
            <a:pPr lvl="1">
              <a:spcBef>
                <a:spcPts val="600"/>
              </a:spcBef>
              <a:spcAft>
                <a:spcPts val="600"/>
              </a:spcAft>
            </a:pPr>
            <a:r>
              <a:rPr lang="en-US" dirty="0"/>
              <a:t>Certain body chemicals</a:t>
            </a:r>
          </a:p>
          <a:p>
            <a:pPr lvl="1">
              <a:spcBef>
                <a:spcPts val="600"/>
              </a:spcBef>
              <a:spcAft>
                <a:spcPts val="600"/>
              </a:spcAft>
            </a:pPr>
            <a:r>
              <a:rPr lang="en-US" dirty="0"/>
              <a:t>The nervous system</a:t>
            </a:r>
          </a:p>
          <a:p>
            <a:pPr lvl="1">
              <a:spcBef>
                <a:spcPts val="600"/>
              </a:spcBef>
              <a:spcAft>
                <a:spcPts val="600"/>
              </a:spcAft>
            </a:pPr>
            <a:r>
              <a:rPr lang="en-US" dirty="0"/>
              <a:t>Local nerve receptors that help to ensure blood is delivered to where it is needed</a:t>
            </a:r>
          </a:p>
          <a:p>
            <a:r>
              <a:rPr lang="en-US" dirty="0"/>
              <a:t>Three subcategories of distributive shock include:</a:t>
            </a:r>
          </a:p>
          <a:p>
            <a:pPr lvl="1"/>
            <a:r>
              <a:rPr lang="en-US" dirty="0"/>
              <a:t>Anaphylactic shock </a:t>
            </a:r>
          </a:p>
          <a:p>
            <a:pPr lvl="1"/>
            <a:r>
              <a:rPr lang="en-US" dirty="0"/>
              <a:t>Septic shock</a:t>
            </a:r>
          </a:p>
          <a:p>
            <a:pPr lvl="1"/>
            <a:r>
              <a:rPr lang="en-US" dirty="0"/>
              <a:t>Neurogenic shock</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p:spTree>
    <p:extLst>
      <p:ext uri="{BB962C8B-B14F-4D97-AF65-F5344CB8AC3E}">
        <p14:creationId xmlns:p14="http://schemas.microsoft.com/office/powerpoint/2010/main" val="34180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B8F5C-9797-4A89-89C0-54D9DF9013E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 Anaphylactic Shock</a:t>
            </a:r>
          </a:p>
        </p:txBody>
      </p:sp>
      <p:sp>
        <p:nvSpPr>
          <p:cNvPr id="3" name="Text Placeholder 2">
            <a:extLst>
              <a:ext uri="{FF2B5EF4-FFF2-40B4-BE49-F238E27FC236}">
                <a16:creationId xmlns:a16="http://schemas.microsoft.com/office/drawing/2014/main" xmlns="" id="{1C284BBC-D44E-4F68-9A08-94712DBCA1A3}"/>
              </a:ext>
            </a:extLst>
          </p:cNvPr>
          <p:cNvSpPr>
            <a:spLocks noGrp="1"/>
          </p:cNvSpPr>
          <p:nvPr>
            <p:ph sz="half" idx="1"/>
          </p:nvPr>
        </p:nvSpPr>
        <p:spPr>
          <a:xfrm>
            <a:off x="914400" y="1875808"/>
            <a:ext cx="4855464" cy="4314679"/>
          </a:xfrm>
        </p:spPr>
        <p:txBody>
          <a:bodyPr>
            <a:normAutofit/>
          </a:bodyPr>
          <a:lstStyle/>
          <a:p>
            <a:pPr lvl="0">
              <a:buNone/>
            </a:pPr>
            <a:r>
              <a:rPr lang="en-US" b="1" dirty="0"/>
              <a:t>Anaphylactic shock</a:t>
            </a:r>
            <a:endParaRPr lang="en-US" b="1" i="1" u="none" strike="noStrike" baseline="0" dirty="0"/>
          </a:p>
          <a:p>
            <a:pPr marR="0" lvl="0" rtl="0"/>
            <a:r>
              <a:rPr lang="en-US" u="dbl" strike="noStrike" dirty="0">
                <a:solidFill>
                  <a:srgbClr val="C00000"/>
                </a:solidFill>
              </a:rPr>
              <a:t>Anaphylactic shock</a:t>
            </a:r>
            <a:r>
              <a:rPr lang="en-US" strike="noStrike" dirty="0">
                <a:solidFill>
                  <a:srgbClr val="C00000"/>
                </a:solidFill>
              </a:rPr>
              <a:t> </a:t>
            </a:r>
            <a:r>
              <a:rPr lang="en-US" u="none" strike="noStrike" baseline="0" dirty="0">
                <a:solidFill>
                  <a:schemeClr val="tx2"/>
                </a:solidFill>
              </a:rPr>
              <a:t>is </a:t>
            </a:r>
            <a:r>
              <a:rPr lang="en-US" u="none" strike="noStrike" baseline="0" dirty="0"/>
              <a:t>caused by a severe allergic reaction to a substance.</a:t>
            </a:r>
          </a:p>
          <a:p>
            <a:pPr lvl="0">
              <a:lnSpc>
                <a:spcPct val="90000"/>
              </a:lnSpc>
            </a:pPr>
            <a:r>
              <a:rPr lang="en-US" dirty="0"/>
              <a:t>Common causes include:</a:t>
            </a:r>
          </a:p>
          <a:p>
            <a:pPr lvl="1">
              <a:lnSpc>
                <a:spcPct val="90000"/>
              </a:lnSpc>
            </a:pPr>
            <a:r>
              <a:rPr lang="en-US" dirty="0"/>
              <a:t>Insect bites or stings </a:t>
            </a:r>
          </a:p>
          <a:p>
            <a:pPr lvl="1">
              <a:lnSpc>
                <a:spcPct val="90000"/>
              </a:lnSpc>
            </a:pPr>
            <a:r>
              <a:rPr lang="en-US" dirty="0"/>
              <a:t>Consumption of shellfish, nuts, or other foods</a:t>
            </a:r>
          </a:p>
          <a:p>
            <a:pPr lvl="1">
              <a:lnSpc>
                <a:spcPct val="90000"/>
              </a:lnSpc>
            </a:pPr>
            <a:r>
              <a:rPr lang="en-US" dirty="0"/>
              <a:t>Use of certain medications</a:t>
            </a:r>
          </a:p>
          <a:p>
            <a:pPr marR="0" lvl="0" rtl="0"/>
            <a:endParaRPr lang="en-US"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7562DF74-E741-4F14-B007-47B34131C6A8}"/>
                  </a:ext>
                </a:extLst>
              </p14:cNvPr>
              <p14:cNvContentPartPr/>
              <p14:nvPr/>
            </p14:nvContentPartPr>
            <p14:xfrm>
              <a:off x="2154960" y="3791865"/>
              <a:ext cx="360" cy="360"/>
            </p14:xfrm>
          </p:contentPart>
        </mc:Choice>
        <mc:Fallback xmlns="">
          <p:pic>
            <p:nvPicPr>
              <p:cNvPr id="4" name="Ink 3">
                <a:extLst>
                  <a:ext uri="{FF2B5EF4-FFF2-40B4-BE49-F238E27FC236}">
                    <a16:creationId xmlns:a16="http://schemas.microsoft.com/office/drawing/2014/main" id="{7562DF74-E741-4F14-B007-47B34131C6A8}"/>
                  </a:ext>
                </a:extLst>
              </p:cNvPr>
              <p:cNvPicPr/>
              <p:nvPr/>
            </p:nvPicPr>
            <p:blipFill>
              <a:blip r:embed="rId4"/>
              <a:stretch>
                <a:fillRect/>
              </a:stretch>
            </p:blipFill>
            <p:spPr>
              <a:xfrm>
                <a:off x="2150640" y="3787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8D7AFC9A-3268-4A37-BF43-1D76E880C7AE}"/>
                  </a:ext>
                </a:extLst>
              </p14:cNvPr>
              <p14:cNvContentPartPr/>
              <p14:nvPr/>
            </p14:nvContentPartPr>
            <p14:xfrm>
              <a:off x="2196000" y="3868905"/>
              <a:ext cx="360" cy="360"/>
            </p14:xfrm>
          </p:contentPart>
        </mc:Choice>
        <mc:Fallback xmlns="">
          <p:pic>
            <p:nvPicPr>
              <p:cNvPr id="7" name="Ink 6">
                <a:extLst>
                  <a:ext uri="{FF2B5EF4-FFF2-40B4-BE49-F238E27FC236}">
                    <a16:creationId xmlns:a16="http://schemas.microsoft.com/office/drawing/2014/main" id="{8D7AFC9A-3268-4A37-BF43-1D76E880C7AE}"/>
                  </a:ext>
                </a:extLst>
              </p:cNvPr>
              <p:cNvPicPr/>
              <p:nvPr/>
            </p:nvPicPr>
            <p:blipFill>
              <a:blip r:embed="rId4"/>
              <a:stretch>
                <a:fillRect/>
              </a:stretch>
            </p:blipFill>
            <p:spPr>
              <a:xfrm>
                <a:off x="2191680" y="3864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BD96707F-EDCF-49D2-BD4E-494331266BC6}"/>
                  </a:ext>
                </a:extLst>
              </p14:cNvPr>
              <p14:cNvContentPartPr/>
              <p14:nvPr/>
            </p14:nvContentPartPr>
            <p14:xfrm>
              <a:off x="3114360" y="3955665"/>
              <a:ext cx="360" cy="360"/>
            </p14:xfrm>
          </p:contentPart>
        </mc:Choice>
        <mc:Fallback xmlns="">
          <p:pic>
            <p:nvPicPr>
              <p:cNvPr id="9" name="Ink 8">
                <a:extLst>
                  <a:ext uri="{FF2B5EF4-FFF2-40B4-BE49-F238E27FC236}">
                    <a16:creationId xmlns:a16="http://schemas.microsoft.com/office/drawing/2014/main" id="{BD96707F-EDCF-49D2-BD4E-494331266BC6}"/>
                  </a:ext>
                </a:extLst>
              </p:cNvPr>
              <p:cNvPicPr/>
              <p:nvPr/>
            </p:nvPicPr>
            <p:blipFill>
              <a:blip r:embed="rId4"/>
              <a:stretch>
                <a:fillRect/>
              </a:stretch>
            </p:blipFill>
            <p:spPr>
              <a:xfrm>
                <a:off x="3110040" y="3951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D7688680-4D0A-48CB-ADA8-FE7B62427369}"/>
                  </a:ext>
                </a:extLst>
              </p14:cNvPr>
              <p14:cNvContentPartPr/>
              <p14:nvPr/>
            </p14:nvContentPartPr>
            <p14:xfrm>
              <a:off x="3756240" y="3928305"/>
              <a:ext cx="360" cy="360"/>
            </p14:xfrm>
          </p:contentPart>
        </mc:Choice>
        <mc:Fallback xmlns="">
          <p:pic>
            <p:nvPicPr>
              <p:cNvPr id="10" name="Ink 9">
                <a:extLst>
                  <a:ext uri="{FF2B5EF4-FFF2-40B4-BE49-F238E27FC236}">
                    <a16:creationId xmlns:a16="http://schemas.microsoft.com/office/drawing/2014/main" id="{D7688680-4D0A-48CB-ADA8-FE7B62427369}"/>
                  </a:ext>
                </a:extLst>
              </p:cNvPr>
              <p:cNvPicPr/>
              <p:nvPr/>
            </p:nvPicPr>
            <p:blipFill>
              <a:blip r:embed="rId4"/>
              <a:stretch>
                <a:fillRect/>
              </a:stretch>
            </p:blipFill>
            <p:spPr>
              <a:xfrm>
                <a:off x="3751920" y="3923985"/>
                <a:ext cx="9000" cy="9000"/>
              </a:xfrm>
              <a:prstGeom prst="rect">
                <a:avLst/>
              </a:prstGeom>
            </p:spPr>
          </p:pic>
        </mc:Fallback>
      </mc:AlternateContent>
      <p:pic>
        <p:nvPicPr>
          <p:cNvPr id="3074" name="Picture 2" descr="Anaphylactic shock entries are as follows. Foods (peanuts, sesame seeds, tree nuts, soy, milk, eggs, chocolate, shellfish); Environmental irritants (smoke, airborne particles); Pollen (weeds, grasses, trees); Molds (mildew, spores); Animal dander (skin flakes, fur); Medications (antibiotics, pain medications); Chemicals (latex); Other causes (blood transfusions, organ transplants, radiographic dyes).&#10;" title="A table shows the causes of anaphylactic sh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7336" y="1950860"/>
            <a:ext cx="5062866" cy="40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endParaRPr lang="en-US" dirty="0"/>
          </a:p>
        </p:txBody>
      </p:sp>
      <p:sp>
        <p:nvSpPr>
          <p:cNvPr id="3" name="Content Placeholder 2"/>
          <p:cNvSpPr>
            <a:spLocks noGrp="1"/>
          </p:cNvSpPr>
          <p:nvPr>
            <p:ph idx="1"/>
          </p:nvPr>
        </p:nvSpPr>
        <p:spPr/>
        <p:txBody>
          <a:bodyPr numCol="2"/>
          <a:lstStyle/>
          <a:p>
            <a:r>
              <a:rPr lang="en-US" sz="2000" dirty="0"/>
              <a:t>Anaphylactic shock</a:t>
            </a:r>
          </a:p>
          <a:p>
            <a:r>
              <a:rPr lang="en-US" sz="2000" dirty="0"/>
              <a:t>Anticoagulants</a:t>
            </a:r>
          </a:p>
          <a:p>
            <a:r>
              <a:rPr lang="en-US" sz="2000" dirty="0"/>
              <a:t>Cardiogenic shock</a:t>
            </a:r>
          </a:p>
          <a:p>
            <a:r>
              <a:rPr lang="en-US" sz="2000" dirty="0"/>
              <a:t>Distributive shock</a:t>
            </a:r>
          </a:p>
          <a:p>
            <a:r>
              <a:rPr lang="en-US" sz="2000" dirty="0"/>
              <a:t>Fainting</a:t>
            </a:r>
          </a:p>
          <a:p>
            <a:r>
              <a:rPr lang="en-US" sz="2000" dirty="0"/>
              <a:t>Hypovolemic shock</a:t>
            </a:r>
          </a:p>
          <a:p>
            <a:r>
              <a:rPr lang="en-US" sz="2000" dirty="0"/>
              <a:t>Neurogenic shock</a:t>
            </a:r>
          </a:p>
          <a:p>
            <a:r>
              <a:rPr lang="en-US" sz="2000" dirty="0"/>
              <a:t>Obstructive shock</a:t>
            </a:r>
          </a:p>
          <a:p>
            <a:r>
              <a:rPr lang="en-US" sz="2000" dirty="0"/>
              <a:t>Perfusion</a:t>
            </a:r>
          </a:p>
          <a:p>
            <a:r>
              <a:rPr lang="en-US" sz="2000" dirty="0"/>
              <a:t>Peripheral vascular resistance</a:t>
            </a:r>
          </a:p>
          <a:p>
            <a:r>
              <a:rPr lang="en-US" sz="2000" dirty="0"/>
              <a:t>Pulmonary embolism</a:t>
            </a:r>
          </a:p>
          <a:p>
            <a:r>
              <a:rPr lang="en-US" sz="2000" dirty="0"/>
              <a:t>Sepsis</a:t>
            </a:r>
          </a:p>
          <a:p>
            <a:r>
              <a:rPr lang="en-US" sz="2000" dirty="0"/>
              <a:t>Septic shock</a:t>
            </a:r>
          </a:p>
          <a:p>
            <a:r>
              <a:rPr lang="en-US" sz="2000" dirty="0"/>
              <a:t>Shock</a:t>
            </a:r>
          </a:p>
          <a:p>
            <a:r>
              <a:rPr lang="en-US" sz="2000" dirty="0"/>
              <a:t>Stroke volume</a:t>
            </a:r>
          </a:p>
          <a:p>
            <a:r>
              <a:rPr lang="en-US" sz="2000" dirty="0"/>
              <a:t>Tachycardia</a:t>
            </a:r>
          </a:p>
          <a:p>
            <a:r>
              <a:rPr lang="en-US" sz="2000" dirty="0"/>
              <a:t>Tachypnea</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395CA896-BB5D-4FC5-9685-FDE292F60212}"/>
                  </a:ext>
                </a:extLst>
              </p14:cNvPr>
              <p14:cNvContentPartPr/>
              <p14:nvPr/>
            </p14:nvContentPartPr>
            <p14:xfrm>
              <a:off x="9237120" y="1967280"/>
              <a:ext cx="360" cy="360"/>
            </p14:xfrm>
          </p:contentPart>
        </mc:Choice>
        <mc:Fallback xmlns="">
          <p:pic>
            <p:nvPicPr>
              <p:cNvPr id="4" name="Ink 3">
                <a:extLst>
                  <a:ext uri="{FF2B5EF4-FFF2-40B4-BE49-F238E27FC236}">
                    <a16:creationId xmlns:a16="http://schemas.microsoft.com/office/drawing/2014/main" id="{395CA896-BB5D-4FC5-9685-FDE292F60212}"/>
                  </a:ext>
                </a:extLst>
              </p:cNvPr>
              <p:cNvPicPr/>
              <p:nvPr/>
            </p:nvPicPr>
            <p:blipFill>
              <a:blip r:embed="rId3"/>
              <a:stretch>
                <a:fillRect/>
              </a:stretch>
            </p:blipFill>
            <p:spPr>
              <a:xfrm>
                <a:off x="9228120" y="1958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xmlns="" id="{79E79638-0DA8-45E0-9886-FC5508173805}"/>
                  </a:ext>
                </a:extLst>
              </p14:cNvPr>
              <p14:cNvContentPartPr/>
              <p14:nvPr/>
            </p14:nvContentPartPr>
            <p14:xfrm>
              <a:off x="9554280" y="1868280"/>
              <a:ext cx="360" cy="360"/>
            </p14:xfrm>
          </p:contentPart>
        </mc:Choice>
        <mc:Fallback xmlns="">
          <p:pic>
            <p:nvPicPr>
              <p:cNvPr id="5" name="Ink 4">
                <a:extLst>
                  <a:ext uri="{FF2B5EF4-FFF2-40B4-BE49-F238E27FC236}">
                    <a16:creationId xmlns:a16="http://schemas.microsoft.com/office/drawing/2014/main" id="{79E79638-0DA8-45E0-9886-FC5508173805}"/>
                  </a:ext>
                </a:extLst>
              </p:cNvPr>
              <p:cNvPicPr/>
              <p:nvPr/>
            </p:nvPicPr>
            <p:blipFill>
              <a:blip r:embed="rId3"/>
              <a:stretch>
                <a:fillRect/>
              </a:stretch>
            </p:blipFill>
            <p:spPr>
              <a:xfrm>
                <a:off x="9545280" y="1859280"/>
                <a:ext cx="18000" cy="1800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DC7D3-A84E-472B-AA53-E66B1268F22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 Anaphylactic</a:t>
            </a:r>
            <a:r>
              <a:rPr lang="en-US" b="1" i="0" u="none" strike="noStrike" kern="1600" dirty="0"/>
              <a:t> Shock</a:t>
            </a:r>
            <a:endParaRPr lang="en-US" b="1" i="0" u="none" strike="noStrike" kern="1600" baseline="0" dirty="0"/>
          </a:p>
        </p:txBody>
      </p:sp>
      <p:sp>
        <p:nvSpPr>
          <p:cNvPr id="3" name="Text Placeholder 2">
            <a:extLst>
              <a:ext uri="{FF2B5EF4-FFF2-40B4-BE49-F238E27FC236}">
                <a16:creationId xmlns:a16="http://schemas.microsoft.com/office/drawing/2014/main" xmlns="" id="{745DCD86-0634-4765-95BD-C68345A9D86A}"/>
              </a:ext>
            </a:extLst>
          </p:cNvPr>
          <p:cNvSpPr>
            <a:spLocks noGrp="1"/>
          </p:cNvSpPr>
          <p:nvPr>
            <p:ph sz="half" idx="1"/>
          </p:nvPr>
        </p:nvSpPr>
        <p:spPr>
          <a:xfrm>
            <a:off x="781050" y="1784902"/>
            <a:ext cx="4855464" cy="4729436"/>
          </a:xfrm>
        </p:spPr>
        <p:txBody>
          <a:bodyPr>
            <a:normAutofit/>
          </a:bodyPr>
          <a:lstStyle/>
          <a:p>
            <a:pPr>
              <a:lnSpc>
                <a:spcPct val="90000"/>
              </a:lnSpc>
            </a:pPr>
            <a:r>
              <a:rPr lang="en-US" dirty="0"/>
              <a:t>Normally, the immune system responds by releasing chemicals that aid the immune response to neutralize the foreign substance.</a:t>
            </a:r>
          </a:p>
          <a:p>
            <a:pPr marR="0" lvl="0" rtl="0">
              <a:lnSpc>
                <a:spcPct val="90000"/>
              </a:lnSpc>
            </a:pPr>
            <a:r>
              <a:rPr lang="en-US" u="none" strike="noStrike" baseline="0" dirty="0"/>
              <a:t>In a susceptible person, these chemicals cause:</a:t>
            </a:r>
          </a:p>
          <a:p>
            <a:pPr lvl="1">
              <a:lnSpc>
                <a:spcPct val="90000"/>
              </a:lnSpc>
            </a:pPr>
            <a:r>
              <a:rPr lang="en-US" u="none" strike="noStrike" baseline="0" dirty="0"/>
              <a:t>Generalized dilation of the blood vessels</a:t>
            </a:r>
          </a:p>
          <a:p>
            <a:pPr lvl="1">
              <a:lnSpc>
                <a:spcPct val="90000"/>
              </a:lnSpc>
            </a:pPr>
            <a:r>
              <a:rPr lang="en-US" u="none" strike="noStrike" baseline="0" dirty="0"/>
              <a:t>A host of other pathological problems</a:t>
            </a:r>
          </a:p>
          <a:p>
            <a:pPr>
              <a:lnSpc>
                <a:spcPct val="90000"/>
              </a:lnSpc>
            </a:pPr>
            <a:r>
              <a:rPr lang="en-US" dirty="0"/>
              <a:t>Without intervention, anaphylactic shock can quickly lead to respiratory arrest and death.</a:t>
            </a:r>
          </a:p>
          <a:p>
            <a:pPr marR="0" lvl="0" rtl="0">
              <a:lnSpc>
                <a:spcPct val="90000"/>
              </a:lnSpc>
            </a:pPr>
            <a:endParaRPr lang="en-US"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D3A3F30E-B11E-4A51-BAA2-01498B689F6B}"/>
                  </a:ext>
                </a:extLst>
              </p14:cNvPr>
              <p14:cNvContentPartPr/>
              <p14:nvPr/>
            </p14:nvContentPartPr>
            <p14:xfrm>
              <a:off x="2874960" y="2337825"/>
              <a:ext cx="360" cy="360"/>
            </p14:xfrm>
          </p:contentPart>
        </mc:Choice>
        <mc:Fallback xmlns="">
          <p:pic>
            <p:nvPicPr>
              <p:cNvPr id="4" name="Ink 3">
                <a:extLst>
                  <a:ext uri="{FF2B5EF4-FFF2-40B4-BE49-F238E27FC236}">
                    <a16:creationId xmlns:a16="http://schemas.microsoft.com/office/drawing/2014/main" id="{D3A3F30E-B11E-4A51-BAA2-01498B689F6B}"/>
                  </a:ext>
                </a:extLst>
              </p:cNvPr>
              <p:cNvPicPr/>
              <p:nvPr/>
            </p:nvPicPr>
            <p:blipFill>
              <a:blip r:embed="rId4"/>
              <a:stretch>
                <a:fillRect/>
              </a:stretch>
            </p:blipFill>
            <p:spPr>
              <a:xfrm>
                <a:off x="2870640" y="2333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4D977EA8-6CE8-4869-A27A-720346B843BA}"/>
                  </a:ext>
                </a:extLst>
              </p14:cNvPr>
              <p14:cNvContentPartPr/>
              <p14:nvPr/>
            </p14:nvContentPartPr>
            <p14:xfrm>
              <a:off x="4360320" y="2224785"/>
              <a:ext cx="360" cy="360"/>
            </p14:xfrm>
          </p:contentPart>
        </mc:Choice>
        <mc:Fallback xmlns="">
          <p:pic>
            <p:nvPicPr>
              <p:cNvPr id="7" name="Ink 6">
                <a:extLst>
                  <a:ext uri="{FF2B5EF4-FFF2-40B4-BE49-F238E27FC236}">
                    <a16:creationId xmlns:a16="http://schemas.microsoft.com/office/drawing/2014/main" id="{4D977EA8-6CE8-4869-A27A-720346B843BA}"/>
                  </a:ext>
                </a:extLst>
              </p:cNvPr>
              <p:cNvPicPr/>
              <p:nvPr/>
            </p:nvPicPr>
            <p:blipFill>
              <a:blip r:embed="rId4"/>
              <a:stretch>
                <a:fillRect/>
              </a:stretch>
            </p:blipFill>
            <p:spPr>
              <a:xfrm>
                <a:off x="4356000" y="2220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914C8398-5D7F-4D57-B730-9A8D209475A9}"/>
                  </a:ext>
                </a:extLst>
              </p14:cNvPr>
              <p14:cNvContentPartPr/>
              <p14:nvPr/>
            </p14:nvContentPartPr>
            <p14:xfrm>
              <a:off x="4113360" y="2264025"/>
              <a:ext cx="360" cy="360"/>
            </p14:xfrm>
          </p:contentPart>
        </mc:Choice>
        <mc:Fallback xmlns="">
          <p:pic>
            <p:nvPicPr>
              <p:cNvPr id="9" name="Ink 8">
                <a:extLst>
                  <a:ext uri="{FF2B5EF4-FFF2-40B4-BE49-F238E27FC236}">
                    <a16:creationId xmlns:a16="http://schemas.microsoft.com/office/drawing/2014/main" id="{914C8398-5D7F-4D57-B730-9A8D209475A9}"/>
                  </a:ext>
                </a:extLst>
              </p:cNvPr>
              <p:cNvPicPr/>
              <p:nvPr/>
            </p:nvPicPr>
            <p:blipFill>
              <a:blip r:embed="rId4"/>
              <a:stretch>
                <a:fillRect/>
              </a:stretch>
            </p:blipFill>
            <p:spPr>
              <a:xfrm>
                <a:off x="4109040" y="2259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A68457F8-350C-482F-A2A6-3BAC595AD96E}"/>
                  </a:ext>
                </a:extLst>
              </p14:cNvPr>
              <p14:cNvContentPartPr/>
              <p14:nvPr/>
            </p14:nvContentPartPr>
            <p14:xfrm>
              <a:off x="2023920" y="2644905"/>
              <a:ext cx="360" cy="360"/>
            </p14:xfrm>
          </p:contentPart>
        </mc:Choice>
        <mc:Fallback xmlns="">
          <p:pic>
            <p:nvPicPr>
              <p:cNvPr id="10" name="Ink 9">
                <a:extLst>
                  <a:ext uri="{FF2B5EF4-FFF2-40B4-BE49-F238E27FC236}">
                    <a16:creationId xmlns:a16="http://schemas.microsoft.com/office/drawing/2014/main" id="{A68457F8-350C-482F-A2A6-3BAC595AD96E}"/>
                  </a:ext>
                </a:extLst>
              </p:cNvPr>
              <p:cNvPicPr/>
              <p:nvPr/>
            </p:nvPicPr>
            <p:blipFill>
              <a:blip r:embed="rId4"/>
              <a:stretch>
                <a:fillRect/>
              </a:stretch>
            </p:blipFill>
            <p:spPr>
              <a:xfrm>
                <a:off x="2019600" y="2640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xmlns="" id="{06FDDAAB-73ED-48FB-BC59-36EC8C1412FB}"/>
                  </a:ext>
                </a:extLst>
              </p14:cNvPr>
              <p14:cNvContentPartPr/>
              <p14:nvPr/>
            </p14:nvContentPartPr>
            <p14:xfrm>
              <a:off x="2829960" y="2594865"/>
              <a:ext cx="360" cy="360"/>
            </p14:xfrm>
          </p:contentPart>
        </mc:Choice>
        <mc:Fallback xmlns="">
          <p:pic>
            <p:nvPicPr>
              <p:cNvPr id="11" name="Ink 10">
                <a:extLst>
                  <a:ext uri="{FF2B5EF4-FFF2-40B4-BE49-F238E27FC236}">
                    <a16:creationId xmlns:a16="http://schemas.microsoft.com/office/drawing/2014/main" id="{06FDDAAB-73ED-48FB-BC59-36EC8C1412FB}"/>
                  </a:ext>
                </a:extLst>
              </p:cNvPr>
              <p:cNvPicPr/>
              <p:nvPr/>
            </p:nvPicPr>
            <p:blipFill>
              <a:blip r:embed="rId4"/>
              <a:stretch>
                <a:fillRect/>
              </a:stretch>
            </p:blipFill>
            <p:spPr>
              <a:xfrm>
                <a:off x="2825640" y="2590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xmlns="" id="{D6BB3E70-7E9D-4A7A-BB0F-33A02CD5B491}"/>
                  </a:ext>
                </a:extLst>
              </p14:cNvPr>
              <p14:cNvContentPartPr/>
              <p14:nvPr/>
            </p14:nvContentPartPr>
            <p14:xfrm>
              <a:off x="4658760" y="2578665"/>
              <a:ext cx="360" cy="360"/>
            </p14:xfrm>
          </p:contentPart>
        </mc:Choice>
        <mc:Fallback xmlns="">
          <p:pic>
            <p:nvPicPr>
              <p:cNvPr id="12" name="Ink 11">
                <a:extLst>
                  <a:ext uri="{FF2B5EF4-FFF2-40B4-BE49-F238E27FC236}">
                    <a16:creationId xmlns:a16="http://schemas.microsoft.com/office/drawing/2014/main" id="{D6BB3E70-7E9D-4A7A-BB0F-33A02CD5B491}"/>
                  </a:ext>
                </a:extLst>
              </p:cNvPr>
              <p:cNvPicPr/>
              <p:nvPr/>
            </p:nvPicPr>
            <p:blipFill>
              <a:blip r:embed="rId4"/>
              <a:stretch>
                <a:fillRect/>
              </a:stretch>
            </p:blipFill>
            <p:spPr>
              <a:xfrm>
                <a:off x="4654440" y="2574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xmlns="" id="{8D5F1A79-D7E8-47B3-9C0D-D6DD6B34810C}"/>
                  </a:ext>
                </a:extLst>
              </p14:cNvPr>
              <p14:cNvContentPartPr/>
              <p14:nvPr/>
            </p14:nvContentPartPr>
            <p14:xfrm>
              <a:off x="2715480" y="2682705"/>
              <a:ext cx="360" cy="360"/>
            </p14:xfrm>
          </p:contentPart>
        </mc:Choice>
        <mc:Fallback xmlns="">
          <p:pic>
            <p:nvPicPr>
              <p:cNvPr id="13" name="Ink 12">
                <a:extLst>
                  <a:ext uri="{FF2B5EF4-FFF2-40B4-BE49-F238E27FC236}">
                    <a16:creationId xmlns:a16="http://schemas.microsoft.com/office/drawing/2014/main" id="{8D5F1A79-D7E8-47B3-9C0D-D6DD6B34810C}"/>
                  </a:ext>
                </a:extLst>
              </p:cNvPr>
              <p:cNvPicPr/>
              <p:nvPr/>
            </p:nvPicPr>
            <p:blipFill>
              <a:blip r:embed="rId4"/>
              <a:stretch>
                <a:fillRect/>
              </a:stretch>
            </p:blipFill>
            <p:spPr>
              <a:xfrm>
                <a:off x="2711160" y="2678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xmlns="" id="{F553D43D-8E3A-4E17-81A4-A0A2EC31CD80}"/>
                  </a:ext>
                </a:extLst>
              </p14:cNvPr>
              <p14:cNvContentPartPr/>
              <p14:nvPr/>
            </p14:nvContentPartPr>
            <p14:xfrm>
              <a:off x="1926720" y="2793585"/>
              <a:ext cx="360" cy="360"/>
            </p14:xfrm>
          </p:contentPart>
        </mc:Choice>
        <mc:Fallback xmlns="">
          <p:pic>
            <p:nvPicPr>
              <p:cNvPr id="14" name="Ink 13">
                <a:extLst>
                  <a:ext uri="{FF2B5EF4-FFF2-40B4-BE49-F238E27FC236}">
                    <a16:creationId xmlns:a16="http://schemas.microsoft.com/office/drawing/2014/main" id="{F553D43D-8E3A-4E17-81A4-A0A2EC31CD80}"/>
                  </a:ext>
                </a:extLst>
              </p:cNvPr>
              <p:cNvPicPr/>
              <p:nvPr/>
            </p:nvPicPr>
            <p:blipFill>
              <a:blip r:embed="rId4"/>
              <a:stretch>
                <a:fillRect/>
              </a:stretch>
            </p:blipFill>
            <p:spPr>
              <a:xfrm>
                <a:off x="1922400" y="2789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xmlns="" id="{D046EFC3-B857-429F-8A0A-1CF65C29C755}"/>
                  </a:ext>
                </a:extLst>
              </p14:cNvPr>
              <p14:cNvContentPartPr/>
              <p14:nvPr/>
            </p14:nvContentPartPr>
            <p14:xfrm>
              <a:off x="2935080" y="2838225"/>
              <a:ext cx="360" cy="360"/>
            </p14:xfrm>
          </p:contentPart>
        </mc:Choice>
        <mc:Fallback xmlns="">
          <p:pic>
            <p:nvPicPr>
              <p:cNvPr id="15" name="Ink 14">
                <a:extLst>
                  <a:ext uri="{FF2B5EF4-FFF2-40B4-BE49-F238E27FC236}">
                    <a16:creationId xmlns:a16="http://schemas.microsoft.com/office/drawing/2014/main" id="{D046EFC3-B857-429F-8A0A-1CF65C29C755}"/>
                  </a:ext>
                </a:extLst>
              </p:cNvPr>
              <p:cNvPicPr/>
              <p:nvPr/>
            </p:nvPicPr>
            <p:blipFill>
              <a:blip r:embed="rId4"/>
              <a:stretch>
                <a:fillRect/>
              </a:stretch>
            </p:blipFill>
            <p:spPr>
              <a:xfrm>
                <a:off x="2930760" y="2833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xmlns="" id="{F54D0B0B-7EDA-43E3-AC31-6BDA776E636E}"/>
                  </a:ext>
                </a:extLst>
              </p14:cNvPr>
              <p14:cNvContentPartPr/>
              <p14:nvPr/>
            </p14:nvContentPartPr>
            <p14:xfrm>
              <a:off x="4072320" y="2869905"/>
              <a:ext cx="360" cy="360"/>
            </p14:xfrm>
          </p:contentPart>
        </mc:Choice>
        <mc:Fallback xmlns="">
          <p:pic>
            <p:nvPicPr>
              <p:cNvPr id="16" name="Ink 15">
                <a:extLst>
                  <a:ext uri="{FF2B5EF4-FFF2-40B4-BE49-F238E27FC236}">
                    <a16:creationId xmlns:a16="http://schemas.microsoft.com/office/drawing/2014/main" id="{F54D0B0B-7EDA-43E3-AC31-6BDA776E636E}"/>
                  </a:ext>
                </a:extLst>
              </p:cNvPr>
              <p:cNvPicPr/>
              <p:nvPr/>
            </p:nvPicPr>
            <p:blipFill>
              <a:blip r:embed="rId4"/>
              <a:stretch>
                <a:fillRect/>
              </a:stretch>
            </p:blipFill>
            <p:spPr>
              <a:xfrm>
                <a:off x="4068000" y="2865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xmlns="" id="{E0E3CBF1-236C-48C2-B6B5-8BFF70F236A5}"/>
                  </a:ext>
                </a:extLst>
              </p14:cNvPr>
              <p14:cNvContentPartPr/>
              <p14:nvPr/>
            </p14:nvContentPartPr>
            <p14:xfrm>
              <a:off x="4910760" y="2870625"/>
              <a:ext cx="360" cy="360"/>
            </p14:xfrm>
          </p:contentPart>
        </mc:Choice>
        <mc:Fallback xmlns="">
          <p:pic>
            <p:nvPicPr>
              <p:cNvPr id="17" name="Ink 16">
                <a:extLst>
                  <a:ext uri="{FF2B5EF4-FFF2-40B4-BE49-F238E27FC236}">
                    <a16:creationId xmlns:a16="http://schemas.microsoft.com/office/drawing/2014/main" id="{E0E3CBF1-236C-48C2-B6B5-8BFF70F236A5}"/>
                  </a:ext>
                </a:extLst>
              </p:cNvPr>
              <p:cNvPicPr/>
              <p:nvPr/>
            </p:nvPicPr>
            <p:blipFill>
              <a:blip r:embed="rId4"/>
              <a:stretch>
                <a:fillRect/>
              </a:stretch>
            </p:blipFill>
            <p:spPr>
              <a:xfrm>
                <a:off x="4906440" y="2866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xmlns="" id="{0F063AA1-0437-4CA6-BC9C-319B193A6137}"/>
                  </a:ext>
                </a:extLst>
              </p14:cNvPr>
              <p14:cNvContentPartPr/>
              <p14:nvPr/>
            </p14:nvContentPartPr>
            <p14:xfrm>
              <a:off x="2823120" y="2222265"/>
              <a:ext cx="360" cy="360"/>
            </p14:xfrm>
          </p:contentPart>
        </mc:Choice>
        <mc:Fallback xmlns="">
          <p:pic>
            <p:nvPicPr>
              <p:cNvPr id="18" name="Ink 17">
                <a:extLst>
                  <a:ext uri="{FF2B5EF4-FFF2-40B4-BE49-F238E27FC236}">
                    <a16:creationId xmlns:a16="http://schemas.microsoft.com/office/drawing/2014/main" id="{0F063AA1-0437-4CA6-BC9C-319B193A6137}"/>
                  </a:ext>
                </a:extLst>
              </p:cNvPr>
              <p:cNvPicPr/>
              <p:nvPr/>
            </p:nvPicPr>
            <p:blipFill>
              <a:blip r:embed="rId4"/>
              <a:stretch>
                <a:fillRect/>
              </a:stretch>
            </p:blipFill>
            <p:spPr>
              <a:xfrm>
                <a:off x="2818800" y="2217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xmlns="" id="{902FE14A-DC36-4E86-B187-3759B2C64A9F}"/>
                  </a:ext>
                </a:extLst>
              </p14:cNvPr>
              <p14:cNvContentPartPr/>
              <p14:nvPr/>
            </p14:nvContentPartPr>
            <p14:xfrm>
              <a:off x="2894040" y="2233065"/>
              <a:ext cx="360" cy="360"/>
            </p14:xfrm>
          </p:contentPart>
        </mc:Choice>
        <mc:Fallback xmlns="">
          <p:pic>
            <p:nvPicPr>
              <p:cNvPr id="19" name="Ink 18">
                <a:extLst>
                  <a:ext uri="{FF2B5EF4-FFF2-40B4-BE49-F238E27FC236}">
                    <a16:creationId xmlns:a16="http://schemas.microsoft.com/office/drawing/2014/main" id="{902FE14A-DC36-4E86-B187-3759B2C64A9F}"/>
                  </a:ext>
                </a:extLst>
              </p:cNvPr>
              <p:cNvPicPr/>
              <p:nvPr/>
            </p:nvPicPr>
            <p:blipFill>
              <a:blip r:embed="rId4"/>
              <a:stretch>
                <a:fillRect/>
              </a:stretch>
            </p:blipFill>
            <p:spPr>
              <a:xfrm>
                <a:off x="2889720" y="2228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xmlns="" id="{C272DF28-B1F7-4B67-A165-646854FE9BE3}"/>
                  </a:ext>
                </a:extLst>
              </p14:cNvPr>
              <p14:cNvContentPartPr/>
              <p14:nvPr/>
            </p14:nvContentPartPr>
            <p14:xfrm>
              <a:off x="4604760" y="2166825"/>
              <a:ext cx="360" cy="360"/>
            </p14:xfrm>
          </p:contentPart>
        </mc:Choice>
        <mc:Fallback xmlns="">
          <p:pic>
            <p:nvPicPr>
              <p:cNvPr id="20" name="Ink 19">
                <a:extLst>
                  <a:ext uri="{FF2B5EF4-FFF2-40B4-BE49-F238E27FC236}">
                    <a16:creationId xmlns:a16="http://schemas.microsoft.com/office/drawing/2014/main" id="{C272DF28-B1F7-4B67-A165-646854FE9BE3}"/>
                  </a:ext>
                </a:extLst>
              </p:cNvPr>
              <p:cNvPicPr/>
              <p:nvPr/>
            </p:nvPicPr>
            <p:blipFill>
              <a:blip r:embed="rId4"/>
              <a:stretch>
                <a:fillRect/>
              </a:stretch>
            </p:blipFill>
            <p:spPr>
              <a:xfrm>
                <a:off x="4600440" y="2162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xmlns="" id="{14FB104C-65A5-460E-A1B8-60435F0EBDA7}"/>
                  </a:ext>
                </a:extLst>
              </p14:cNvPr>
              <p14:cNvContentPartPr/>
              <p14:nvPr/>
            </p14:nvContentPartPr>
            <p14:xfrm>
              <a:off x="2016360" y="2489385"/>
              <a:ext cx="360" cy="360"/>
            </p14:xfrm>
          </p:contentPart>
        </mc:Choice>
        <mc:Fallback xmlns="">
          <p:pic>
            <p:nvPicPr>
              <p:cNvPr id="21" name="Ink 20">
                <a:extLst>
                  <a:ext uri="{FF2B5EF4-FFF2-40B4-BE49-F238E27FC236}">
                    <a16:creationId xmlns:a16="http://schemas.microsoft.com/office/drawing/2014/main" id="{14FB104C-65A5-460E-A1B8-60435F0EBDA7}"/>
                  </a:ext>
                </a:extLst>
              </p:cNvPr>
              <p:cNvPicPr/>
              <p:nvPr/>
            </p:nvPicPr>
            <p:blipFill>
              <a:blip r:embed="rId4"/>
              <a:stretch>
                <a:fillRect/>
              </a:stretch>
            </p:blipFill>
            <p:spPr>
              <a:xfrm>
                <a:off x="2012040" y="248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xmlns="" id="{7F0F39AC-C292-488C-87DE-44366E3C7155}"/>
                  </a:ext>
                </a:extLst>
              </p14:cNvPr>
              <p14:cNvContentPartPr/>
              <p14:nvPr/>
            </p14:nvContentPartPr>
            <p14:xfrm>
              <a:off x="2577960" y="2489025"/>
              <a:ext cx="360" cy="360"/>
            </p14:xfrm>
          </p:contentPart>
        </mc:Choice>
        <mc:Fallback xmlns="">
          <p:pic>
            <p:nvPicPr>
              <p:cNvPr id="22" name="Ink 21">
                <a:extLst>
                  <a:ext uri="{FF2B5EF4-FFF2-40B4-BE49-F238E27FC236}">
                    <a16:creationId xmlns:a16="http://schemas.microsoft.com/office/drawing/2014/main" id="{7F0F39AC-C292-488C-87DE-44366E3C7155}"/>
                  </a:ext>
                </a:extLst>
              </p:cNvPr>
              <p:cNvPicPr/>
              <p:nvPr/>
            </p:nvPicPr>
            <p:blipFill>
              <a:blip r:embed="rId4"/>
              <a:stretch>
                <a:fillRect/>
              </a:stretch>
            </p:blipFill>
            <p:spPr>
              <a:xfrm>
                <a:off x="2573640" y="2484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xmlns="" id="{5906AA89-F668-4A31-BFBF-B274D56A120B}"/>
                  </a:ext>
                </a:extLst>
              </p14:cNvPr>
              <p14:cNvContentPartPr/>
              <p14:nvPr/>
            </p14:nvContentPartPr>
            <p14:xfrm>
              <a:off x="4298760" y="2519985"/>
              <a:ext cx="360" cy="360"/>
            </p14:xfrm>
          </p:contentPart>
        </mc:Choice>
        <mc:Fallback xmlns="">
          <p:pic>
            <p:nvPicPr>
              <p:cNvPr id="23" name="Ink 22">
                <a:extLst>
                  <a:ext uri="{FF2B5EF4-FFF2-40B4-BE49-F238E27FC236}">
                    <a16:creationId xmlns:a16="http://schemas.microsoft.com/office/drawing/2014/main" id="{5906AA89-F668-4A31-BFBF-B274D56A120B}"/>
                  </a:ext>
                </a:extLst>
              </p:cNvPr>
              <p:cNvPicPr/>
              <p:nvPr/>
            </p:nvPicPr>
            <p:blipFill>
              <a:blip r:embed="rId4"/>
              <a:stretch>
                <a:fillRect/>
              </a:stretch>
            </p:blipFill>
            <p:spPr>
              <a:xfrm>
                <a:off x="4294440" y="2515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xmlns="" id="{EDDA57A2-E7D5-4DFA-A153-E1C7E96AE7FB}"/>
                  </a:ext>
                </a:extLst>
              </p14:cNvPr>
              <p14:cNvContentPartPr/>
              <p14:nvPr/>
            </p14:nvContentPartPr>
            <p14:xfrm>
              <a:off x="2250360" y="2774505"/>
              <a:ext cx="360" cy="360"/>
            </p14:xfrm>
          </p:contentPart>
        </mc:Choice>
        <mc:Fallback xmlns="">
          <p:pic>
            <p:nvPicPr>
              <p:cNvPr id="24" name="Ink 23">
                <a:extLst>
                  <a:ext uri="{FF2B5EF4-FFF2-40B4-BE49-F238E27FC236}">
                    <a16:creationId xmlns:a16="http://schemas.microsoft.com/office/drawing/2014/main" id="{EDDA57A2-E7D5-4DFA-A153-E1C7E96AE7FB}"/>
                  </a:ext>
                </a:extLst>
              </p:cNvPr>
              <p:cNvPicPr/>
              <p:nvPr/>
            </p:nvPicPr>
            <p:blipFill>
              <a:blip r:embed="rId4"/>
              <a:stretch>
                <a:fillRect/>
              </a:stretch>
            </p:blipFill>
            <p:spPr>
              <a:xfrm>
                <a:off x="2246040" y="2770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xmlns="" id="{FDF918A7-58FA-4AEB-9465-B3D6696858EA}"/>
                  </a:ext>
                </a:extLst>
              </p14:cNvPr>
              <p14:cNvContentPartPr/>
              <p14:nvPr/>
            </p14:nvContentPartPr>
            <p14:xfrm>
              <a:off x="1719720" y="2983305"/>
              <a:ext cx="360" cy="360"/>
            </p14:xfrm>
          </p:contentPart>
        </mc:Choice>
        <mc:Fallback xmlns="">
          <p:pic>
            <p:nvPicPr>
              <p:cNvPr id="25" name="Ink 24">
                <a:extLst>
                  <a:ext uri="{FF2B5EF4-FFF2-40B4-BE49-F238E27FC236}">
                    <a16:creationId xmlns:a16="http://schemas.microsoft.com/office/drawing/2014/main" id="{FDF918A7-58FA-4AEB-9465-B3D6696858EA}"/>
                  </a:ext>
                </a:extLst>
              </p:cNvPr>
              <p:cNvPicPr/>
              <p:nvPr/>
            </p:nvPicPr>
            <p:blipFill>
              <a:blip r:embed="rId4"/>
              <a:stretch>
                <a:fillRect/>
              </a:stretch>
            </p:blipFill>
            <p:spPr>
              <a:xfrm>
                <a:off x="1715400" y="2978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xmlns="" id="{F705176B-139E-4160-A67D-15BA743BFA0B}"/>
                  </a:ext>
                </a:extLst>
              </p14:cNvPr>
              <p14:cNvContentPartPr/>
              <p14:nvPr/>
            </p14:nvContentPartPr>
            <p14:xfrm>
              <a:off x="2103480" y="2858025"/>
              <a:ext cx="360" cy="360"/>
            </p14:xfrm>
          </p:contentPart>
        </mc:Choice>
        <mc:Fallback xmlns="">
          <p:pic>
            <p:nvPicPr>
              <p:cNvPr id="26" name="Ink 25">
                <a:extLst>
                  <a:ext uri="{FF2B5EF4-FFF2-40B4-BE49-F238E27FC236}">
                    <a16:creationId xmlns:a16="http://schemas.microsoft.com/office/drawing/2014/main" id="{F705176B-139E-4160-A67D-15BA743BFA0B}"/>
                  </a:ext>
                </a:extLst>
              </p:cNvPr>
              <p:cNvPicPr/>
              <p:nvPr/>
            </p:nvPicPr>
            <p:blipFill>
              <a:blip r:embed="rId4"/>
              <a:stretch>
                <a:fillRect/>
              </a:stretch>
            </p:blipFill>
            <p:spPr>
              <a:xfrm>
                <a:off x="2099160" y="2853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xmlns="" id="{F19B8D1C-6A74-4512-9FE7-861E9A5EB449}"/>
                  </a:ext>
                </a:extLst>
              </p14:cNvPr>
              <p14:cNvContentPartPr/>
              <p14:nvPr/>
            </p14:nvContentPartPr>
            <p14:xfrm>
              <a:off x="3137400" y="2651745"/>
              <a:ext cx="360" cy="360"/>
            </p14:xfrm>
          </p:contentPart>
        </mc:Choice>
        <mc:Fallback xmlns="">
          <p:pic>
            <p:nvPicPr>
              <p:cNvPr id="27" name="Ink 26">
                <a:extLst>
                  <a:ext uri="{FF2B5EF4-FFF2-40B4-BE49-F238E27FC236}">
                    <a16:creationId xmlns:a16="http://schemas.microsoft.com/office/drawing/2014/main" id="{F19B8D1C-6A74-4512-9FE7-861E9A5EB449}"/>
                  </a:ext>
                </a:extLst>
              </p:cNvPr>
              <p:cNvPicPr/>
              <p:nvPr/>
            </p:nvPicPr>
            <p:blipFill>
              <a:blip r:embed="rId4"/>
              <a:stretch>
                <a:fillRect/>
              </a:stretch>
            </p:blipFill>
            <p:spPr>
              <a:xfrm>
                <a:off x="3133080" y="2647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xmlns="" id="{98D0E18D-F5B6-46F8-8B1F-D678F102B659}"/>
                  </a:ext>
                </a:extLst>
              </p14:cNvPr>
              <p14:cNvContentPartPr/>
              <p14:nvPr/>
            </p14:nvContentPartPr>
            <p14:xfrm>
              <a:off x="5055120" y="2633385"/>
              <a:ext cx="360" cy="360"/>
            </p14:xfrm>
          </p:contentPart>
        </mc:Choice>
        <mc:Fallback xmlns="">
          <p:pic>
            <p:nvPicPr>
              <p:cNvPr id="28" name="Ink 27">
                <a:extLst>
                  <a:ext uri="{FF2B5EF4-FFF2-40B4-BE49-F238E27FC236}">
                    <a16:creationId xmlns:a16="http://schemas.microsoft.com/office/drawing/2014/main" id="{98D0E18D-F5B6-46F8-8B1F-D678F102B659}"/>
                  </a:ext>
                </a:extLst>
              </p:cNvPr>
              <p:cNvPicPr/>
              <p:nvPr/>
            </p:nvPicPr>
            <p:blipFill>
              <a:blip r:embed="rId4"/>
              <a:stretch>
                <a:fillRect/>
              </a:stretch>
            </p:blipFill>
            <p:spPr>
              <a:xfrm>
                <a:off x="5050800" y="2629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xmlns="" id="{6EC276F1-A829-4650-B25D-5263BFA49B5A}"/>
                  </a:ext>
                </a:extLst>
              </p14:cNvPr>
              <p14:cNvContentPartPr/>
              <p14:nvPr/>
            </p14:nvContentPartPr>
            <p14:xfrm>
              <a:off x="2331720" y="3131625"/>
              <a:ext cx="360" cy="360"/>
            </p14:xfrm>
          </p:contentPart>
        </mc:Choice>
        <mc:Fallback xmlns="">
          <p:pic>
            <p:nvPicPr>
              <p:cNvPr id="29" name="Ink 28">
                <a:extLst>
                  <a:ext uri="{FF2B5EF4-FFF2-40B4-BE49-F238E27FC236}">
                    <a16:creationId xmlns:a16="http://schemas.microsoft.com/office/drawing/2014/main" id="{6EC276F1-A829-4650-B25D-5263BFA49B5A}"/>
                  </a:ext>
                </a:extLst>
              </p:cNvPr>
              <p:cNvPicPr/>
              <p:nvPr/>
            </p:nvPicPr>
            <p:blipFill>
              <a:blip r:embed="rId4"/>
              <a:stretch>
                <a:fillRect/>
              </a:stretch>
            </p:blipFill>
            <p:spPr>
              <a:xfrm>
                <a:off x="2327400" y="3127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xmlns="" id="{A162489E-2B6A-4B2E-AD5E-AC7E2E007F92}"/>
                  </a:ext>
                </a:extLst>
              </p14:cNvPr>
              <p14:cNvContentPartPr/>
              <p14:nvPr/>
            </p14:nvContentPartPr>
            <p14:xfrm>
              <a:off x="2847960" y="3065025"/>
              <a:ext cx="360" cy="360"/>
            </p14:xfrm>
          </p:contentPart>
        </mc:Choice>
        <mc:Fallback xmlns="">
          <p:pic>
            <p:nvPicPr>
              <p:cNvPr id="30" name="Ink 29">
                <a:extLst>
                  <a:ext uri="{FF2B5EF4-FFF2-40B4-BE49-F238E27FC236}">
                    <a16:creationId xmlns:a16="http://schemas.microsoft.com/office/drawing/2014/main" id="{A162489E-2B6A-4B2E-AD5E-AC7E2E007F92}"/>
                  </a:ext>
                </a:extLst>
              </p:cNvPr>
              <p:cNvPicPr/>
              <p:nvPr/>
            </p:nvPicPr>
            <p:blipFill>
              <a:blip r:embed="rId4"/>
              <a:stretch>
                <a:fillRect/>
              </a:stretch>
            </p:blipFill>
            <p:spPr>
              <a:xfrm>
                <a:off x="2843640" y="3060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xmlns="" id="{F54C0504-4655-47E9-8A0C-D05EE9D847CA}"/>
                  </a:ext>
                </a:extLst>
              </p14:cNvPr>
              <p14:cNvContentPartPr/>
              <p14:nvPr/>
            </p14:nvContentPartPr>
            <p14:xfrm>
              <a:off x="4064040" y="2967825"/>
              <a:ext cx="360" cy="360"/>
            </p14:xfrm>
          </p:contentPart>
        </mc:Choice>
        <mc:Fallback xmlns="">
          <p:pic>
            <p:nvPicPr>
              <p:cNvPr id="31" name="Ink 30">
                <a:extLst>
                  <a:ext uri="{FF2B5EF4-FFF2-40B4-BE49-F238E27FC236}">
                    <a16:creationId xmlns:a16="http://schemas.microsoft.com/office/drawing/2014/main" id="{F54C0504-4655-47E9-8A0C-D05EE9D847CA}"/>
                  </a:ext>
                </a:extLst>
              </p:cNvPr>
              <p:cNvPicPr/>
              <p:nvPr/>
            </p:nvPicPr>
            <p:blipFill>
              <a:blip r:embed="rId4"/>
              <a:stretch>
                <a:fillRect/>
              </a:stretch>
            </p:blipFill>
            <p:spPr>
              <a:xfrm>
                <a:off x="4059720" y="2963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xmlns="" id="{6E6BBFF4-FB37-499F-8416-F63ADE0DD505}"/>
                  </a:ext>
                </a:extLst>
              </p14:cNvPr>
              <p14:cNvContentPartPr/>
              <p14:nvPr/>
            </p14:nvContentPartPr>
            <p14:xfrm>
              <a:off x="4362840" y="3045945"/>
              <a:ext cx="360" cy="360"/>
            </p14:xfrm>
          </p:contentPart>
        </mc:Choice>
        <mc:Fallback xmlns="">
          <p:pic>
            <p:nvPicPr>
              <p:cNvPr id="32" name="Ink 31">
                <a:extLst>
                  <a:ext uri="{FF2B5EF4-FFF2-40B4-BE49-F238E27FC236}">
                    <a16:creationId xmlns:a16="http://schemas.microsoft.com/office/drawing/2014/main" id="{6E6BBFF4-FB37-499F-8416-F63ADE0DD505}"/>
                  </a:ext>
                </a:extLst>
              </p:cNvPr>
              <p:cNvPicPr/>
              <p:nvPr/>
            </p:nvPicPr>
            <p:blipFill>
              <a:blip r:embed="rId4"/>
              <a:stretch>
                <a:fillRect/>
              </a:stretch>
            </p:blipFill>
            <p:spPr>
              <a:xfrm>
                <a:off x="4358520" y="3041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xmlns="" id="{89672FB1-C001-4452-916D-B5FB5FBB7122}"/>
                  </a:ext>
                </a:extLst>
              </p14:cNvPr>
              <p14:cNvContentPartPr/>
              <p14:nvPr/>
            </p14:nvContentPartPr>
            <p14:xfrm>
              <a:off x="1461600" y="3706545"/>
              <a:ext cx="360" cy="360"/>
            </p14:xfrm>
          </p:contentPart>
        </mc:Choice>
        <mc:Fallback xmlns="">
          <p:pic>
            <p:nvPicPr>
              <p:cNvPr id="33" name="Ink 32">
                <a:extLst>
                  <a:ext uri="{FF2B5EF4-FFF2-40B4-BE49-F238E27FC236}">
                    <a16:creationId xmlns:a16="http://schemas.microsoft.com/office/drawing/2014/main" id="{89672FB1-C001-4452-916D-B5FB5FBB7122}"/>
                  </a:ext>
                </a:extLst>
              </p:cNvPr>
              <p:cNvPicPr/>
              <p:nvPr/>
            </p:nvPicPr>
            <p:blipFill>
              <a:blip r:embed="rId4"/>
              <a:stretch>
                <a:fillRect/>
              </a:stretch>
            </p:blipFill>
            <p:spPr>
              <a:xfrm>
                <a:off x="1457280" y="3702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xmlns="" id="{9720109D-60D9-4B95-AB80-1AF7EF059B04}"/>
                  </a:ext>
                </a:extLst>
              </p14:cNvPr>
              <p14:cNvContentPartPr/>
              <p14:nvPr/>
            </p14:nvContentPartPr>
            <p14:xfrm>
              <a:off x="2361600" y="3470385"/>
              <a:ext cx="360" cy="360"/>
            </p14:xfrm>
          </p:contentPart>
        </mc:Choice>
        <mc:Fallback xmlns="">
          <p:pic>
            <p:nvPicPr>
              <p:cNvPr id="34" name="Ink 33">
                <a:extLst>
                  <a:ext uri="{FF2B5EF4-FFF2-40B4-BE49-F238E27FC236}">
                    <a16:creationId xmlns:a16="http://schemas.microsoft.com/office/drawing/2014/main" id="{9720109D-60D9-4B95-AB80-1AF7EF059B04}"/>
                  </a:ext>
                </a:extLst>
              </p:cNvPr>
              <p:cNvPicPr/>
              <p:nvPr/>
            </p:nvPicPr>
            <p:blipFill>
              <a:blip r:embed="rId4"/>
              <a:stretch>
                <a:fillRect/>
              </a:stretch>
            </p:blipFill>
            <p:spPr>
              <a:xfrm>
                <a:off x="2357280" y="3466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xmlns="" id="{8105A0DF-6AD9-4770-A5AB-99B50DCEDD28}"/>
                  </a:ext>
                </a:extLst>
              </p14:cNvPr>
              <p14:cNvContentPartPr/>
              <p14:nvPr/>
            </p14:nvContentPartPr>
            <p14:xfrm>
              <a:off x="3379320" y="3565785"/>
              <a:ext cx="360" cy="360"/>
            </p14:xfrm>
          </p:contentPart>
        </mc:Choice>
        <mc:Fallback xmlns="">
          <p:pic>
            <p:nvPicPr>
              <p:cNvPr id="35" name="Ink 34">
                <a:extLst>
                  <a:ext uri="{FF2B5EF4-FFF2-40B4-BE49-F238E27FC236}">
                    <a16:creationId xmlns:a16="http://schemas.microsoft.com/office/drawing/2014/main" id="{8105A0DF-6AD9-4770-A5AB-99B50DCEDD28}"/>
                  </a:ext>
                </a:extLst>
              </p:cNvPr>
              <p:cNvPicPr/>
              <p:nvPr/>
            </p:nvPicPr>
            <p:blipFill>
              <a:blip r:embed="rId4"/>
              <a:stretch>
                <a:fillRect/>
              </a:stretch>
            </p:blipFill>
            <p:spPr>
              <a:xfrm>
                <a:off x="3375000" y="3561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Ink 35">
                <a:extLst>
                  <a:ext uri="{FF2B5EF4-FFF2-40B4-BE49-F238E27FC236}">
                    <a16:creationId xmlns:a16="http://schemas.microsoft.com/office/drawing/2014/main" xmlns="" id="{B9E058D8-F6FE-43EA-A3AF-B8D7DFB10685}"/>
                  </a:ext>
                </a:extLst>
              </p14:cNvPr>
              <p14:cNvContentPartPr/>
              <p14:nvPr/>
            </p14:nvContentPartPr>
            <p14:xfrm>
              <a:off x="4495680" y="3625185"/>
              <a:ext cx="360" cy="360"/>
            </p14:xfrm>
          </p:contentPart>
        </mc:Choice>
        <mc:Fallback xmlns="">
          <p:pic>
            <p:nvPicPr>
              <p:cNvPr id="36" name="Ink 35">
                <a:extLst>
                  <a:ext uri="{FF2B5EF4-FFF2-40B4-BE49-F238E27FC236}">
                    <a16:creationId xmlns:a16="http://schemas.microsoft.com/office/drawing/2014/main" id="{B9E058D8-F6FE-43EA-A3AF-B8D7DFB10685}"/>
                  </a:ext>
                </a:extLst>
              </p:cNvPr>
              <p:cNvPicPr/>
              <p:nvPr/>
            </p:nvPicPr>
            <p:blipFill>
              <a:blip r:embed="rId4"/>
              <a:stretch>
                <a:fillRect/>
              </a:stretch>
            </p:blipFill>
            <p:spPr>
              <a:xfrm>
                <a:off x="4491360" y="3620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xmlns="" id="{94FDC4D5-D039-4882-90D8-DA11E43C25E0}"/>
                  </a:ext>
                </a:extLst>
              </p14:cNvPr>
              <p14:cNvContentPartPr/>
              <p14:nvPr/>
            </p14:nvContentPartPr>
            <p14:xfrm>
              <a:off x="1786320" y="3833985"/>
              <a:ext cx="360" cy="360"/>
            </p14:xfrm>
          </p:contentPart>
        </mc:Choice>
        <mc:Fallback xmlns="">
          <p:pic>
            <p:nvPicPr>
              <p:cNvPr id="37" name="Ink 36">
                <a:extLst>
                  <a:ext uri="{FF2B5EF4-FFF2-40B4-BE49-F238E27FC236}">
                    <a16:creationId xmlns:a16="http://schemas.microsoft.com/office/drawing/2014/main" id="{94FDC4D5-D039-4882-90D8-DA11E43C25E0}"/>
                  </a:ext>
                </a:extLst>
              </p:cNvPr>
              <p:cNvPicPr/>
              <p:nvPr/>
            </p:nvPicPr>
            <p:blipFill>
              <a:blip r:embed="rId4"/>
              <a:stretch>
                <a:fillRect/>
              </a:stretch>
            </p:blipFill>
            <p:spPr>
              <a:xfrm>
                <a:off x="1782000" y="3829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Ink 37">
                <a:extLst>
                  <a:ext uri="{FF2B5EF4-FFF2-40B4-BE49-F238E27FC236}">
                    <a16:creationId xmlns:a16="http://schemas.microsoft.com/office/drawing/2014/main" xmlns="" id="{3089C733-D417-49BD-8E72-D95ACE83C309}"/>
                  </a:ext>
                </a:extLst>
              </p14:cNvPr>
              <p14:cNvContentPartPr/>
              <p14:nvPr/>
            </p14:nvContentPartPr>
            <p14:xfrm>
              <a:off x="3005280" y="3868905"/>
              <a:ext cx="360" cy="360"/>
            </p14:xfrm>
          </p:contentPart>
        </mc:Choice>
        <mc:Fallback xmlns="">
          <p:pic>
            <p:nvPicPr>
              <p:cNvPr id="38" name="Ink 37">
                <a:extLst>
                  <a:ext uri="{FF2B5EF4-FFF2-40B4-BE49-F238E27FC236}">
                    <a16:creationId xmlns:a16="http://schemas.microsoft.com/office/drawing/2014/main" id="{3089C733-D417-49BD-8E72-D95ACE83C309}"/>
                  </a:ext>
                </a:extLst>
              </p:cNvPr>
              <p:cNvPicPr/>
              <p:nvPr/>
            </p:nvPicPr>
            <p:blipFill>
              <a:blip r:embed="rId4"/>
              <a:stretch>
                <a:fillRect/>
              </a:stretch>
            </p:blipFill>
            <p:spPr>
              <a:xfrm>
                <a:off x="3000960" y="3864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Ink 38">
                <a:extLst>
                  <a:ext uri="{FF2B5EF4-FFF2-40B4-BE49-F238E27FC236}">
                    <a16:creationId xmlns:a16="http://schemas.microsoft.com/office/drawing/2014/main" xmlns="" id="{C859F814-36A8-4CD3-9B1C-085749D8756B}"/>
                  </a:ext>
                </a:extLst>
              </p14:cNvPr>
              <p14:cNvContentPartPr/>
              <p14:nvPr/>
            </p14:nvContentPartPr>
            <p14:xfrm>
              <a:off x="3395520" y="3904905"/>
              <a:ext cx="360" cy="360"/>
            </p14:xfrm>
          </p:contentPart>
        </mc:Choice>
        <mc:Fallback xmlns="">
          <p:pic>
            <p:nvPicPr>
              <p:cNvPr id="39" name="Ink 38">
                <a:extLst>
                  <a:ext uri="{FF2B5EF4-FFF2-40B4-BE49-F238E27FC236}">
                    <a16:creationId xmlns:a16="http://schemas.microsoft.com/office/drawing/2014/main" id="{C859F814-36A8-4CD3-9B1C-085749D8756B}"/>
                  </a:ext>
                </a:extLst>
              </p:cNvPr>
              <p:cNvPicPr/>
              <p:nvPr/>
            </p:nvPicPr>
            <p:blipFill>
              <a:blip r:embed="rId4"/>
              <a:stretch>
                <a:fillRect/>
              </a:stretch>
            </p:blipFill>
            <p:spPr>
              <a:xfrm>
                <a:off x="3391200" y="3900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Ink 39">
                <a:extLst>
                  <a:ext uri="{FF2B5EF4-FFF2-40B4-BE49-F238E27FC236}">
                    <a16:creationId xmlns:a16="http://schemas.microsoft.com/office/drawing/2014/main" xmlns="" id="{6B609A41-8823-4EA4-8763-B1992FF91057}"/>
                  </a:ext>
                </a:extLst>
              </p14:cNvPr>
              <p14:cNvContentPartPr/>
              <p14:nvPr/>
            </p14:nvContentPartPr>
            <p14:xfrm>
              <a:off x="3386880" y="3916425"/>
              <a:ext cx="360" cy="360"/>
            </p14:xfrm>
          </p:contentPart>
        </mc:Choice>
        <mc:Fallback xmlns="">
          <p:pic>
            <p:nvPicPr>
              <p:cNvPr id="40" name="Ink 39">
                <a:extLst>
                  <a:ext uri="{FF2B5EF4-FFF2-40B4-BE49-F238E27FC236}">
                    <a16:creationId xmlns:a16="http://schemas.microsoft.com/office/drawing/2014/main" id="{6B609A41-8823-4EA4-8763-B1992FF91057}"/>
                  </a:ext>
                </a:extLst>
              </p:cNvPr>
              <p:cNvPicPr/>
              <p:nvPr/>
            </p:nvPicPr>
            <p:blipFill>
              <a:blip r:embed="rId4"/>
              <a:stretch>
                <a:fillRect/>
              </a:stretch>
            </p:blipFill>
            <p:spPr>
              <a:xfrm>
                <a:off x="3382560" y="3912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Ink 40">
                <a:extLst>
                  <a:ext uri="{FF2B5EF4-FFF2-40B4-BE49-F238E27FC236}">
                    <a16:creationId xmlns:a16="http://schemas.microsoft.com/office/drawing/2014/main" xmlns="" id="{9D8FEC83-1F8C-4EFF-9698-879805CBC2AE}"/>
                  </a:ext>
                </a:extLst>
              </p14:cNvPr>
              <p14:cNvContentPartPr/>
              <p14:nvPr/>
            </p14:nvContentPartPr>
            <p14:xfrm>
              <a:off x="2338560" y="4141425"/>
              <a:ext cx="360" cy="360"/>
            </p14:xfrm>
          </p:contentPart>
        </mc:Choice>
        <mc:Fallback xmlns="">
          <p:pic>
            <p:nvPicPr>
              <p:cNvPr id="41" name="Ink 40">
                <a:extLst>
                  <a:ext uri="{FF2B5EF4-FFF2-40B4-BE49-F238E27FC236}">
                    <a16:creationId xmlns:a16="http://schemas.microsoft.com/office/drawing/2014/main" id="{9D8FEC83-1F8C-4EFF-9698-879805CBC2AE}"/>
                  </a:ext>
                </a:extLst>
              </p:cNvPr>
              <p:cNvPicPr/>
              <p:nvPr/>
            </p:nvPicPr>
            <p:blipFill>
              <a:blip r:embed="rId4"/>
              <a:stretch>
                <a:fillRect/>
              </a:stretch>
            </p:blipFill>
            <p:spPr>
              <a:xfrm>
                <a:off x="2334240" y="4137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Ink 41">
                <a:extLst>
                  <a:ext uri="{FF2B5EF4-FFF2-40B4-BE49-F238E27FC236}">
                    <a16:creationId xmlns:a16="http://schemas.microsoft.com/office/drawing/2014/main" xmlns="" id="{1271B147-C89C-4B23-8056-DE77FAAB9067}"/>
                  </a:ext>
                </a:extLst>
              </p14:cNvPr>
              <p14:cNvContentPartPr/>
              <p14:nvPr/>
            </p14:nvContentPartPr>
            <p14:xfrm>
              <a:off x="2783520" y="4153305"/>
              <a:ext cx="360" cy="360"/>
            </p14:xfrm>
          </p:contentPart>
        </mc:Choice>
        <mc:Fallback xmlns="">
          <p:pic>
            <p:nvPicPr>
              <p:cNvPr id="42" name="Ink 41">
                <a:extLst>
                  <a:ext uri="{FF2B5EF4-FFF2-40B4-BE49-F238E27FC236}">
                    <a16:creationId xmlns:a16="http://schemas.microsoft.com/office/drawing/2014/main" id="{1271B147-C89C-4B23-8056-DE77FAAB9067}"/>
                  </a:ext>
                </a:extLst>
              </p:cNvPr>
              <p:cNvPicPr/>
              <p:nvPr/>
            </p:nvPicPr>
            <p:blipFill>
              <a:blip r:embed="rId4"/>
              <a:stretch>
                <a:fillRect/>
              </a:stretch>
            </p:blipFill>
            <p:spPr>
              <a:xfrm>
                <a:off x="2779200" y="4148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Ink 42">
                <a:extLst>
                  <a:ext uri="{FF2B5EF4-FFF2-40B4-BE49-F238E27FC236}">
                    <a16:creationId xmlns:a16="http://schemas.microsoft.com/office/drawing/2014/main" xmlns="" id="{BD4B5FA5-F7ED-40CF-9F18-1F4353A16D3F}"/>
                  </a:ext>
                </a:extLst>
              </p14:cNvPr>
              <p14:cNvContentPartPr/>
              <p14:nvPr/>
            </p14:nvContentPartPr>
            <p14:xfrm>
              <a:off x="2548800" y="4204785"/>
              <a:ext cx="360" cy="360"/>
            </p14:xfrm>
          </p:contentPart>
        </mc:Choice>
        <mc:Fallback xmlns="">
          <p:pic>
            <p:nvPicPr>
              <p:cNvPr id="43" name="Ink 42">
                <a:extLst>
                  <a:ext uri="{FF2B5EF4-FFF2-40B4-BE49-F238E27FC236}">
                    <a16:creationId xmlns:a16="http://schemas.microsoft.com/office/drawing/2014/main" id="{BD4B5FA5-F7ED-40CF-9F18-1F4353A16D3F}"/>
                  </a:ext>
                </a:extLst>
              </p:cNvPr>
              <p:cNvPicPr/>
              <p:nvPr/>
            </p:nvPicPr>
            <p:blipFill>
              <a:blip r:embed="rId4"/>
              <a:stretch>
                <a:fillRect/>
              </a:stretch>
            </p:blipFill>
            <p:spPr>
              <a:xfrm>
                <a:off x="2544480" y="4200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xmlns="" id="{0D826A10-96C6-48CD-9CF8-305CF4722881}"/>
                  </a:ext>
                </a:extLst>
              </p14:cNvPr>
              <p14:cNvContentPartPr/>
              <p14:nvPr/>
            </p14:nvContentPartPr>
            <p14:xfrm>
              <a:off x="2687400" y="4391265"/>
              <a:ext cx="360" cy="360"/>
            </p14:xfrm>
          </p:contentPart>
        </mc:Choice>
        <mc:Fallback xmlns="">
          <p:pic>
            <p:nvPicPr>
              <p:cNvPr id="44" name="Ink 43">
                <a:extLst>
                  <a:ext uri="{FF2B5EF4-FFF2-40B4-BE49-F238E27FC236}">
                    <a16:creationId xmlns:a16="http://schemas.microsoft.com/office/drawing/2014/main" id="{0D826A10-96C6-48CD-9CF8-305CF4722881}"/>
                  </a:ext>
                </a:extLst>
              </p:cNvPr>
              <p:cNvPicPr/>
              <p:nvPr/>
            </p:nvPicPr>
            <p:blipFill>
              <a:blip r:embed="rId4"/>
              <a:stretch>
                <a:fillRect/>
              </a:stretch>
            </p:blipFill>
            <p:spPr>
              <a:xfrm>
                <a:off x="2683080" y="4386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xmlns="" id="{C7046469-FB39-47AE-9766-372D7BEE7DFF}"/>
                  </a:ext>
                </a:extLst>
              </p14:cNvPr>
              <p14:cNvContentPartPr/>
              <p14:nvPr/>
            </p14:nvContentPartPr>
            <p14:xfrm>
              <a:off x="2717280" y="4372185"/>
              <a:ext cx="360" cy="360"/>
            </p14:xfrm>
          </p:contentPart>
        </mc:Choice>
        <mc:Fallback xmlns="">
          <p:pic>
            <p:nvPicPr>
              <p:cNvPr id="45" name="Ink 44">
                <a:extLst>
                  <a:ext uri="{FF2B5EF4-FFF2-40B4-BE49-F238E27FC236}">
                    <a16:creationId xmlns:a16="http://schemas.microsoft.com/office/drawing/2014/main" id="{C7046469-FB39-47AE-9766-372D7BEE7DFF}"/>
                  </a:ext>
                </a:extLst>
              </p:cNvPr>
              <p:cNvPicPr/>
              <p:nvPr/>
            </p:nvPicPr>
            <p:blipFill>
              <a:blip r:embed="rId4"/>
              <a:stretch>
                <a:fillRect/>
              </a:stretch>
            </p:blipFill>
            <p:spPr>
              <a:xfrm>
                <a:off x="2712960" y="4367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Ink 45">
                <a:extLst>
                  <a:ext uri="{FF2B5EF4-FFF2-40B4-BE49-F238E27FC236}">
                    <a16:creationId xmlns:a16="http://schemas.microsoft.com/office/drawing/2014/main" xmlns="" id="{F7A37972-84F6-4CAF-A069-FA1B76F8D5A4}"/>
                  </a:ext>
                </a:extLst>
              </p14:cNvPr>
              <p14:cNvContentPartPr/>
              <p14:nvPr/>
            </p14:nvContentPartPr>
            <p14:xfrm>
              <a:off x="3282840" y="3648225"/>
              <a:ext cx="360" cy="360"/>
            </p14:xfrm>
          </p:contentPart>
        </mc:Choice>
        <mc:Fallback xmlns="">
          <p:pic>
            <p:nvPicPr>
              <p:cNvPr id="46" name="Ink 45">
                <a:extLst>
                  <a:ext uri="{FF2B5EF4-FFF2-40B4-BE49-F238E27FC236}">
                    <a16:creationId xmlns:a16="http://schemas.microsoft.com/office/drawing/2014/main" id="{F7A37972-84F6-4CAF-A069-FA1B76F8D5A4}"/>
                  </a:ext>
                </a:extLst>
              </p:cNvPr>
              <p:cNvPicPr/>
              <p:nvPr/>
            </p:nvPicPr>
            <p:blipFill>
              <a:blip r:embed="rId4"/>
              <a:stretch>
                <a:fillRect/>
              </a:stretch>
            </p:blipFill>
            <p:spPr>
              <a:xfrm>
                <a:off x="3278520" y="3643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xmlns="" id="{FEB22B99-0E54-4864-9824-E41C4DB5C2EF}"/>
                  </a:ext>
                </a:extLst>
              </p14:cNvPr>
              <p14:cNvContentPartPr/>
              <p14:nvPr/>
            </p14:nvContentPartPr>
            <p14:xfrm>
              <a:off x="3533040" y="3371385"/>
              <a:ext cx="360" cy="360"/>
            </p14:xfrm>
          </p:contentPart>
        </mc:Choice>
        <mc:Fallback xmlns="">
          <p:pic>
            <p:nvPicPr>
              <p:cNvPr id="47" name="Ink 46">
                <a:extLst>
                  <a:ext uri="{FF2B5EF4-FFF2-40B4-BE49-F238E27FC236}">
                    <a16:creationId xmlns:a16="http://schemas.microsoft.com/office/drawing/2014/main" id="{FEB22B99-0E54-4864-9824-E41C4DB5C2EF}"/>
                  </a:ext>
                </a:extLst>
              </p:cNvPr>
              <p:cNvPicPr/>
              <p:nvPr/>
            </p:nvPicPr>
            <p:blipFill>
              <a:blip r:embed="rId4"/>
              <a:stretch>
                <a:fillRect/>
              </a:stretch>
            </p:blipFill>
            <p:spPr>
              <a:xfrm>
                <a:off x="3528720" y="3367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Ink 47">
                <a:extLst>
                  <a:ext uri="{FF2B5EF4-FFF2-40B4-BE49-F238E27FC236}">
                    <a16:creationId xmlns:a16="http://schemas.microsoft.com/office/drawing/2014/main" xmlns="" id="{84D37A32-BE0D-4B29-85D1-44DFEA85FDA2}"/>
                  </a:ext>
                </a:extLst>
              </p14:cNvPr>
              <p14:cNvContentPartPr/>
              <p14:nvPr/>
            </p14:nvContentPartPr>
            <p14:xfrm>
              <a:off x="4327200" y="2793225"/>
              <a:ext cx="360" cy="360"/>
            </p14:xfrm>
          </p:contentPart>
        </mc:Choice>
        <mc:Fallback xmlns="">
          <p:pic>
            <p:nvPicPr>
              <p:cNvPr id="48" name="Ink 47">
                <a:extLst>
                  <a:ext uri="{FF2B5EF4-FFF2-40B4-BE49-F238E27FC236}">
                    <a16:creationId xmlns:a16="http://schemas.microsoft.com/office/drawing/2014/main" id="{84D37A32-BE0D-4B29-85D1-44DFEA85FDA2}"/>
                  </a:ext>
                </a:extLst>
              </p:cNvPr>
              <p:cNvPicPr/>
              <p:nvPr/>
            </p:nvPicPr>
            <p:blipFill>
              <a:blip r:embed="rId4"/>
              <a:stretch>
                <a:fillRect/>
              </a:stretch>
            </p:blipFill>
            <p:spPr>
              <a:xfrm>
                <a:off x="4322880" y="2788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xmlns="" id="{5AA51CA1-D0C1-4B81-8BDC-333DAD860DF5}"/>
                  </a:ext>
                </a:extLst>
              </p14:cNvPr>
              <p14:cNvContentPartPr/>
              <p14:nvPr/>
            </p14:nvContentPartPr>
            <p14:xfrm>
              <a:off x="5006520" y="2545185"/>
              <a:ext cx="360" cy="360"/>
            </p14:xfrm>
          </p:contentPart>
        </mc:Choice>
        <mc:Fallback xmlns="">
          <p:pic>
            <p:nvPicPr>
              <p:cNvPr id="49" name="Ink 48">
                <a:extLst>
                  <a:ext uri="{FF2B5EF4-FFF2-40B4-BE49-F238E27FC236}">
                    <a16:creationId xmlns:a16="http://schemas.microsoft.com/office/drawing/2014/main" id="{5AA51CA1-D0C1-4B81-8BDC-333DAD860DF5}"/>
                  </a:ext>
                </a:extLst>
              </p:cNvPr>
              <p:cNvPicPr/>
              <p:nvPr/>
            </p:nvPicPr>
            <p:blipFill>
              <a:blip r:embed="rId4"/>
              <a:stretch>
                <a:fillRect/>
              </a:stretch>
            </p:blipFill>
            <p:spPr>
              <a:xfrm>
                <a:off x="5002200" y="2540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 name="Ink 49">
                <a:extLst>
                  <a:ext uri="{FF2B5EF4-FFF2-40B4-BE49-F238E27FC236}">
                    <a16:creationId xmlns:a16="http://schemas.microsoft.com/office/drawing/2014/main" xmlns="" id="{3DE00FDA-9EF5-467C-A082-34C8E2568D82}"/>
                  </a:ext>
                </a:extLst>
              </p14:cNvPr>
              <p14:cNvContentPartPr/>
              <p14:nvPr/>
            </p14:nvContentPartPr>
            <p14:xfrm>
              <a:off x="1737720" y="3738225"/>
              <a:ext cx="360" cy="360"/>
            </p14:xfrm>
          </p:contentPart>
        </mc:Choice>
        <mc:Fallback xmlns="">
          <p:pic>
            <p:nvPicPr>
              <p:cNvPr id="50" name="Ink 49">
                <a:extLst>
                  <a:ext uri="{FF2B5EF4-FFF2-40B4-BE49-F238E27FC236}">
                    <a16:creationId xmlns:a16="http://schemas.microsoft.com/office/drawing/2014/main" id="{3DE00FDA-9EF5-467C-A082-34C8E2568D82}"/>
                  </a:ext>
                </a:extLst>
              </p:cNvPr>
              <p:cNvPicPr/>
              <p:nvPr/>
            </p:nvPicPr>
            <p:blipFill>
              <a:blip r:embed="rId4"/>
              <a:stretch>
                <a:fillRect/>
              </a:stretch>
            </p:blipFill>
            <p:spPr>
              <a:xfrm>
                <a:off x="1733400" y="3733905"/>
                <a:ext cx="9000" cy="9000"/>
              </a:xfrm>
              <a:prstGeom prst="rect">
                <a:avLst/>
              </a:prstGeom>
            </p:spPr>
          </p:pic>
        </mc:Fallback>
      </mc:AlternateContent>
      <p:pic>
        <p:nvPicPr>
          <p:cNvPr id="4098" name="Picture 2" descr="Photo shows the abdomen and arms of a patient with anaphylactic reaction covered in reddish bumps."/>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234222" y="2432900"/>
            <a:ext cx="4139488" cy="277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8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B566E-9F29-4339-B8DA-35EEC8F5A4BB}"/>
              </a:ext>
            </a:extLst>
          </p:cNvPr>
          <p:cNvSpPr>
            <a:spLocks noGrp="1"/>
          </p:cNvSpPr>
          <p:nvPr>
            <p:ph type="title"/>
          </p:nvPr>
        </p:nvSpPr>
        <p:spPr/>
        <p:txBody>
          <a:bodyPr/>
          <a:lstStyle/>
          <a:p>
            <a:pPr marR="0" rtl="0"/>
            <a:r>
              <a:rPr lang="en-US" b="1" i="0" u="none" strike="noStrike" kern="1600" baseline="0" dirty="0"/>
              <a:t>Types of Shock: Septic Shock</a:t>
            </a:r>
          </a:p>
        </p:txBody>
      </p:sp>
      <p:sp>
        <p:nvSpPr>
          <p:cNvPr id="3" name="Text Placeholder 2">
            <a:extLst>
              <a:ext uri="{FF2B5EF4-FFF2-40B4-BE49-F238E27FC236}">
                <a16:creationId xmlns:a16="http://schemas.microsoft.com/office/drawing/2014/main" xmlns="" id="{3CEDC73F-E247-495F-A8E0-F59769F8D555}"/>
              </a:ext>
            </a:extLst>
          </p:cNvPr>
          <p:cNvSpPr>
            <a:spLocks noGrp="1"/>
          </p:cNvSpPr>
          <p:nvPr>
            <p:ph type="body" idx="1"/>
          </p:nvPr>
        </p:nvSpPr>
        <p:spPr/>
        <p:txBody>
          <a:bodyPr/>
          <a:lstStyle/>
          <a:p>
            <a:pPr marR="0" lvl="0" rtl="0">
              <a:buNone/>
            </a:pPr>
            <a:r>
              <a:rPr lang="en-US" b="1" u="none" strike="noStrike" baseline="0" dirty="0"/>
              <a:t>Septic Shock</a:t>
            </a:r>
          </a:p>
          <a:p>
            <a:pPr marR="0" lvl="0" rtl="0"/>
            <a:r>
              <a:rPr lang="en-US" u="dbl" strike="noStrike" dirty="0">
                <a:solidFill>
                  <a:srgbClr val="C00000"/>
                </a:solidFill>
              </a:rPr>
              <a:t>Septic shock</a:t>
            </a:r>
            <a:r>
              <a:rPr lang="en-US" strike="noStrike" dirty="0">
                <a:solidFill>
                  <a:srgbClr val="C00000"/>
                </a:solidFill>
              </a:rPr>
              <a:t> </a:t>
            </a:r>
            <a:r>
              <a:rPr lang="en-US" u="none" strike="noStrike" baseline="0" dirty="0"/>
              <a:t>is caused by a severe systemic infection known as</a:t>
            </a:r>
            <a:r>
              <a:rPr lang="en-US" strike="noStrike" dirty="0">
                <a:solidFill>
                  <a:schemeClr val="tx2"/>
                </a:solidFill>
              </a:rPr>
              <a:t> sepsis.</a:t>
            </a:r>
          </a:p>
          <a:p>
            <a:pPr lvl="1"/>
            <a:r>
              <a:rPr lang="en-US" dirty="0"/>
              <a:t>I</a:t>
            </a:r>
            <a:r>
              <a:rPr lang="en-US" u="none" strike="noStrike" baseline="0" dirty="0"/>
              <a:t>s the most common cause of distributive shock</a:t>
            </a:r>
          </a:p>
          <a:p>
            <a:pPr lvl="1"/>
            <a:r>
              <a:rPr lang="en-US" u="dbl" dirty="0">
                <a:solidFill>
                  <a:srgbClr val="C00000"/>
                </a:solidFill>
              </a:rPr>
              <a:t>Sepsis</a:t>
            </a:r>
            <a:r>
              <a:rPr lang="en-US" dirty="0">
                <a:solidFill>
                  <a:srgbClr val="C00000"/>
                </a:solidFill>
              </a:rPr>
              <a:t> </a:t>
            </a:r>
            <a:r>
              <a:rPr lang="en-US" dirty="0"/>
              <a:t>is a serious medical condition caused by the presence of pathogenic organisms or their toxins in the blood, leading to a systemic inflammatory response.</a:t>
            </a:r>
          </a:p>
          <a:p>
            <a:pPr lvl="1"/>
            <a:endParaRPr lang="en-US" u="none" strike="noStrike" baseline="0" dirty="0"/>
          </a:p>
          <a:p>
            <a:pPr lvl="0"/>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869CECBB-A13D-40F0-95CD-B148678B9CAE}"/>
                  </a:ext>
                </a:extLst>
              </p14:cNvPr>
              <p14:cNvContentPartPr/>
              <p14:nvPr/>
            </p14:nvContentPartPr>
            <p14:xfrm>
              <a:off x="4728240" y="3314865"/>
              <a:ext cx="360" cy="360"/>
            </p14:xfrm>
          </p:contentPart>
        </mc:Choice>
        <mc:Fallback xmlns="">
          <p:pic>
            <p:nvPicPr>
              <p:cNvPr id="6" name="Ink 5">
                <a:extLst>
                  <a:ext uri="{FF2B5EF4-FFF2-40B4-BE49-F238E27FC236}">
                    <a16:creationId xmlns:a16="http://schemas.microsoft.com/office/drawing/2014/main" id="{869CECBB-A13D-40F0-95CD-B148678B9CAE}"/>
                  </a:ext>
                </a:extLst>
              </p:cNvPr>
              <p:cNvPicPr/>
              <p:nvPr/>
            </p:nvPicPr>
            <p:blipFill>
              <a:blip r:embed="rId4"/>
              <a:stretch>
                <a:fillRect/>
              </a:stretch>
            </p:blipFill>
            <p:spPr>
              <a:xfrm>
                <a:off x="4723920" y="3310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6AEF0A95-94D5-4F60-9FAE-B89677A22B90}"/>
                  </a:ext>
                </a:extLst>
              </p14:cNvPr>
              <p14:cNvContentPartPr/>
              <p14:nvPr/>
            </p14:nvContentPartPr>
            <p14:xfrm>
              <a:off x="4697280" y="3189585"/>
              <a:ext cx="360" cy="360"/>
            </p14:xfrm>
          </p:contentPart>
        </mc:Choice>
        <mc:Fallback xmlns="">
          <p:pic>
            <p:nvPicPr>
              <p:cNvPr id="7" name="Ink 6">
                <a:extLst>
                  <a:ext uri="{FF2B5EF4-FFF2-40B4-BE49-F238E27FC236}">
                    <a16:creationId xmlns:a16="http://schemas.microsoft.com/office/drawing/2014/main" id="{6AEF0A95-94D5-4F60-9FAE-B89677A22B90}"/>
                  </a:ext>
                </a:extLst>
              </p:cNvPr>
              <p:cNvPicPr/>
              <p:nvPr/>
            </p:nvPicPr>
            <p:blipFill>
              <a:blip r:embed="rId4"/>
              <a:stretch>
                <a:fillRect/>
              </a:stretch>
            </p:blipFill>
            <p:spPr>
              <a:xfrm>
                <a:off x="4692960" y="3185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C0A8A7BF-4969-4419-9DA5-3E49E213F777}"/>
                  </a:ext>
                </a:extLst>
              </p14:cNvPr>
              <p14:cNvContentPartPr/>
              <p14:nvPr/>
            </p14:nvContentPartPr>
            <p14:xfrm>
              <a:off x="4908960" y="3142785"/>
              <a:ext cx="360" cy="360"/>
            </p14:xfrm>
          </p:contentPart>
        </mc:Choice>
        <mc:Fallback xmlns="">
          <p:pic>
            <p:nvPicPr>
              <p:cNvPr id="8" name="Ink 7">
                <a:extLst>
                  <a:ext uri="{FF2B5EF4-FFF2-40B4-BE49-F238E27FC236}">
                    <a16:creationId xmlns:a16="http://schemas.microsoft.com/office/drawing/2014/main" id="{C0A8A7BF-4969-4419-9DA5-3E49E213F777}"/>
                  </a:ext>
                </a:extLst>
              </p:cNvPr>
              <p:cNvPicPr/>
              <p:nvPr/>
            </p:nvPicPr>
            <p:blipFill>
              <a:blip r:embed="rId4"/>
              <a:stretch>
                <a:fillRect/>
              </a:stretch>
            </p:blipFill>
            <p:spPr>
              <a:xfrm>
                <a:off x="4904640" y="3138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083591AB-2EA4-41BF-B102-D01292614F2F}"/>
                  </a:ext>
                </a:extLst>
              </p14:cNvPr>
              <p14:cNvContentPartPr/>
              <p14:nvPr/>
            </p14:nvContentPartPr>
            <p14:xfrm>
              <a:off x="6229440" y="3151785"/>
              <a:ext cx="360" cy="360"/>
            </p14:xfrm>
          </p:contentPart>
        </mc:Choice>
        <mc:Fallback xmlns="">
          <p:pic>
            <p:nvPicPr>
              <p:cNvPr id="9" name="Ink 8">
                <a:extLst>
                  <a:ext uri="{FF2B5EF4-FFF2-40B4-BE49-F238E27FC236}">
                    <a16:creationId xmlns:a16="http://schemas.microsoft.com/office/drawing/2014/main" id="{083591AB-2EA4-41BF-B102-D01292614F2F}"/>
                  </a:ext>
                </a:extLst>
              </p:cNvPr>
              <p:cNvPicPr/>
              <p:nvPr/>
            </p:nvPicPr>
            <p:blipFill>
              <a:blip r:embed="rId4"/>
              <a:stretch>
                <a:fillRect/>
              </a:stretch>
            </p:blipFill>
            <p:spPr>
              <a:xfrm>
                <a:off x="6225120" y="3147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E95E8416-38A3-4B8F-B92A-16AF85F17F2A}"/>
                  </a:ext>
                </a:extLst>
              </p14:cNvPr>
              <p14:cNvContentPartPr/>
              <p14:nvPr/>
            </p14:nvContentPartPr>
            <p14:xfrm>
              <a:off x="7222680" y="3075825"/>
              <a:ext cx="234360" cy="13320"/>
            </p14:xfrm>
          </p:contentPart>
        </mc:Choice>
        <mc:Fallback xmlns="">
          <p:pic>
            <p:nvPicPr>
              <p:cNvPr id="10" name="Ink 9">
                <a:extLst>
                  <a:ext uri="{FF2B5EF4-FFF2-40B4-BE49-F238E27FC236}">
                    <a16:creationId xmlns:a16="http://schemas.microsoft.com/office/drawing/2014/main" id="{E95E8416-38A3-4B8F-B92A-16AF85F17F2A}"/>
                  </a:ext>
                </a:extLst>
              </p:cNvPr>
              <p:cNvPicPr/>
              <p:nvPr/>
            </p:nvPicPr>
            <p:blipFill>
              <a:blip r:embed="rId9"/>
              <a:stretch>
                <a:fillRect/>
              </a:stretch>
            </p:blipFill>
            <p:spPr>
              <a:xfrm>
                <a:off x="7218360" y="3071505"/>
                <a:ext cx="243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xmlns="" id="{C989A354-496C-40E4-986A-07729A9E5799}"/>
                  </a:ext>
                </a:extLst>
              </p14:cNvPr>
              <p14:cNvContentPartPr/>
              <p14:nvPr/>
            </p14:nvContentPartPr>
            <p14:xfrm>
              <a:off x="3893760" y="3395505"/>
              <a:ext cx="360" cy="360"/>
            </p14:xfrm>
          </p:contentPart>
        </mc:Choice>
        <mc:Fallback xmlns="">
          <p:pic>
            <p:nvPicPr>
              <p:cNvPr id="11" name="Ink 10">
                <a:extLst>
                  <a:ext uri="{FF2B5EF4-FFF2-40B4-BE49-F238E27FC236}">
                    <a16:creationId xmlns:a16="http://schemas.microsoft.com/office/drawing/2014/main" id="{C989A354-496C-40E4-986A-07729A9E5799}"/>
                  </a:ext>
                </a:extLst>
              </p:cNvPr>
              <p:cNvPicPr/>
              <p:nvPr/>
            </p:nvPicPr>
            <p:blipFill>
              <a:blip r:embed="rId4"/>
              <a:stretch>
                <a:fillRect/>
              </a:stretch>
            </p:blipFill>
            <p:spPr>
              <a:xfrm>
                <a:off x="3889440" y="3391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xmlns="" id="{B7B675E8-3551-44D0-AFB6-539340E78304}"/>
                  </a:ext>
                </a:extLst>
              </p14:cNvPr>
              <p14:cNvContentPartPr/>
              <p14:nvPr/>
            </p14:nvContentPartPr>
            <p14:xfrm>
              <a:off x="4556880" y="3209025"/>
              <a:ext cx="360" cy="360"/>
            </p14:xfrm>
          </p:contentPart>
        </mc:Choice>
        <mc:Fallback xmlns="">
          <p:pic>
            <p:nvPicPr>
              <p:cNvPr id="12" name="Ink 11">
                <a:extLst>
                  <a:ext uri="{FF2B5EF4-FFF2-40B4-BE49-F238E27FC236}">
                    <a16:creationId xmlns:a16="http://schemas.microsoft.com/office/drawing/2014/main" id="{B7B675E8-3551-44D0-AFB6-539340E78304}"/>
                  </a:ext>
                </a:extLst>
              </p:cNvPr>
              <p:cNvPicPr/>
              <p:nvPr/>
            </p:nvPicPr>
            <p:blipFill>
              <a:blip r:embed="rId4"/>
              <a:stretch>
                <a:fillRect/>
              </a:stretch>
            </p:blipFill>
            <p:spPr>
              <a:xfrm>
                <a:off x="4552560" y="3204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xmlns="" id="{502AFDE6-F16D-4E52-93B7-8F03ABD2656A}"/>
                  </a:ext>
                </a:extLst>
              </p14:cNvPr>
              <p14:cNvContentPartPr/>
              <p14:nvPr/>
            </p14:nvContentPartPr>
            <p14:xfrm>
              <a:off x="6700320" y="3080505"/>
              <a:ext cx="360" cy="360"/>
            </p14:xfrm>
          </p:contentPart>
        </mc:Choice>
        <mc:Fallback xmlns="">
          <p:pic>
            <p:nvPicPr>
              <p:cNvPr id="13" name="Ink 12">
                <a:extLst>
                  <a:ext uri="{FF2B5EF4-FFF2-40B4-BE49-F238E27FC236}">
                    <a16:creationId xmlns:a16="http://schemas.microsoft.com/office/drawing/2014/main" id="{502AFDE6-F16D-4E52-93B7-8F03ABD2656A}"/>
                  </a:ext>
                </a:extLst>
              </p:cNvPr>
              <p:cNvPicPr/>
              <p:nvPr/>
            </p:nvPicPr>
            <p:blipFill>
              <a:blip r:embed="rId4"/>
              <a:stretch>
                <a:fillRect/>
              </a:stretch>
            </p:blipFill>
            <p:spPr>
              <a:xfrm>
                <a:off x="6696000" y="3076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xmlns="" id="{18C326CE-A24E-4A80-940E-50DE15E4C2A1}"/>
                  </a:ext>
                </a:extLst>
              </p14:cNvPr>
              <p14:cNvContentPartPr/>
              <p14:nvPr/>
            </p14:nvContentPartPr>
            <p14:xfrm>
              <a:off x="8267040" y="3169785"/>
              <a:ext cx="360" cy="360"/>
            </p14:xfrm>
          </p:contentPart>
        </mc:Choice>
        <mc:Fallback xmlns="">
          <p:pic>
            <p:nvPicPr>
              <p:cNvPr id="14" name="Ink 13">
                <a:extLst>
                  <a:ext uri="{FF2B5EF4-FFF2-40B4-BE49-F238E27FC236}">
                    <a16:creationId xmlns:a16="http://schemas.microsoft.com/office/drawing/2014/main" id="{18C326CE-A24E-4A80-940E-50DE15E4C2A1}"/>
                  </a:ext>
                </a:extLst>
              </p:cNvPr>
              <p:cNvPicPr/>
              <p:nvPr/>
            </p:nvPicPr>
            <p:blipFill>
              <a:blip r:embed="rId4"/>
              <a:stretch>
                <a:fillRect/>
              </a:stretch>
            </p:blipFill>
            <p:spPr>
              <a:xfrm>
                <a:off x="8262720" y="3165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xmlns="" id="{B17B3DB6-392A-4379-B054-43B2269916A9}"/>
                  </a:ext>
                </a:extLst>
              </p14:cNvPr>
              <p14:cNvContentPartPr/>
              <p14:nvPr/>
            </p14:nvContentPartPr>
            <p14:xfrm>
              <a:off x="8591040" y="3162585"/>
              <a:ext cx="360" cy="360"/>
            </p14:xfrm>
          </p:contentPart>
        </mc:Choice>
        <mc:Fallback xmlns="">
          <p:pic>
            <p:nvPicPr>
              <p:cNvPr id="15" name="Ink 14">
                <a:extLst>
                  <a:ext uri="{FF2B5EF4-FFF2-40B4-BE49-F238E27FC236}">
                    <a16:creationId xmlns:a16="http://schemas.microsoft.com/office/drawing/2014/main" id="{B17B3DB6-392A-4379-B054-43B2269916A9}"/>
                  </a:ext>
                </a:extLst>
              </p:cNvPr>
              <p:cNvPicPr/>
              <p:nvPr/>
            </p:nvPicPr>
            <p:blipFill>
              <a:blip r:embed="rId4"/>
              <a:stretch>
                <a:fillRect/>
              </a:stretch>
            </p:blipFill>
            <p:spPr>
              <a:xfrm>
                <a:off x="8586720" y="3158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xmlns="" id="{ECE45CCD-2167-472A-B31B-7453D81A45A5}"/>
                  </a:ext>
                </a:extLst>
              </p14:cNvPr>
              <p14:cNvContentPartPr/>
              <p14:nvPr/>
            </p14:nvContentPartPr>
            <p14:xfrm>
              <a:off x="9814680" y="3181665"/>
              <a:ext cx="360" cy="360"/>
            </p14:xfrm>
          </p:contentPart>
        </mc:Choice>
        <mc:Fallback xmlns="">
          <p:pic>
            <p:nvPicPr>
              <p:cNvPr id="16" name="Ink 15">
                <a:extLst>
                  <a:ext uri="{FF2B5EF4-FFF2-40B4-BE49-F238E27FC236}">
                    <a16:creationId xmlns:a16="http://schemas.microsoft.com/office/drawing/2014/main" id="{ECE45CCD-2167-472A-B31B-7453D81A45A5}"/>
                  </a:ext>
                </a:extLst>
              </p:cNvPr>
              <p:cNvPicPr/>
              <p:nvPr/>
            </p:nvPicPr>
            <p:blipFill>
              <a:blip r:embed="rId4"/>
              <a:stretch>
                <a:fillRect/>
              </a:stretch>
            </p:blipFill>
            <p:spPr>
              <a:xfrm>
                <a:off x="9810360" y="3177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xmlns="" id="{66507F2F-191C-40AA-BD7F-9569E140ACF0}"/>
                  </a:ext>
                </a:extLst>
              </p14:cNvPr>
              <p14:cNvContentPartPr/>
              <p14:nvPr/>
            </p14:nvContentPartPr>
            <p14:xfrm>
              <a:off x="3160440" y="3321705"/>
              <a:ext cx="360" cy="360"/>
            </p14:xfrm>
          </p:contentPart>
        </mc:Choice>
        <mc:Fallback xmlns="">
          <p:pic>
            <p:nvPicPr>
              <p:cNvPr id="17" name="Ink 16">
                <a:extLst>
                  <a:ext uri="{FF2B5EF4-FFF2-40B4-BE49-F238E27FC236}">
                    <a16:creationId xmlns:a16="http://schemas.microsoft.com/office/drawing/2014/main" id="{66507F2F-191C-40AA-BD7F-9569E140ACF0}"/>
                  </a:ext>
                </a:extLst>
              </p:cNvPr>
              <p:cNvPicPr/>
              <p:nvPr/>
            </p:nvPicPr>
            <p:blipFill>
              <a:blip r:embed="rId4"/>
              <a:stretch>
                <a:fillRect/>
              </a:stretch>
            </p:blipFill>
            <p:spPr>
              <a:xfrm>
                <a:off x="3156120" y="3317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xmlns="" id="{7122C933-07EC-4670-BF04-0B3447159890}"/>
                  </a:ext>
                </a:extLst>
              </p14:cNvPr>
              <p14:cNvContentPartPr/>
              <p14:nvPr/>
            </p14:nvContentPartPr>
            <p14:xfrm>
              <a:off x="2557080" y="3552105"/>
              <a:ext cx="360" cy="360"/>
            </p14:xfrm>
          </p:contentPart>
        </mc:Choice>
        <mc:Fallback xmlns="">
          <p:pic>
            <p:nvPicPr>
              <p:cNvPr id="18" name="Ink 17">
                <a:extLst>
                  <a:ext uri="{FF2B5EF4-FFF2-40B4-BE49-F238E27FC236}">
                    <a16:creationId xmlns:a16="http://schemas.microsoft.com/office/drawing/2014/main" id="{7122C933-07EC-4670-BF04-0B3447159890}"/>
                  </a:ext>
                </a:extLst>
              </p:cNvPr>
              <p:cNvPicPr/>
              <p:nvPr/>
            </p:nvPicPr>
            <p:blipFill>
              <a:blip r:embed="rId4"/>
              <a:stretch>
                <a:fillRect/>
              </a:stretch>
            </p:blipFill>
            <p:spPr>
              <a:xfrm>
                <a:off x="2552760" y="3547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xmlns="" id="{72E6500B-3430-4AF3-A9AF-4FE7514C5A52}"/>
                  </a:ext>
                </a:extLst>
              </p14:cNvPr>
              <p14:cNvContentPartPr/>
              <p14:nvPr/>
            </p14:nvContentPartPr>
            <p14:xfrm>
              <a:off x="4422960" y="3577665"/>
              <a:ext cx="360" cy="360"/>
            </p14:xfrm>
          </p:contentPart>
        </mc:Choice>
        <mc:Fallback xmlns="">
          <p:pic>
            <p:nvPicPr>
              <p:cNvPr id="19" name="Ink 18">
                <a:extLst>
                  <a:ext uri="{FF2B5EF4-FFF2-40B4-BE49-F238E27FC236}">
                    <a16:creationId xmlns:a16="http://schemas.microsoft.com/office/drawing/2014/main" id="{72E6500B-3430-4AF3-A9AF-4FE7514C5A52}"/>
                  </a:ext>
                </a:extLst>
              </p:cNvPr>
              <p:cNvPicPr/>
              <p:nvPr/>
            </p:nvPicPr>
            <p:blipFill>
              <a:blip r:embed="rId4"/>
              <a:stretch>
                <a:fillRect/>
              </a:stretch>
            </p:blipFill>
            <p:spPr>
              <a:xfrm>
                <a:off x="4418640" y="3573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xmlns="" id="{AF17FAB9-0B99-405A-90AE-666A6F6A7BAB}"/>
                  </a:ext>
                </a:extLst>
              </p14:cNvPr>
              <p14:cNvContentPartPr/>
              <p14:nvPr/>
            </p14:nvContentPartPr>
            <p14:xfrm>
              <a:off x="5743080" y="3453825"/>
              <a:ext cx="360" cy="360"/>
            </p14:xfrm>
          </p:contentPart>
        </mc:Choice>
        <mc:Fallback xmlns="">
          <p:pic>
            <p:nvPicPr>
              <p:cNvPr id="20" name="Ink 19">
                <a:extLst>
                  <a:ext uri="{FF2B5EF4-FFF2-40B4-BE49-F238E27FC236}">
                    <a16:creationId xmlns:a16="http://schemas.microsoft.com/office/drawing/2014/main" id="{AF17FAB9-0B99-405A-90AE-666A6F6A7BAB}"/>
                  </a:ext>
                </a:extLst>
              </p:cNvPr>
              <p:cNvPicPr/>
              <p:nvPr/>
            </p:nvPicPr>
            <p:blipFill>
              <a:blip r:embed="rId4"/>
              <a:stretch>
                <a:fillRect/>
              </a:stretch>
            </p:blipFill>
            <p:spPr>
              <a:xfrm>
                <a:off x="5738760" y="3449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xmlns="" id="{8ECA7478-3617-4FDD-A08F-53424372F7A2}"/>
                  </a:ext>
                </a:extLst>
              </p14:cNvPr>
              <p14:cNvContentPartPr/>
              <p14:nvPr/>
            </p14:nvContentPartPr>
            <p14:xfrm>
              <a:off x="9825120" y="4161945"/>
              <a:ext cx="360" cy="360"/>
            </p14:xfrm>
          </p:contentPart>
        </mc:Choice>
        <mc:Fallback xmlns="">
          <p:pic>
            <p:nvPicPr>
              <p:cNvPr id="21" name="Ink 20">
                <a:extLst>
                  <a:ext uri="{FF2B5EF4-FFF2-40B4-BE49-F238E27FC236}">
                    <a16:creationId xmlns:a16="http://schemas.microsoft.com/office/drawing/2014/main" id="{8ECA7478-3617-4FDD-A08F-53424372F7A2}"/>
                  </a:ext>
                </a:extLst>
              </p:cNvPr>
              <p:cNvPicPr/>
              <p:nvPr/>
            </p:nvPicPr>
            <p:blipFill>
              <a:blip r:embed="rId4"/>
              <a:stretch>
                <a:fillRect/>
              </a:stretch>
            </p:blipFill>
            <p:spPr>
              <a:xfrm>
                <a:off x="9820800" y="4157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xmlns="" id="{C59D4DEB-DE48-45E8-96A0-9B5470CA5B76}"/>
                  </a:ext>
                </a:extLst>
              </p14:cNvPr>
              <p14:cNvContentPartPr/>
              <p14:nvPr/>
            </p14:nvContentPartPr>
            <p14:xfrm>
              <a:off x="10997640" y="4083825"/>
              <a:ext cx="360" cy="360"/>
            </p14:xfrm>
          </p:contentPart>
        </mc:Choice>
        <mc:Fallback xmlns="">
          <p:pic>
            <p:nvPicPr>
              <p:cNvPr id="22" name="Ink 21">
                <a:extLst>
                  <a:ext uri="{FF2B5EF4-FFF2-40B4-BE49-F238E27FC236}">
                    <a16:creationId xmlns:a16="http://schemas.microsoft.com/office/drawing/2014/main" id="{C59D4DEB-DE48-45E8-96A0-9B5470CA5B76}"/>
                  </a:ext>
                </a:extLst>
              </p:cNvPr>
              <p:cNvPicPr/>
              <p:nvPr/>
            </p:nvPicPr>
            <p:blipFill>
              <a:blip r:embed="rId4"/>
              <a:stretch>
                <a:fillRect/>
              </a:stretch>
            </p:blipFill>
            <p:spPr>
              <a:xfrm>
                <a:off x="10993320" y="4079505"/>
                <a:ext cx="9000" cy="9000"/>
              </a:xfrm>
              <a:prstGeom prst="rect">
                <a:avLst/>
              </a:prstGeom>
            </p:spPr>
          </p:pic>
        </mc:Fallback>
      </mc:AlternateContent>
    </p:spTree>
    <p:extLst>
      <p:ext uri="{BB962C8B-B14F-4D97-AF65-F5344CB8AC3E}">
        <p14:creationId xmlns:p14="http://schemas.microsoft.com/office/powerpoint/2010/main" val="345298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5A220-B978-463F-AD9E-1F6651D04E36}"/>
              </a:ext>
            </a:extLst>
          </p:cNvPr>
          <p:cNvSpPr>
            <a:spLocks noGrp="1"/>
          </p:cNvSpPr>
          <p:nvPr>
            <p:ph type="title"/>
          </p:nvPr>
        </p:nvSpPr>
        <p:spPr>
          <a:xfrm>
            <a:off x="0" y="150061"/>
            <a:ext cx="12192000" cy="1002089"/>
          </a:xfrm>
        </p:spPr>
        <p:txBody>
          <a:bodyPr/>
          <a:lstStyle/>
          <a:p>
            <a:pPr marR="0" rtl="0"/>
            <a:r>
              <a:rPr lang="en-US" b="1" i="0" u="none" strike="noStrike" kern="1600" baseline="0" dirty="0"/>
              <a:t>Types of Shock: Septic Shock</a:t>
            </a:r>
          </a:p>
        </p:txBody>
      </p:sp>
      <p:sp>
        <p:nvSpPr>
          <p:cNvPr id="3" name="Text Placeholder 2">
            <a:extLst>
              <a:ext uri="{FF2B5EF4-FFF2-40B4-BE49-F238E27FC236}">
                <a16:creationId xmlns:a16="http://schemas.microsoft.com/office/drawing/2014/main" xmlns="" id="{D75D8B4F-A521-4509-9858-25D6AD2C37FC}"/>
              </a:ext>
            </a:extLst>
          </p:cNvPr>
          <p:cNvSpPr>
            <a:spLocks noGrp="1"/>
          </p:cNvSpPr>
          <p:nvPr>
            <p:ph type="body" idx="1"/>
          </p:nvPr>
        </p:nvSpPr>
        <p:spPr>
          <a:xfrm>
            <a:off x="891540" y="2468880"/>
            <a:ext cx="10435590" cy="3721038"/>
          </a:xfrm>
        </p:spPr>
        <p:txBody>
          <a:bodyPr/>
          <a:lstStyle/>
          <a:p>
            <a:pPr lvl="0"/>
            <a:r>
              <a:rPr lang="en-US" dirty="0"/>
              <a:t>Immune system’s white blood cells are released from the capillaries.</a:t>
            </a:r>
          </a:p>
          <a:p>
            <a:pPr lvl="1"/>
            <a:r>
              <a:rPr lang="en-US" dirty="0"/>
              <a:t>Attack and destroy pathogens such as invasive bacteria</a:t>
            </a:r>
          </a:p>
          <a:p>
            <a:pPr lvl="0"/>
            <a:r>
              <a:rPr lang="en-US" u="none" strike="noStrike" baseline="0" dirty="0"/>
              <a:t>If the pathogens or their toxins overwhelm the body and get into the bloodstream, sepsis occurs.</a:t>
            </a:r>
          </a:p>
          <a:p>
            <a:pPr lvl="1"/>
            <a:r>
              <a:rPr lang="en-US" dirty="0"/>
              <a:t>R</a:t>
            </a:r>
            <a:r>
              <a:rPr lang="en-US" u="none" strike="noStrike" baseline="0" dirty="0"/>
              <a:t>esults in a potentially life-threatening illness that involves severe fever, shaking “chills,” and shock</a:t>
            </a:r>
          </a:p>
          <a:p>
            <a:pPr lvl="0"/>
            <a:r>
              <a:rPr lang="en-US" dirty="0"/>
              <a:t>Unless sepsis is corrected, the pathogens will multiply beyond control, causing profound vasodilation, cellular hypoxia, and death.</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85DE8490-BE21-4A5A-A256-1CFF43B7B6C6}"/>
                  </a:ext>
                </a:extLst>
              </p14:cNvPr>
              <p14:cNvContentPartPr/>
              <p14:nvPr/>
            </p14:nvContentPartPr>
            <p14:xfrm>
              <a:off x="3110400" y="2941905"/>
              <a:ext cx="360" cy="360"/>
            </p14:xfrm>
          </p:contentPart>
        </mc:Choice>
        <mc:Fallback xmlns="">
          <p:pic>
            <p:nvPicPr>
              <p:cNvPr id="6" name="Ink 5">
                <a:extLst>
                  <a:ext uri="{FF2B5EF4-FFF2-40B4-BE49-F238E27FC236}">
                    <a16:creationId xmlns:a16="http://schemas.microsoft.com/office/drawing/2014/main" id="{85DE8490-BE21-4A5A-A256-1CFF43B7B6C6}"/>
                  </a:ext>
                </a:extLst>
              </p:cNvPr>
              <p:cNvPicPr/>
              <p:nvPr/>
            </p:nvPicPr>
            <p:blipFill>
              <a:blip r:embed="rId4"/>
              <a:stretch>
                <a:fillRect/>
              </a:stretch>
            </p:blipFill>
            <p:spPr>
              <a:xfrm>
                <a:off x="3106080" y="2937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706094D5-18E0-4788-9426-A137AA11D5D6}"/>
                  </a:ext>
                </a:extLst>
              </p14:cNvPr>
              <p14:cNvContentPartPr/>
              <p14:nvPr/>
            </p14:nvContentPartPr>
            <p14:xfrm>
              <a:off x="4355280" y="2846505"/>
              <a:ext cx="360" cy="360"/>
            </p14:xfrm>
          </p:contentPart>
        </mc:Choice>
        <mc:Fallback xmlns="">
          <p:pic>
            <p:nvPicPr>
              <p:cNvPr id="7" name="Ink 6">
                <a:extLst>
                  <a:ext uri="{FF2B5EF4-FFF2-40B4-BE49-F238E27FC236}">
                    <a16:creationId xmlns:a16="http://schemas.microsoft.com/office/drawing/2014/main" id="{706094D5-18E0-4788-9426-A137AA11D5D6}"/>
                  </a:ext>
                </a:extLst>
              </p:cNvPr>
              <p:cNvPicPr/>
              <p:nvPr/>
            </p:nvPicPr>
            <p:blipFill>
              <a:blip r:embed="rId4"/>
              <a:stretch>
                <a:fillRect/>
              </a:stretch>
            </p:blipFill>
            <p:spPr>
              <a:xfrm>
                <a:off x="4350960" y="2842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476A2278-CD66-4E6B-9684-59F313FA2CAE}"/>
                  </a:ext>
                </a:extLst>
              </p14:cNvPr>
              <p14:cNvContentPartPr/>
              <p14:nvPr/>
            </p14:nvContentPartPr>
            <p14:xfrm>
              <a:off x="5261400" y="2827785"/>
              <a:ext cx="360" cy="360"/>
            </p14:xfrm>
          </p:contentPart>
        </mc:Choice>
        <mc:Fallback xmlns="">
          <p:pic>
            <p:nvPicPr>
              <p:cNvPr id="8" name="Ink 7">
                <a:extLst>
                  <a:ext uri="{FF2B5EF4-FFF2-40B4-BE49-F238E27FC236}">
                    <a16:creationId xmlns:a16="http://schemas.microsoft.com/office/drawing/2014/main" id="{476A2278-CD66-4E6B-9684-59F313FA2CAE}"/>
                  </a:ext>
                </a:extLst>
              </p:cNvPr>
              <p:cNvPicPr/>
              <p:nvPr/>
            </p:nvPicPr>
            <p:blipFill>
              <a:blip r:embed="rId4"/>
              <a:stretch>
                <a:fillRect/>
              </a:stretch>
            </p:blipFill>
            <p:spPr>
              <a:xfrm>
                <a:off x="5257080" y="2823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0D963BAE-E4B2-437D-AA5E-473E3DDCE64A}"/>
                  </a:ext>
                </a:extLst>
              </p14:cNvPr>
              <p14:cNvContentPartPr/>
              <p14:nvPr/>
            </p14:nvContentPartPr>
            <p14:xfrm>
              <a:off x="5474880" y="2765865"/>
              <a:ext cx="360" cy="360"/>
            </p14:xfrm>
          </p:contentPart>
        </mc:Choice>
        <mc:Fallback xmlns="">
          <p:pic>
            <p:nvPicPr>
              <p:cNvPr id="9" name="Ink 8">
                <a:extLst>
                  <a:ext uri="{FF2B5EF4-FFF2-40B4-BE49-F238E27FC236}">
                    <a16:creationId xmlns:a16="http://schemas.microsoft.com/office/drawing/2014/main" id="{0D963BAE-E4B2-437D-AA5E-473E3DDCE64A}"/>
                  </a:ext>
                </a:extLst>
              </p:cNvPr>
              <p:cNvPicPr/>
              <p:nvPr/>
            </p:nvPicPr>
            <p:blipFill>
              <a:blip r:embed="rId4"/>
              <a:stretch>
                <a:fillRect/>
              </a:stretch>
            </p:blipFill>
            <p:spPr>
              <a:xfrm>
                <a:off x="5470560" y="2761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73BB9475-62CE-474B-A7D4-9DD5B6465516}"/>
                  </a:ext>
                </a:extLst>
              </p14:cNvPr>
              <p14:cNvContentPartPr/>
              <p14:nvPr/>
            </p14:nvContentPartPr>
            <p14:xfrm>
              <a:off x="6166440" y="2797545"/>
              <a:ext cx="360" cy="360"/>
            </p14:xfrm>
          </p:contentPart>
        </mc:Choice>
        <mc:Fallback xmlns="">
          <p:pic>
            <p:nvPicPr>
              <p:cNvPr id="10" name="Ink 9">
                <a:extLst>
                  <a:ext uri="{FF2B5EF4-FFF2-40B4-BE49-F238E27FC236}">
                    <a16:creationId xmlns:a16="http://schemas.microsoft.com/office/drawing/2014/main" id="{73BB9475-62CE-474B-A7D4-9DD5B6465516}"/>
                  </a:ext>
                </a:extLst>
              </p:cNvPr>
              <p:cNvPicPr/>
              <p:nvPr/>
            </p:nvPicPr>
            <p:blipFill>
              <a:blip r:embed="rId4"/>
              <a:stretch>
                <a:fillRect/>
              </a:stretch>
            </p:blipFill>
            <p:spPr>
              <a:xfrm>
                <a:off x="6162120" y="2793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27FB9BEF-D20F-42B9-B481-391CED4B1313}"/>
                  </a:ext>
                </a:extLst>
              </p14:cNvPr>
              <p14:cNvContentPartPr/>
              <p14:nvPr/>
            </p14:nvContentPartPr>
            <p14:xfrm>
              <a:off x="7184880" y="2885385"/>
              <a:ext cx="360" cy="360"/>
            </p14:xfrm>
          </p:contentPart>
        </mc:Choice>
        <mc:Fallback xmlns="">
          <p:pic>
            <p:nvPicPr>
              <p:cNvPr id="11" name="Ink 10">
                <a:extLst>
                  <a:ext uri="{FF2B5EF4-FFF2-40B4-BE49-F238E27FC236}">
                    <a16:creationId xmlns:a16="http://schemas.microsoft.com/office/drawing/2014/main" id="{27FB9BEF-D20F-42B9-B481-391CED4B1313}"/>
                  </a:ext>
                </a:extLst>
              </p:cNvPr>
              <p:cNvPicPr/>
              <p:nvPr/>
            </p:nvPicPr>
            <p:blipFill>
              <a:blip r:embed="rId4"/>
              <a:stretch>
                <a:fillRect/>
              </a:stretch>
            </p:blipFill>
            <p:spPr>
              <a:xfrm>
                <a:off x="7180560" y="2881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677A631D-4E2E-49BD-BF78-473DC6F6DB40}"/>
                  </a:ext>
                </a:extLst>
              </p14:cNvPr>
              <p14:cNvContentPartPr/>
              <p14:nvPr/>
            </p14:nvContentPartPr>
            <p14:xfrm>
              <a:off x="9273960" y="3111105"/>
              <a:ext cx="360" cy="360"/>
            </p14:xfrm>
          </p:contentPart>
        </mc:Choice>
        <mc:Fallback xmlns="">
          <p:pic>
            <p:nvPicPr>
              <p:cNvPr id="12" name="Ink 11">
                <a:extLst>
                  <a:ext uri="{FF2B5EF4-FFF2-40B4-BE49-F238E27FC236}">
                    <a16:creationId xmlns:a16="http://schemas.microsoft.com/office/drawing/2014/main" id="{677A631D-4E2E-49BD-BF78-473DC6F6DB40}"/>
                  </a:ext>
                </a:extLst>
              </p:cNvPr>
              <p:cNvPicPr/>
              <p:nvPr/>
            </p:nvPicPr>
            <p:blipFill>
              <a:blip r:embed="rId4"/>
              <a:stretch>
                <a:fillRect/>
              </a:stretch>
            </p:blipFill>
            <p:spPr>
              <a:xfrm>
                <a:off x="9269640" y="3106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49E7FB5D-C4BB-4694-84CD-A91A9647CEFA}"/>
                  </a:ext>
                </a:extLst>
              </p14:cNvPr>
              <p14:cNvContentPartPr/>
              <p14:nvPr/>
            </p14:nvContentPartPr>
            <p14:xfrm>
              <a:off x="2317320" y="3473625"/>
              <a:ext cx="360" cy="360"/>
            </p14:xfrm>
          </p:contentPart>
        </mc:Choice>
        <mc:Fallback xmlns="">
          <p:pic>
            <p:nvPicPr>
              <p:cNvPr id="13" name="Ink 12">
                <a:extLst>
                  <a:ext uri="{FF2B5EF4-FFF2-40B4-BE49-F238E27FC236}">
                    <a16:creationId xmlns:a16="http://schemas.microsoft.com/office/drawing/2014/main" id="{49E7FB5D-C4BB-4694-84CD-A91A9647CEFA}"/>
                  </a:ext>
                </a:extLst>
              </p:cNvPr>
              <p:cNvPicPr/>
              <p:nvPr/>
            </p:nvPicPr>
            <p:blipFill>
              <a:blip r:embed="rId4"/>
              <a:stretch>
                <a:fillRect/>
              </a:stretch>
            </p:blipFill>
            <p:spPr>
              <a:xfrm>
                <a:off x="2313000" y="3469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B7396F34-27DE-4083-86F5-D13C5CB0AA57}"/>
                  </a:ext>
                </a:extLst>
              </p14:cNvPr>
              <p14:cNvContentPartPr/>
              <p14:nvPr/>
            </p14:nvContentPartPr>
            <p14:xfrm>
              <a:off x="2568600" y="3290745"/>
              <a:ext cx="360" cy="360"/>
            </p14:xfrm>
          </p:contentPart>
        </mc:Choice>
        <mc:Fallback xmlns="">
          <p:pic>
            <p:nvPicPr>
              <p:cNvPr id="14" name="Ink 13">
                <a:extLst>
                  <a:ext uri="{FF2B5EF4-FFF2-40B4-BE49-F238E27FC236}">
                    <a16:creationId xmlns:a16="http://schemas.microsoft.com/office/drawing/2014/main" id="{B7396F34-27DE-4083-86F5-D13C5CB0AA57}"/>
                  </a:ext>
                </a:extLst>
              </p:cNvPr>
              <p:cNvPicPr/>
              <p:nvPr/>
            </p:nvPicPr>
            <p:blipFill>
              <a:blip r:embed="rId4"/>
              <a:stretch>
                <a:fillRect/>
              </a:stretch>
            </p:blipFill>
            <p:spPr>
              <a:xfrm>
                <a:off x="2564280" y="3286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8B342C6B-8DD1-498D-8D27-CBA2BA948713}"/>
                  </a:ext>
                </a:extLst>
              </p14:cNvPr>
              <p14:cNvContentPartPr/>
              <p14:nvPr/>
            </p14:nvContentPartPr>
            <p14:xfrm>
              <a:off x="2774520" y="3360585"/>
              <a:ext cx="360" cy="360"/>
            </p14:xfrm>
          </p:contentPart>
        </mc:Choice>
        <mc:Fallback xmlns="">
          <p:pic>
            <p:nvPicPr>
              <p:cNvPr id="15" name="Ink 14">
                <a:extLst>
                  <a:ext uri="{FF2B5EF4-FFF2-40B4-BE49-F238E27FC236}">
                    <a16:creationId xmlns:a16="http://schemas.microsoft.com/office/drawing/2014/main" id="{8B342C6B-8DD1-498D-8D27-CBA2BA948713}"/>
                  </a:ext>
                </a:extLst>
              </p:cNvPr>
              <p:cNvPicPr/>
              <p:nvPr/>
            </p:nvPicPr>
            <p:blipFill>
              <a:blip r:embed="rId4"/>
              <a:stretch>
                <a:fillRect/>
              </a:stretch>
            </p:blipFill>
            <p:spPr>
              <a:xfrm>
                <a:off x="2770200" y="3356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AB39CD13-9BD3-42A9-AC6F-670C6E60B71A}"/>
                  </a:ext>
                </a:extLst>
              </p14:cNvPr>
              <p14:cNvContentPartPr/>
              <p14:nvPr/>
            </p14:nvContentPartPr>
            <p14:xfrm>
              <a:off x="2882880" y="3347625"/>
              <a:ext cx="360" cy="360"/>
            </p14:xfrm>
          </p:contentPart>
        </mc:Choice>
        <mc:Fallback xmlns="">
          <p:pic>
            <p:nvPicPr>
              <p:cNvPr id="16" name="Ink 15">
                <a:extLst>
                  <a:ext uri="{FF2B5EF4-FFF2-40B4-BE49-F238E27FC236}">
                    <a16:creationId xmlns:a16="http://schemas.microsoft.com/office/drawing/2014/main" id="{AB39CD13-9BD3-42A9-AC6F-670C6E60B71A}"/>
                  </a:ext>
                </a:extLst>
              </p:cNvPr>
              <p:cNvPicPr/>
              <p:nvPr/>
            </p:nvPicPr>
            <p:blipFill>
              <a:blip r:embed="rId4"/>
              <a:stretch>
                <a:fillRect/>
              </a:stretch>
            </p:blipFill>
            <p:spPr>
              <a:xfrm>
                <a:off x="2878560" y="3343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049FC068-507F-43FB-AED7-4A529CE71FB6}"/>
                  </a:ext>
                </a:extLst>
              </p14:cNvPr>
              <p14:cNvContentPartPr/>
              <p14:nvPr/>
            </p14:nvContentPartPr>
            <p14:xfrm>
              <a:off x="4702320" y="3273825"/>
              <a:ext cx="360" cy="360"/>
            </p14:xfrm>
          </p:contentPart>
        </mc:Choice>
        <mc:Fallback xmlns="">
          <p:pic>
            <p:nvPicPr>
              <p:cNvPr id="17" name="Ink 16">
                <a:extLst>
                  <a:ext uri="{FF2B5EF4-FFF2-40B4-BE49-F238E27FC236}">
                    <a16:creationId xmlns:a16="http://schemas.microsoft.com/office/drawing/2014/main" id="{049FC068-507F-43FB-AED7-4A529CE71FB6}"/>
                  </a:ext>
                </a:extLst>
              </p:cNvPr>
              <p:cNvPicPr/>
              <p:nvPr/>
            </p:nvPicPr>
            <p:blipFill>
              <a:blip r:embed="rId4"/>
              <a:stretch>
                <a:fillRect/>
              </a:stretch>
            </p:blipFill>
            <p:spPr>
              <a:xfrm>
                <a:off x="4698000" y="3269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A9E88546-EFDF-4572-851A-505B3252F452}"/>
                  </a:ext>
                </a:extLst>
              </p14:cNvPr>
              <p14:cNvContentPartPr/>
              <p14:nvPr/>
            </p14:nvContentPartPr>
            <p14:xfrm>
              <a:off x="6847560" y="3340425"/>
              <a:ext cx="360" cy="360"/>
            </p14:xfrm>
          </p:contentPart>
        </mc:Choice>
        <mc:Fallback xmlns="">
          <p:pic>
            <p:nvPicPr>
              <p:cNvPr id="18" name="Ink 17">
                <a:extLst>
                  <a:ext uri="{FF2B5EF4-FFF2-40B4-BE49-F238E27FC236}">
                    <a16:creationId xmlns:a16="http://schemas.microsoft.com/office/drawing/2014/main" id="{A9E88546-EFDF-4572-851A-505B3252F452}"/>
                  </a:ext>
                </a:extLst>
              </p:cNvPr>
              <p:cNvPicPr/>
              <p:nvPr/>
            </p:nvPicPr>
            <p:blipFill>
              <a:blip r:embed="rId4"/>
              <a:stretch>
                <a:fillRect/>
              </a:stretch>
            </p:blipFill>
            <p:spPr>
              <a:xfrm>
                <a:off x="6843240" y="3336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7E9EFF33-2402-4198-B6E1-A54E3AD00895}"/>
                  </a:ext>
                </a:extLst>
              </p14:cNvPr>
              <p14:cNvContentPartPr/>
              <p14:nvPr/>
            </p14:nvContentPartPr>
            <p14:xfrm>
              <a:off x="7171560" y="3314145"/>
              <a:ext cx="360" cy="360"/>
            </p14:xfrm>
          </p:contentPart>
        </mc:Choice>
        <mc:Fallback xmlns="">
          <p:pic>
            <p:nvPicPr>
              <p:cNvPr id="19" name="Ink 18">
                <a:extLst>
                  <a:ext uri="{FF2B5EF4-FFF2-40B4-BE49-F238E27FC236}">
                    <a16:creationId xmlns:a16="http://schemas.microsoft.com/office/drawing/2014/main" id="{7E9EFF33-2402-4198-B6E1-A54E3AD00895}"/>
                  </a:ext>
                </a:extLst>
              </p:cNvPr>
              <p:cNvPicPr/>
              <p:nvPr/>
            </p:nvPicPr>
            <p:blipFill>
              <a:blip r:embed="rId4"/>
              <a:stretch>
                <a:fillRect/>
              </a:stretch>
            </p:blipFill>
            <p:spPr>
              <a:xfrm>
                <a:off x="7167240" y="3309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xmlns="" id="{446928F8-8947-4189-A967-D3337C42B6FD}"/>
                  </a:ext>
                </a:extLst>
              </p14:cNvPr>
              <p14:cNvContentPartPr/>
              <p14:nvPr/>
            </p14:nvContentPartPr>
            <p14:xfrm>
              <a:off x="3471840" y="4881225"/>
              <a:ext cx="360" cy="360"/>
            </p14:xfrm>
          </p:contentPart>
        </mc:Choice>
        <mc:Fallback xmlns="">
          <p:pic>
            <p:nvPicPr>
              <p:cNvPr id="20" name="Ink 19">
                <a:extLst>
                  <a:ext uri="{FF2B5EF4-FFF2-40B4-BE49-F238E27FC236}">
                    <a16:creationId xmlns:a16="http://schemas.microsoft.com/office/drawing/2014/main" id="{446928F8-8947-4189-A967-D3337C42B6FD}"/>
                  </a:ext>
                </a:extLst>
              </p:cNvPr>
              <p:cNvPicPr/>
              <p:nvPr/>
            </p:nvPicPr>
            <p:blipFill>
              <a:blip r:embed="rId4"/>
              <a:stretch>
                <a:fillRect/>
              </a:stretch>
            </p:blipFill>
            <p:spPr>
              <a:xfrm>
                <a:off x="3467520" y="4876905"/>
                <a:ext cx="9000" cy="9000"/>
              </a:xfrm>
              <a:prstGeom prst="rect">
                <a:avLst/>
              </a:prstGeom>
            </p:spPr>
          </p:pic>
        </mc:Fallback>
      </mc:AlternateContent>
    </p:spTree>
    <p:extLst>
      <p:ext uri="{BB962C8B-B14F-4D97-AF65-F5344CB8AC3E}">
        <p14:creationId xmlns:p14="http://schemas.microsoft.com/office/powerpoint/2010/main" val="1641789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96B97-687B-4DC7-A616-53A8BA2C0798}"/>
              </a:ext>
            </a:extLst>
          </p:cNvPr>
          <p:cNvSpPr>
            <a:spLocks noGrp="1"/>
          </p:cNvSpPr>
          <p:nvPr>
            <p:ph type="title"/>
          </p:nvPr>
        </p:nvSpPr>
        <p:spPr/>
        <p:txBody>
          <a:bodyPr/>
          <a:lstStyle/>
          <a:p>
            <a:pPr marR="0" rtl="0"/>
            <a:r>
              <a:rPr lang="en-US" b="1" i="0" u="none" strike="noStrike" kern="1600" baseline="0" dirty="0"/>
              <a:t>Types of Shock:</a:t>
            </a:r>
            <a:r>
              <a:rPr lang="en-US" b="1" i="0" u="none" strike="noStrike" kern="1600" dirty="0"/>
              <a:t> Neurogenic Shock</a:t>
            </a:r>
            <a:endParaRPr lang="en-US" b="1" i="0" u="none" strike="noStrike" kern="1600" baseline="0" dirty="0"/>
          </a:p>
        </p:txBody>
      </p:sp>
      <p:sp>
        <p:nvSpPr>
          <p:cNvPr id="3" name="Text Placeholder 2">
            <a:extLst>
              <a:ext uri="{FF2B5EF4-FFF2-40B4-BE49-F238E27FC236}">
                <a16:creationId xmlns:a16="http://schemas.microsoft.com/office/drawing/2014/main" xmlns="" id="{D3327165-DDAC-4978-A0B5-0DCA1276CD54}"/>
              </a:ext>
            </a:extLst>
          </p:cNvPr>
          <p:cNvSpPr>
            <a:spLocks noGrp="1"/>
          </p:cNvSpPr>
          <p:nvPr>
            <p:ph type="body" idx="1"/>
          </p:nvPr>
        </p:nvSpPr>
        <p:spPr>
          <a:xfrm>
            <a:off x="775426" y="1898904"/>
            <a:ext cx="10435590" cy="3986213"/>
          </a:xfrm>
        </p:spPr>
        <p:txBody>
          <a:bodyPr/>
          <a:lstStyle/>
          <a:p>
            <a:pPr marR="0" lvl="0" rtl="0">
              <a:spcBef>
                <a:spcPts val="600"/>
              </a:spcBef>
              <a:spcAft>
                <a:spcPts val="600"/>
              </a:spcAft>
              <a:buNone/>
            </a:pPr>
            <a:r>
              <a:rPr lang="en-US" sz="2400" b="1" u="none" strike="noStrike" baseline="0" dirty="0"/>
              <a:t>Neurogenic Shock</a:t>
            </a:r>
          </a:p>
          <a:p>
            <a:pPr>
              <a:spcBef>
                <a:spcPts val="600"/>
              </a:spcBef>
              <a:spcAft>
                <a:spcPts val="600"/>
              </a:spcAft>
            </a:pPr>
            <a:r>
              <a:rPr lang="en-US" u="dbl" strike="noStrike" dirty="0">
                <a:solidFill>
                  <a:srgbClr val="C00000"/>
                </a:solidFill>
              </a:rPr>
              <a:t>Neurogenic shock</a:t>
            </a:r>
            <a:r>
              <a:rPr lang="en-US" u="none" strike="noStrike" baseline="0" dirty="0"/>
              <a:t>, </a:t>
            </a:r>
            <a:r>
              <a:rPr lang="en-US" dirty="0"/>
              <a:t>is caused by a marked drop in blood pressure resulting from disruptions of the central nervous system, most often from a spinal cord injury. </a:t>
            </a:r>
            <a:endParaRPr lang="en-US" u="none" strike="noStrike" baseline="0" dirty="0"/>
          </a:p>
          <a:p>
            <a:pPr lvl="1">
              <a:spcBef>
                <a:spcPts val="600"/>
              </a:spcBef>
              <a:spcAft>
                <a:spcPts val="600"/>
              </a:spcAft>
            </a:pPr>
            <a:r>
              <a:rPr lang="en-US" dirty="0"/>
              <a:t>S</a:t>
            </a:r>
            <a:r>
              <a:rPr lang="en-US" u="none" strike="noStrike" baseline="0" dirty="0"/>
              <a:t>ometimes called spinal shock</a:t>
            </a:r>
          </a:p>
          <a:p>
            <a:pPr>
              <a:spcBef>
                <a:spcPts val="600"/>
              </a:spcBef>
              <a:spcAft>
                <a:spcPts val="600"/>
              </a:spcAft>
            </a:pPr>
            <a:r>
              <a:rPr lang="en-US" dirty="0"/>
              <a:t>When the spinal cord is damaged, normal neurologic input to the blood vessels is disrupted, causing the vessels to dilate.</a:t>
            </a:r>
          </a:p>
          <a:p>
            <a:pPr lvl="1">
              <a:spcBef>
                <a:spcPts val="600"/>
              </a:spcBef>
              <a:spcAft>
                <a:spcPts val="600"/>
              </a:spcAft>
            </a:pPr>
            <a:r>
              <a:rPr lang="en-US" dirty="0"/>
              <a:t>Not generally seen immediately after a spinal cord injury</a:t>
            </a:r>
          </a:p>
          <a:p>
            <a:pPr lvl="1">
              <a:spcBef>
                <a:spcPts val="600"/>
              </a:spcBef>
              <a:spcAft>
                <a:spcPts val="600"/>
              </a:spcAft>
            </a:pPr>
            <a:r>
              <a:rPr lang="en-US" dirty="0"/>
              <a:t>Usually occurring hours or possibly days later</a:t>
            </a:r>
          </a:p>
          <a:p>
            <a:pPr marR="0" lvl="0" rtl="0"/>
            <a:endParaRPr lang="en-US"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BCC1D7A1-2AF4-40CC-9A91-8E2A90D60127}"/>
                  </a:ext>
                </a:extLst>
              </p14:cNvPr>
              <p14:cNvContentPartPr/>
              <p14:nvPr/>
            </p14:nvContentPartPr>
            <p14:xfrm>
              <a:off x="5347440" y="2617905"/>
              <a:ext cx="360" cy="360"/>
            </p14:xfrm>
          </p:contentPart>
        </mc:Choice>
        <mc:Fallback xmlns="">
          <p:pic>
            <p:nvPicPr>
              <p:cNvPr id="6" name="Ink 5">
                <a:extLst>
                  <a:ext uri="{FF2B5EF4-FFF2-40B4-BE49-F238E27FC236}">
                    <a16:creationId xmlns:a16="http://schemas.microsoft.com/office/drawing/2014/main" id="{BCC1D7A1-2AF4-40CC-9A91-8E2A90D60127}"/>
                  </a:ext>
                </a:extLst>
              </p:cNvPr>
              <p:cNvPicPr/>
              <p:nvPr/>
            </p:nvPicPr>
            <p:blipFill>
              <a:blip r:embed="rId4"/>
              <a:stretch>
                <a:fillRect/>
              </a:stretch>
            </p:blipFill>
            <p:spPr>
              <a:xfrm>
                <a:off x="5343120" y="2613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525BAF96-33B4-4C99-8631-FECC6042371E}"/>
                  </a:ext>
                </a:extLst>
              </p14:cNvPr>
              <p14:cNvContentPartPr/>
              <p14:nvPr/>
            </p14:nvContentPartPr>
            <p14:xfrm>
              <a:off x="5240880" y="2769465"/>
              <a:ext cx="360" cy="360"/>
            </p14:xfrm>
          </p:contentPart>
        </mc:Choice>
        <mc:Fallback xmlns="">
          <p:pic>
            <p:nvPicPr>
              <p:cNvPr id="7" name="Ink 6">
                <a:extLst>
                  <a:ext uri="{FF2B5EF4-FFF2-40B4-BE49-F238E27FC236}">
                    <a16:creationId xmlns:a16="http://schemas.microsoft.com/office/drawing/2014/main" id="{525BAF96-33B4-4C99-8631-FECC6042371E}"/>
                  </a:ext>
                </a:extLst>
              </p:cNvPr>
              <p:cNvPicPr/>
              <p:nvPr/>
            </p:nvPicPr>
            <p:blipFill>
              <a:blip r:embed="rId4"/>
              <a:stretch>
                <a:fillRect/>
              </a:stretch>
            </p:blipFill>
            <p:spPr>
              <a:xfrm>
                <a:off x="5236560" y="2765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7F549460-10FC-4FC3-B8DC-9CF1B461910F}"/>
                  </a:ext>
                </a:extLst>
              </p14:cNvPr>
              <p14:cNvContentPartPr/>
              <p14:nvPr/>
            </p14:nvContentPartPr>
            <p14:xfrm>
              <a:off x="5602320" y="2894025"/>
              <a:ext cx="360" cy="360"/>
            </p14:xfrm>
          </p:contentPart>
        </mc:Choice>
        <mc:Fallback xmlns="">
          <p:pic>
            <p:nvPicPr>
              <p:cNvPr id="8" name="Ink 7">
                <a:extLst>
                  <a:ext uri="{FF2B5EF4-FFF2-40B4-BE49-F238E27FC236}">
                    <a16:creationId xmlns:a16="http://schemas.microsoft.com/office/drawing/2014/main" id="{7F549460-10FC-4FC3-B8DC-9CF1B461910F}"/>
                  </a:ext>
                </a:extLst>
              </p:cNvPr>
              <p:cNvPicPr/>
              <p:nvPr/>
            </p:nvPicPr>
            <p:blipFill>
              <a:blip r:embed="rId4"/>
              <a:stretch>
                <a:fillRect/>
              </a:stretch>
            </p:blipFill>
            <p:spPr>
              <a:xfrm>
                <a:off x="5598000" y="2889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9F32C83D-0509-4AED-867D-CA0A0A9C86C7}"/>
                  </a:ext>
                </a:extLst>
              </p14:cNvPr>
              <p14:cNvContentPartPr/>
              <p14:nvPr/>
            </p14:nvContentPartPr>
            <p14:xfrm>
              <a:off x="6384240" y="2869905"/>
              <a:ext cx="5400" cy="1080"/>
            </p14:xfrm>
          </p:contentPart>
        </mc:Choice>
        <mc:Fallback xmlns="">
          <p:pic>
            <p:nvPicPr>
              <p:cNvPr id="9" name="Ink 8">
                <a:extLst>
                  <a:ext uri="{FF2B5EF4-FFF2-40B4-BE49-F238E27FC236}">
                    <a16:creationId xmlns:a16="http://schemas.microsoft.com/office/drawing/2014/main" id="{9F32C83D-0509-4AED-867D-CA0A0A9C86C7}"/>
                  </a:ext>
                </a:extLst>
              </p:cNvPr>
              <p:cNvPicPr/>
              <p:nvPr/>
            </p:nvPicPr>
            <p:blipFill>
              <a:blip r:embed="rId8"/>
              <a:stretch>
                <a:fillRect/>
              </a:stretch>
            </p:blipFill>
            <p:spPr>
              <a:xfrm>
                <a:off x="6379920" y="2865585"/>
                <a:ext cx="140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2E0A2BB7-64E3-4319-85E9-12B0055F687E}"/>
                  </a:ext>
                </a:extLst>
              </p14:cNvPr>
              <p14:cNvContentPartPr/>
              <p14:nvPr/>
            </p14:nvContentPartPr>
            <p14:xfrm>
              <a:off x="5139000" y="2855145"/>
              <a:ext cx="360" cy="360"/>
            </p14:xfrm>
          </p:contentPart>
        </mc:Choice>
        <mc:Fallback xmlns="">
          <p:pic>
            <p:nvPicPr>
              <p:cNvPr id="11" name="Ink 10">
                <a:extLst>
                  <a:ext uri="{FF2B5EF4-FFF2-40B4-BE49-F238E27FC236}">
                    <a16:creationId xmlns:a16="http://schemas.microsoft.com/office/drawing/2014/main" id="{2E0A2BB7-64E3-4319-85E9-12B0055F687E}"/>
                  </a:ext>
                </a:extLst>
              </p:cNvPr>
              <p:cNvPicPr/>
              <p:nvPr/>
            </p:nvPicPr>
            <p:blipFill>
              <a:blip r:embed="rId4"/>
              <a:stretch>
                <a:fillRect/>
              </a:stretch>
            </p:blipFill>
            <p:spPr>
              <a:xfrm>
                <a:off x="5134680" y="2850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3B14AB15-B80D-4E1C-833A-BF10AB9F67DC}"/>
                  </a:ext>
                </a:extLst>
              </p14:cNvPr>
              <p14:cNvContentPartPr/>
              <p14:nvPr/>
            </p14:nvContentPartPr>
            <p14:xfrm>
              <a:off x="4728240" y="3068985"/>
              <a:ext cx="360" cy="360"/>
            </p14:xfrm>
          </p:contentPart>
        </mc:Choice>
        <mc:Fallback xmlns="">
          <p:pic>
            <p:nvPicPr>
              <p:cNvPr id="12" name="Ink 11">
                <a:extLst>
                  <a:ext uri="{FF2B5EF4-FFF2-40B4-BE49-F238E27FC236}">
                    <a16:creationId xmlns:a16="http://schemas.microsoft.com/office/drawing/2014/main" id="{3B14AB15-B80D-4E1C-833A-BF10AB9F67DC}"/>
                  </a:ext>
                </a:extLst>
              </p:cNvPr>
              <p:cNvPicPr/>
              <p:nvPr/>
            </p:nvPicPr>
            <p:blipFill>
              <a:blip r:embed="rId4"/>
              <a:stretch>
                <a:fillRect/>
              </a:stretch>
            </p:blipFill>
            <p:spPr>
              <a:xfrm>
                <a:off x="4723920" y="3064665"/>
                <a:ext cx="9000" cy="9000"/>
              </a:xfrm>
              <a:prstGeom prst="rect">
                <a:avLst/>
              </a:prstGeom>
            </p:spPr>
          </p:pic>
        </mc:Fallback>
      </mc:AlternateContent>
      <p:grpSp>
        <p:nvGrpSpPr>
          <p:cNvPr id="24" name="Group 23">
            <a:extLst>
              <a:ext uri="{FF2B5EF4-FFF2-40B4-BE49-F238E27FC236}">
                <a16:creationId xmlns:a16="http://schemas.microsoft.com/office/drawing/2014/main" xmlns="" id="{1B9413E8-1AF7-453D-B629-C78B29B9611B}"/>
              </a:ext>
            </a:extLst>
          </p:cNvPr>
          <p:cNvGrpSpPr/>
          <p:nvPr/>
        </p:nvGrpSpPr>
        <p:grpSpPr>
          <a:xfrm>
            <a:off x="5205600" y="2824185"/>
            <a:ext cx="4680" cy="7200"/>
            <a:chOff x="5205600" y="2824185"/>
            <a:chExt cx="4680" cy="7200"/>
          </a:xfrm>
        </p:grpSpPr>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CA093A00-FDC8-4918-9240-6D444C8AD923}"/>
                    </a:ext>
                  </a:extLst>
                </p14:cNvPr>
                <p14:cNvContentPartPr/>
                <p14:nvPr/>
              </p14:nvContentPartPr>
              <p14:xfrm>
                <a:off x="5205600" y="2824185"/>
                <a:ext cx="360" cy="360"/>
              </p14:xfrm>
            </p:contentPart>
          </mc:Choice>
          <mc:Fallback xmlns="">
            <p:pic>
              <p:nvPicPr>
                <p:cNvPr id="13" name="Ink 12">
                  <a:extLst>
                    <a:ext uri="{FF2B5EF4-FFF2-40B4-BE49-F238E27FC236}">
                      <a16:creationId xmlns:a16="http://schemas.microsoft.com/office/drawing/2014/main" id="{CA093A00-FDC8-4918-9240-6D444C8AD923}"/>
                    </a:ext>
                  </a:extLst>
                </p:cNvPr>
                <p:cNvPicPr/>
                <p:nvPr/>
              </p:nvPicPr>
              <p:blipFill>
                <a:blip r:embed="rId4"/>
                <a:stretch>
                  <a:fillRect/>
                </a:stretch>
              </p:blipFill>
              <p:spPr>
                <a:xfrm>
                  <a:off x="5201280" y="2819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C856BB09-F626-4C51-BF0C-02D7D706EFAF}"/>
                    </a:ext>
                  </a:extLst>
                </p14:cNvPr>
                <p14:cNvContentPartPr/>
                <p14:nvPr/>
              </p14:nvContentPartPr>
              <p14:xfrm>
                <a:off x="5209920" y="2831025"/>
                <a:ext cx="360" cy="360"/>
              </p14:xfrm>
            </p:contentPart>
          </mc:Choice>
          <mc:Fallback xmlns="">
            <p:pic>
              <p:nvPicPr>
                <p:cNvPr id="14" name="Ink 13">
                  <a:extLst>
                    <a:ext uri="{FF2B5EF4-FFF2-40B4-BE49-F238E27FC236}">
                      <a16:creationId xmlns:a16="http://schemas.microsoft.com/office/drawing/2014/main" id="{C856BB09-F626-4C51-BF0C-02D7D706EFAF}"/>
                    </a:ext>
                  </a:extLst>
                </p:cNvPr>
                <p:cNvPicPr/>
                <p:nvPr/>
              </p:nvPicPr>
              <p:blipFill>
                <a:blip r:embed="rId4"/>
                <a:stretch>
                  <a:fillRect/>
                </a:stretch>
              </p:blipFill>
              <p:spPr>
                <a:xfrm>
                  <a:off x="5205600" y="282670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213F8210-363F-4CEF-B7EE-93DC9D023FB3}"/>
                  </a:ext>
                </a:extLst>
              </p14:cNvPr>
              <p14:cNvContentPartPr/>
              <p14:nvPr/>
            </p14:nvContentPartPr>
            <p14:xfrm>
              <a:off x="5384160" y="2800425"/>
              <a:ext cx="360" cy="360"/>
            </p14:xfrm>
          </p:contentPart>
        </mc:Choice>
        <mc:Fallback xmlns="">
          <p:pic>
            <p:nvPicPr>
              <p:cNvPr id="15" name="Ink 14">
                <a:extLst>
                  <a:ext uri="{FF2B5EF4-FFF2-40B4-BE49-F238E27FC236}">
                    <a16:creationId xmlns:a16="http://schemas.microsoft.com/office/drawing/2014/main" id="{213F8210-363F-4CEF-B7EE-93DC9D023FB3}"/>
                  </a:ext>
                </a:extLst>
              </p:cNvPr>
              <p:cNvPicPr/>
              <p:nvPr/>
            </p:nvPicPr>
            <p:blipFill>
              <a:blip r:embed="rId4"/>
              <a:stretch>
                <a:fillRect/>
              </a:stretch>
            </p:blipFill>
            <p:spPr>
              <a:xfrm>
                <a:off x="5379840" y="2796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F2D7BE11-21E2-4E0D-843C-C8AD4D872F91}"/>
                  </a:ext>
                </a:extLst>
              </p14:cNvPr>
              <p14:cNvContentPartPr/>
              <p14:nvPr/>
            </p14:nvContentPartPr>
            <p14:xfrm>
              <a:off x="5471280" y="2734185"/>
              <a:ext cx="28800" cy="38880"/>
            </p14:xfrm>
          </p:contentPart>
        </mc:Choice>
        <mc:Fallback xmlns="">
          <p:pic>
            <p:nvPicPr>
              <p:cNvPr id="16" name="Ink 15">
                <a:extLst>
                  <a:ext uri="{FF2B5EF4-FFF2-40B4-BE49-F238E27FC236}">
                    <a16:creationId xmlns:a16="http://schemas.microsoft.com/office/drawing/2014/main" id="{F2D7BE11-21E2-4E0D-843C-C8AD4D872F91}"/>
                  </a:ext>
                </a:extLst>
              </p:cNvPr>
              <p:cNvPicPr/>
              <p:nvPr/>
            </p:nvPicPr>
            <p:blipFill>
              <a:blip r:embed="rId15"/>
              <a:stretch>
                <a:fillRect/>
              </a:stretch>
            </p:blipFill>
            <p:spPr>
              <a:xfrm>
                <a:off x="5466960" y="2729865"/>
                <a:ext cx="37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A0846A6E-EBD1-4EA7-AE5A-CE7506A50499}"/>
                  </a:ext>
                </a:extLst>
              </p14:cNvPr>
              <p14:cNvContentPartPr/>
              <p14:nvPr/>
            </p14:nvContentPartPr>
            <p14:xfrm>
              <a:off x="5368320" y="2937585"/>
              <a:ext cx="360" cy="360"/>
            </p14:xfrm>
          </p:contentPart>
        </mc:Choice>
        <mc:Fallback xmlns="">
          <p:pic>
            <p:nvPicPr>
              <p:cNvPr id="18" name="Ink 17">
                <a:extLst>
                  <a:ext uri="{FF2B5EF4-FFF2-40B4-BE49-F238E27FC236}">
                    <a16:creationId xmlns:a16="http://schemas.microsoft.com/office/drawing/2014/main" id="{A0846A6E-EBD1-4EA7-AE5A-CE7506A50499}"/>
                  </a:ext>
                </a:extLst>
              </p:cNvPr>
              <p:cNvPicPr/>
              <p:nvPr/>
            </p:nvPicPr>
            <p:blipFill>
              <a:blip r:embed="rId4"/>
              <a:stretch>
                <a:fillRect/>
              </a:stretch>
            </p:blipFill>
            <p:spPr>
              <a:xfrm>
                <a:off x="5364000" y="2933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FEC16832-1F6C-4442-9590-2ED80815B0D5}"/>
                  </a:ext>
                </a:extLst>
              </p14:cNvPr>
              <p14:cNvContentPartPr/>
              <p14:nvPr/>
            </p14:nvContentPartPr>
            <p14:xfrm>
              <a:off x="5439960" y="2902665"/>
              <a:ext cx="360" cy="360"/>
            </p14:xfrm>
          </p:contentPart>
        </mc:Choice>
        <mc:Fallback xmlns="">
          <p:pic>
            <p:nvPicPr>
              <p:cNvPr id="19" name="Ink 18">
                <a:extLst>
                  <a:ext uri="{FF2B5EF4-FFF2-40B4-BE49-F238E27FC236}">
                    <a16:creationId xmlns:a16="http://schemas.microsoft.com/office/drawing/2014/main" id="{FEC16832-1F6C-4442-9590-2ED80815B0D5}"/>
                  </a:ext>
                </a:extLst>
              </p:cNvPr>
              <p:cNvPicPr/>
              <p:nvPr/>
            </p:nvPicPr>
            <p:blipFill>
              <a:blip r:embed="rId4"/>
              <a:stretch>
                <a:fillRect/>
              </a:stretch>
            </p:blipFill>
            <p:spPr>
              <a:xfrm>
                <a:off x="5435640" y="2898345"/>
                <a:ext cx="9000" cy="9000"/>
              </a:xfrm>
              <a:prstGeom prst="rect">
                <a:avLst/>
              </a:prstGeom>
            </p:spPr>
          </p:pic>
        </mc:Fallback>
      </mc:AlternateContent>
      <p:grpSp>
        <p:nvGrpSpPr>
          <p:cNvPr id="23" name="Group 22">
            <a:extLst>
              <a:ext uri="{FF2B5EF4-FFF2-40B4-BE49-F238E27FC236}">
                <a16:creationId xmlns:a16="http://schemas.microsoft.com/office/drawing/2014/main" xmlns="" id="{E214ACC5-6AC1-4030-BD4C-19AA22AE808A}"/>
              </a:ext>
            </a:extLst>
          </p:cNvPr>
          <p:cNvGrpSpPr/>
          <p:nvPr/>
        </p:nvGrpSpPr>
        <p:grpSpPr>
          <a:xfrm>
            <a:off x="5445000" y="2863065"/>
            <a:ext cx="30240" cy="18360"/>
            <a:chOff x="5445000" y="2863065"/>
            <a:chExt cx="30240" cy="18360"/>
          </a:xfrm>
        </p:grpSpPr>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xmlns="" id="{AEEFDC1B-879D-484A-A273-F469CF7AEFFD}"/>
                    </a:ext>
                  </a:extLst>
                </p14:cNvPr>
                <p14:cNvContentPartPr/>
                <p14:nvPr/>
              </p14:nvContentPartPr>
              <p14:xfrm>
                <a:off x="5456880" y="2863065"/>
                <a:ext cx="360" cy="360"/>
              </p14:xfrm>
            </p:contentPart>
          </mc:Choice>
          <mc:Fallback xmlns="">
            <p:pic>
              <p:nvPicPr>
                <p:cNvPr id="10" name="Ink 9">
                  <a:extLst>
                    <a:ext uri="{FF2B5EF4-FFF2-40B4-BE49-F238E27FC236}">
                      <a16:creationId xmlns:a16="http://schemas.microsoft.com/office/drawing/2014/main" id="{AEEFDC1B-879D-484A-A273-F469CF7AEFFD}"/>
                    </a:ext>
                  </a:extLst>
                </p:cNvPr>
                <p:cNvPicPr/>
                <p:nvPr/>
              </p:nvPicPr>
              <p:blipFill>
                <a:blip r:embed="rId4"/>
                <a:stretch>
                  <a:fillRect/>
                </a:stretch>
              </p:blipFill>
              <p:spPr>
                <a:xfrm>
                  <a:off x="5452560" y="2858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xmlns="" id="{F1CEAE16-77C5-47A5-B7F2-46E412517CEC}"/>
                    </a:ext>
                  </a:extLst>
                </p14:cNvPr>
                <p14:cNvContentPartPr/>
                <p14:nvPr/>
              </p14:nvContentPartPr>
              <p14:xfrm>
                <a:off x="5446800" y="2873865"/>
                <a:ext cx="360" cy="360"/>
              </p14:xfrm>
            </p:contentPart>
          </mc:Choice>
          <mc:Fallback xmlns="">
            <p:pic>
              <p:nvPicPr>
                <p:cNvPr id="17" name="Ink 16">
                  <a:extLst>
                    <a:ext uri="{FF2B5EF4-FFF2-40B4-BE49-F238E27FC236}">
                      <a16:creationId xmlns:a16="http://schemas.microsoft.com/office/drawing/2014/main" id="{F1CEAE16-77C5-47A5-B7F2-46E412517CEC}"/>
                    </a:ext>
                  </a:extLst>
                </p:cNvPr>
                <p:cNvPicPr/>
                <p:nvPr/>
              </p:nvPicPr>
              <p:blipFill>
                <a:blip r:embed="rId4"/>
                <a:stretch>
                  <a:fillRect/>
                </a:stretch>
              </p:blipFill>
              <p:spPr>
                <a:xfrm>
                  <a:off x="5442480" y="2869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xmlns="" id="{F0F88B8D-E7D1-46E6-A7AC-5FDA2B4EB909}"/>
                    </a:ext>
                  </a:extLst>
                </p14:cNvPr>
                <p14:cNvContentPartPr/>
                <p14:nvPr/>
              </p14:nvContentPartPr>
              <p14:xfrm>
                <a:off x="5445000" y="2869905"/>
                <a:ext cx="360" cy="360"/>
              </p14:xfrm>
            </p:contentPart>
          </mc:Choice>
          <mc:Fallback xmlns="">
            <p:pic>
              <p:nvPicPr>
                <p:cNvPr id="20" name="Ink 19">
                  <a:extLst>
                    <a:ext uri="{FF2B5EF4-FFF2-40B4-BE49-F238E27FC236}">
                      <a16:creationId xmlns:a16="http://schemas.microsoft.com/office/drawing/2014/main" id="{F0F88B8D-E7D1-46E6-A7AC-5FDA2B4EB909}"/>
                    </a:ext>
                  </a:extLst>
                </p:cNvPr>
                <p:cNvPicPr/>
                <p:nvPr/>
              </p:nvPicPr>
              <p:blipFill>
                <a:blip r:embed="rId4"/>
                <a:stretch>
                  <a:fillRect/>
                </a:stretch>
              </p:blipFill>
              <p:spPr>
                <a:xfrm>
                  <a:off x="5440680" y="2865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xmlns="" id="{2C43C98A-5CF2-41FD-81B4-F92C49733C58}"/>
                    </a:ext>
                  </a:extLst>
                </p14:cNvPr>
                <p14:cNvContentPartPr/>
                <p14:nvPr/>
              </p14:nvContentPartPr>
              <p14:xfrm>
                <a:off x="5474880" y="2881065"/>
                <a:ext cx="360" cy="360"/>
              </p14:xfrm>
            </p:contentPart>
          </mc:Choice>
          <mc:Fallback xmlns="">
            <p:pic>
              <p:nvPicPr>
                <p:cNvPr id="21" name="Ink 20">
                  <a:extLst>
                    <a:ext uri="{FF2B5EF4-FFF2-40B4-BE49-F238E27FC236}">
                      <a16:creationId xmlns:a16="http://schemas.microsoft.com/office/drawing/2014/main" id="{2C43C98A-5CF2-41FD-81B4-F92C49733C58}"/>
                    </a:ext>
                  </a:extLst>
                </p:cNvPr>
                <p:cNvPicPr/>
                <p:nvPr/>
              </p:nvPicPr>
              <p:blipFill>
                <a:blip r:embed="rId4"/>
                <a:stretch>
                  <a:fillRect/>
                </a:stretch>
              </p:blipFill>
              <p:spPr>
                <a:xfrm>
                  <a:off x="5470560" y="287674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xmlns="" id="{EC56634E-6A19-4829-942C-36279C62B7CD}"/>
                  </a:ext>
                </a:extLst>
              </p14:cNvPr>
              <p14:cNvContentPartPr/>
              <p14:nvPr/>
            </p14:nvContentPartPr>
            <p14:xfrm>
              <a:off x="5544360" y="2902665"/>
              <a:ext cx="360" cy="360"/>
            </p14:xfrm>
          </p:contentPart>
        </mc:Choice>
        <mc:Fallback xmlns="">
          <p:pic>
            <p:nvPicPr>
              <p:cNvPr id="22" name="Ink 21">
                <a:extLst>
                  <a:ext uri="{FF2B5EF4-FFF2-40B4-BE49-F238E27FC236}">
                    <a16:creationId xmlns:a16="http://schemas.microsoft.com/office/drawing/2014/main" id="{EC56634E-6A19-4829-942C-36279C62B7CD}"/>
                  </a:ext>
                </a:extLst>
              </p:cNvPr>
              <p:cNvPicPr/>
              <p:nvPr/>
            </p:nvPicPr>
            <p:blipFill>
              <a:blip r:embed="rId4"/>
              <a:stretch>
                <a:fillRect/>
              </a:stretch>
            </p:blipFill>
            <p:spPr>
              <a:xfrm>
                <a:off x="5540040" y="2898345"/>
                <a:ext cx="9000" cy="9000"/>
              </a:xfrm>
              <a:prstGeom prst="rect">
                <a:avLst/>
              </a:prstGeom>
            </p:spPr>
          </p:pic>
        </mc:Fallback>
      </mc:AlternateContent>
      <p:grpSp>
        <p:nvGrpSpPr>
          <p:cNvPr id="35" name="Group 34">
            <a:extLst>
              <a:ext uri="{FF2B5EF4-FFF2-40B4-BE49-F238E27FC236}">
                <a16:creationId xmlns:a16="http://schemas.microsoft.com/office/drawing/2014/main" xmlns="" id="{70EBBDD8-67D0-4CF6-AF31-CE8840B0B318}"/>
              </a:ext>
            </a:extLst>
          </p:cNvPr>
          <p:cNvGrpSpPr/>
          <p:nvPr/>
        </p:nvGrpSpPr>
        <p:grpSpPr>
          <a:xfrm>
            <a:off x="5707440" y="2788905"/>
            <a:ext cx="15480" cy="1440"/>
            <a:chOff x="5707440" y="2788905"/>
            <a:chExt cx="15480" cy="1440"/>
          </a:xfrm>
        </p:grpSpPr>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xmlns="" id="{C2A114BF-A97A-4CB0-93B7-34829DF5690E}"/>
                    </a:ext>
                  </a:extLst>
                </p14:cNvPr>
                <p14:cNvContentPartPr/>
                <p14:nvPr/>
              </p14:nvContentPartPr>
              <p14:xfrm>
                <a:off x="5707440" y="2788905"/>
                <a:ext cx="360" cy="360"/>
              </p14:xfrm>
            </p:contentPart>
          </mc:Choice>
          <mc:Fallback xmlns="">
            <p:pic>
              <p:nvPicPr>
                <p:cNvPr id="25" name="Ink 24">
                  <a:extLst>
                    <a:ext uri="{FF2B5EF4-FFF2-40B4-BE49-F238E27FC236}">
                      <a16:creationId xmlns:a16="http://schemas.microsoft.com/office/drawing/2014/main" id="{C2A114BF-A97A-4CB0-93B7-34829DF5690E}"/>
                    </a:ext>
                  </a:extLst>
                </p:cNvPr>
                <p:cNvPicPr/>
                <p:nvPr/>
              </p:nvPicPr>
              <p:blipFill>
                <a:blip r:embed="rId4"/>
                <a:stretch>
                  <a:fillRect/>
                </a:stretch>
              </p:blipFill>
              <p:spPr>
                <a:xfrm>
                  <a:off x="5703120" y="2784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xmlns="" id="{2363E619-31A9-445C-A9E4-D378EA16B9D8}"/>
                    </a:ext>
                  </a:extLst>
                </p14:cNvPr>
                <p14:cNvContentPartPr/>
                <p14:nvPr/>
              </p14:nvContentPartPr>
              <p14:xfrm>
                <a:off x="5707440" y="2788905"/>
                <a:ext cx="360" cy="360"/>
              </p14:xfrm>
            </p:contentPart>
          </mc:Choice>
          <mc:Fallback xmlns="">
            <p:pic>
              <p:nvPicPr>
                <p:cNvPr id="26" name="Ink 25">
                  <a:extLst>
                    <a:ext uri="{FF2B5EF4-FFF2-40B4-BE49-F238E27FC236}">
                      <a16:creationId xmlns:a16="http://schemas.microsoft.com/office/drawing/2014/main" id="{2363E619-31A9-445C-A9E4-D378EA16B9D8}"/>
                    </a:ext>
                  </a:extLst>
                </p:cNvPr>
                <p:cNvPicPr/>
                <p:nvPr/>
              </p:nvPicPr>
              <p:blipFill>
                <a:blip r:embed="rId4"/>
                <a:stretch>
                  <a:fillRect/>
                </a:stretch>
              </p:blipFill>
              <p:spPr>
                <a:xfrm>
                  <a:off x="5703120" y="2784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xmlns="" id="{39C2EA9A-BB32-43E7-8D7C-322BC292E8AC}"/>
                    </a:ext>
                  </a:extLst>
                </p14:cNvPr>
                <p14:cNvContentPartPr/>
                <p14:nvPr/>
              </p14:nvContentPartPr>
              <p14:xfrm>
                <a:off x="5722560" y="2789985"/>
                <a:ext cx="360" cy="360"/>
              </p14:xfrm>
            </p:contentPart>
          </mc:Choice>
          <mc:Fallback xmlns="">
            <p:pic>
              <p:nvPicPr>
                <p:cNvPr id="30" name="Ink 29">
                  <a:extLst>
                    <a:ext uri="{FF2B5EF4-FFF2-40B4-BE49-F238E27FC236}">
                      <a16:creationId xmlns:a16="http://schemas.microsoft.com/office/drawing/2014/main" id="{39C2EA9A-BB32-43E7-8D7C-322BC292E8AC}"/>
                    </a:ext>
                  </a:extLst>
                </p:cNvPr>
                <p:cNvPicPr/>
                <p:nvPr/>
              </p:nvPicPr>
              <p:blipFill>
                <a:blip r:embed="rId4"/>
                <a:stretch>
                  <a:fillRect/>
                </a:stretch>
              </p:blipFill>
              <p:spPr>
                <a:xfrm>
                  <a:off x="5718240" y="2785665"/>
                  <a:ext cx="9000" cy="9000"/>
                </a:xfrm>
                <a:prstGeom prst="rect">
                  <a:avLst/>
                </a:prstGeom>
              </p:spPr>
            </p:pic>
          </mc:Fallback>
        </mc:AlternateContent>
      </p:grpSp>
      <p:grpSp>
        <p:nvGrpSpPr>
          <p:cNvPr id="34" name="Group 33">
            <a:extLst>
              <a:ext uri="{FF2B5EF4-FFF2-40B4-BE49-F238E27FC236}">
                <a16:creationId xmlns:a16="http://schemas.microsoft.com/office/drawing/2014/main" xmlns="" id="{3E714A14-A886-4B25-B24E-D6D8360B186C}"/>
              </a:ext>
            </a:extLst>
          </p:cNvPr>
          <p:cNvGrpSpPr/>
          <p:nvPr/>
        </p:nvGrpSpPr>
        <p:grpSpPr>
          <a:xfrm>
            <a:off x="5673240" y="2813745"/>
            <a:ext cx="21600" cy="5760"/>
            <a:chOff x="5673240" y="2813745"/>
            <a:chExt cx="21600" cy="5760"/>
          </a:xfrm>
        </p:grpSpPr>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xmlns="" id="{CB453951-DEE0-410E-B9E4-998DFE3DA337}"/>
                    </a:ext>
                  </a:extLst>
                </p14:cNvPr>
                <p14:cNvContentPartPr/>
                <p14:nvPr/>
              </p14:nvContentPartPr>
              <p14:xfrm>
                <a:off x="5694480" y="2815545"/>
                <a:ext cx="360" cy="360"/>
              </p14:xfrm>
            </p:contentPart>
          </mc:Choice>
          <mc:Fallback xmlns="">
            <p:pic>
              <p:nvPicPr>
                <p:cNvPr id="27" name="Ink 26">
                  <a:extLst>
                    <a:ext uri="{FF2B5EF4-FFF2-40B4-BE49-F238E27FC236}">
                      <a16:creationId xmlns:a16="http://schemas.microsoft.com/office/drawing/2014/main" id="{CB453951-DEE0-410E-B9E4-998DFE3DA337}"/>
                    </a:ext>
                  </a:extLst>
                </p:cNvPr>
                <p:cNvPicPr/>
                <p:nvPr/>
              </p:nvPicPr>
              <p:blipFill>
                <a:blip r:embed="rId4"/>
                <a:stretch>
                  <a:fillRect/>
                </a:stretch>
              </p:blipFill>
              <p:spPr>
                <a:xfrm>
                  <a:off x="5690160" y="2811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xmlns="" id="{38A200D6-7709-42A0-AA6D-9C3ED70B72EA}"/>
                    </a:ext>
                  </a:extLst>
                </p14:cNvPr>
                <p14:cNvContentPartPr/>
                <p14:nvPr/>
              </p14:nvContentPartPr>
              <p14:xfrm>
                <a:off x="5691240" y="2819145"/>
                <a:ext cx="360" cy="360"/>
              </p14:xfrm>
            </p:contentPart>
          </mc:Choice>
          <mc:Fallback xmlns="">
            <p:pic>
              <p:nvPicPr>
                <p:cNvPr id="28" name="Ink 27">
                  <a:extLst>
                    <a:ext uri="{FF2B5EF4-FFF2-40B4-BE49-F238E27FC236}">
                      <a16:creationId xmlns:a16="http://schemas.microsoft.com/office/drawing/2014/main" id="{38A200D6-7709-42A0-AA6D-9C3ED70B72EA}"/>
                    </a:ext>
                  </a:extLst>
                </p:cNvPr>
                <p:cNvPicPr/>
                <p:nvPr/>
              </p:nvPicPr>
              <p:blipFill>
                <a:blip r:embed="rId4"/>
                <a:stretch>
                  <a:fillRect/>
                </a:stretch>
              </p:blipFill>
              <p:spPr>
                <a:xfrm>
                  <a:off x="5686920" y="2814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xmlns="" id="{B43CFDB3-0ADB-4DD8-8EDE-EA753477A6FA}"/>
                    </a:ext>
                  </a:extLst>
                </p14:cNvPr>
                <p14:cNvContentPartPr/>
                <p14:nvPr/>
              </p14:nvContentPartPr>
              <p14:xfrm>
                <a:off x="5673240" y="2813745"/>
                <a:ext cx="360" cy="360"/>
              </p14:xfrm>
            </p:contentPart>
          </mc:Choice>
          <mc:Fallback xmlns="">
            <p:pic>
              <p:nvPicPr>
                <p:cNvPr id="31" name="Ink 30">
                  <a:extLst>
                    <a:ext uri="{FF2B5EF4-FFF2-40B4-BE49-F238E27FC236}">
                      <a16:creationId xmlns:a16="http://schemas.microsoft.com/office/drawing/2014/main" id="{B43CFDB3-0ADB-4DD8-8EDE-EA753477A6FA}"/>
                    </a:ext>
                  </a:extLst>
                </p:cNvPr>
                <p:cNvPicPr/>
                <p:nvPr/>
              </p:nvPicPr>
              <p:blipFill>
                <a:blip r:embed="rId4"/>
                <a:stretch>
                  <a:fillRect/>
                </a:stretch>
              </p:blipFill>
              <p:spPr>
                <a:xfrm>
                  <a:off x="5668920" y="2809425"/>
                  <a:ext cx="9000" cy="9000"/>
                </a:xfrm>
                <a:prstGeom prst="rect">
                  <a:avLst/>
                </a:prstGeom>
              </p:spPr>
            </p:pic>
          </mc:Fallback>
        </mc:AlternateContent>
      </p:grpSp>
      <p:grpSp>
        <p:nvGrpSpPr>
          <p:cNvPr id="33" name="Group 32">
            <a:extLst>
              <a:ext uri="{FF2B5EF4-FFF2-40B4-BE49-F238E27FC236}">
                <a16:creationId xmlns:a16="http://schemas.microsoft.com/office/drawing/2014/main" xmlns="" id="{C7525C43-7DA7-493B-BFB8-73909AE0E8F2}"/>
              </a:ext>
            </a:extLst>
          </p:cNvPr>
          <p:cNvGrpSpPr/>
          <p:nvPr/>
        </p:nvGrpSpPr>
        <p:grpSpPr>
          <a:xfrm>
            <a:off x="5762160" y="2765865"/>
            <a:ext cx="3600" cy="3960"/>
            <a:chOff x="5762160" y="2765865"/>
            <a:chExt cx="3600" cy="3960"/>
          </a:xfrm>
        </p:grpSpPr>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xmlns="" id="{68F28184-1967-4338-8BB2-317132709AB1}"/>
                    </a:ext>
                  </a:extLst>
                </p14:cNvPr>
                <p14:cNvContentPartPr/>
                <p14:nvPr/>
              </p14:nvContentPartPr>
              <p14:xfrm>
                <a:off x="5762160" y="2765865"/>
                <a:ext cx="360" cy="360"/>
              </p14:xfrm>
            </p:contentPart>
          </mc:Choice>
          <mc:Fallback xmlns="">
            <p:pic>
              <p:nvPicPr>
                <p:cNvPr id="29" name="Ink 28">
                  <a:extLst>
                    <a:ext uri="{FF2B5EF4-FFF2-40B4-BE49-F238E27FC236}">
                      <a16:creationId xmlns:a16="http://schemas.microsoft.com/office/drawing/2014/main" id="{68F28184-1967-4338-8BB2-317132709AB1}"/>
                    </a:ext>
                  </a:extLst>
                </p:cNvPr>
                <p:cNvPicPr/>
                <p:nvPr/>
              </p:nvPicPr>
              <p:blipFill>
                <a:blip r:embed="rId4"/>
                <a:stretch>
                  <a:fillRect/>
                </a:stretch>
              </p:blipFill>
              <p:spPr>
                <a:xfrm>
                  <a:off x="5757840" y="2761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xmlns="" id="{196CF0AE-C4CA-4C34-AF20-E98FEC9C4AF3}"/>
                    </a:ext>
                  </a:extLst>
                </p14:cNvPr>
                <p14:cNvContentPartPr/>
                <p14:nvPr/>
              </p14:nvContentPartPr>
              <p14:xfrm>
                <a:off x="5765400" y="2769465"/>
                <a:ext cx="360" cy="360"/>
              </p14:xfrm>
            </p:contentPart>
          </mc:Choice>
          <mc:Fallback xmlns="">
            <p:pic>
              <p:nvPicPr>
                <p:cNvPr id="32" name="Ink 31">
                  <a:extLst>
                    <a:ext uri="{FF2B5EF4-FFF2-40B4-BE49-F238E27FC236}">
                      <a16:creationId xmlns:a16="http://schemas.microsoft.com/office/drawing/2014/main" id="{196CF0AE-C4CA-4C34-AF20-E98FEC9C4AF3}"/>
                    </a:ext>
                  </a:extLst>
                </p:cNvPr>
                <p:cNvPicPr/>
                <p:nvPr/>
              </p:nvPicPr>
              <p:blipFill>
                <a:blip r:embed="rId4"/>
                <a:stretch>
                  <a:fillRect/>
                </a:stretch>
              </p:blipFill>
              <p:spPr>
                <a:xfrm>
                  <a:off x="5761080" y="276514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6" name="Ink 35">
                <a:extLst>
                  <a:ext uri="{FF2B5EF4-FFF2-40B4-BE49-F238E27FC236}">
                    <a16:creationId xmlns:a16="http://schemas.microsoft.com/office/drawing/2014/main" xmlns="" id="{9E38CC2E-682D-4927-A5AA-44D86F8C8F3D}"/>
                  </a:ext>
                </a:extLst>
              </p14:cNvPr>
              <p14:cNvContentPartPr/>
              <p14:nvPr/>
            </p14:nvContentPartPr>
            <p14:xfrm>
              <a:off x="4068360" y="2813745"/>
              <a:ext cx="360" cy="360"/>
            </p14:xfrm>
          </p:contentPart>
        </mc:Choice>
        <mc:Fallback xmlns="">
          <p:pic>
            <p:nvPicPr>
              <p:cNvPr id="36" name="Ink 35">
                <a:extLst>
                  <a:ext uri="{FF2B5EF4-FFF2-40B4-BE49-F238E27FC236}">
                    <a16:creationId xmlns:a16="http://schemas.microsoft.com/office/drawing/2014/main" id="{9E38CC2E-682D-4927-A5AA-44D86F8C8F3D}"/>
                  </a:ext>
                </a:extLst>
              </p:cNvPr>
              <p:cNvPicPr/>
              <p:nvPr/>
            </p:nvPicPr>
            <p:blipFill>
              <a:blip r:embed="rId4"/>
              <a:stretch>
                <a:fillRect/>
              </a:stretch>
            </p:blipFill>
            <p:spPr>
              <a:xfrm>
                <a:off x="4064040" y="2809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xmlns="" id="{2A599DA5-9BAD-460A-8B0E-7291A521A5A8}"/>
                  </a:ext>
                </a:extLst>
              </p14:cNvPr>
              <p14:cNvContentPartPr/>
              <p14:nvPr/>
            </p14:nvContentPartPr>
            <p14:xfrm>
              <a:off x="5443560" y="2846505"/>
              <a:ext cx="360" cy="360"/>
            </p14:xfrm>
          </p:contentPart>
        </mc:Choice>
        <mc:Fallback xmlns="">
          <p:pic>
            <p:nvPicPr>
              <p:cNvPr id="37" name="Ink 36">
                <a:extLst>
                  <a:ext uri="{FF2B5EF4-FFF2-40B4-BE49-F238E27FC236}">
                    <a16:creationId xmlns:a16="http://schemas.microsoft.com/office/drawing/2014/main" id="{2A599DA5-9BAD-460A-8B0E-7291A521A5A8}"/>
                  </a:ext>
                </a:extLst>
              </p:cNvPr>
              <p:cNvPicPr/>
              <p:nvPr/>
            </p:nvPicPr>
            <p:blipFill>
              <a:blip r:embed="rId4"/>
              <a:stretch>
                <a:fillRect/>
              </a:stretch>
            </p:blipFill>
            <p:spPr>
              <a:xfrm>
                <a:off x="5439240" y="2842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Ink 37">
                <a:extLst>
                  <a:ext uri="{FF2B5EF4-FFF2-40B4-BE49-F238E27FC236}">
                    <a16:creationId xmlns:a16="http://schemas.microsoft.com/office/drawing/2014/main" xmlns="" id="{1906F8FF-7CDE-44A7-BDCD-5795687F2EBC}"/>
                  </a:ext>
                </a:extLst>
              </p14:cNvPr>
              <p14:cNvContentPartPr/>
              <p14:nvPr/>
            </p14:nvContentPartPr>
            <p14:xfrm>
              <a:off x="5757840" y="2928945"/>
              <a:ext cx="360" cy="360"/>
            </p14:xfrm>
          </p:contentPart>
        </mc:Choice>
        <mc:Fallback xmlns="">
          <p:pic>
            <p:nvPicPr>
              <p:cNvPr id="38" name="Ink 37">
                <a:extLst>
                  <a:ext uri="{FF2B5EF4-FFF2-40B4-BE49-F238E27FC236}">
                    <a16:creationId xmlns:a16="http://schemas.microsoft.com/office/drawing/2014/main" id="{1906F8FF-7CDE-44A7-BDCD-5795687F2EBC}"/>
                  </a:ext>
                </a:extLst>
              </p:cNvPr>
              <p:cNvPicPr/>
              <p:nvPr/>
            </p:nvPicPr>
            <p:blipFill>
              <a:blip r:embed="rId4"/>
              <a:stretch>
                <a:fillRect/>
              </a:stretch>
            </p:blipFill>
            <p:spPr>
              <a:xfrm>
                <a:off x="5753520" y="292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xmlns="" id="{EF38A749-C04E-4C94-AA35-BC2D0942BC4F}"/>
                  </a:ext>
                </a:extLst>
              </p14:cNvPr>
              <p14:cNvContentPartPr/>
              <p14:nvPr/>
            </p14:nvContentPartPr>
            <p14:xfrm>
              <a:off x="7251480" y="2869905"/>
              <a:ext cx="360" cy="360"/>
            </p14:xfrm>
          </p:contentPart>
        </mc:Choice>
        <mc:Fallback xmlns="">
          <p:pic>
            <p:nvPicPr>
              <p:cNvPr id="39" name="Ink 38">
                <a:extLst>
                  <a:ext uri="{FF2B5EF4-FFF2-40B4-BE49-F238E27FC236}">
                    <a16:creationId xmlns:a16="http://schemas.microsoft.com/office/drawing/2014/main" id="{EF38A749-C04E-4C94-AA35-BC2D0942BC4F}"/>
                  </a:ext>
                </a:extLst>
              </p:cNvPr>
              <p:cNvPicPr/>
              <p:nvPr/>
            </p:nvPicPr>
            <p:blipFill>
              <a:blip r:embed="rId4"/>
              <a:stretch>
                <a:fillRect/>
              </a:stretch>
            </p:blipFill>
            <p:spPr>
              <a:xfrm>
                <a:off x="7247160" y="2865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Ink 39">
                <a:extLst>
                  <a:ext uri="{FF2B5EF4-FFF2-40B4-BE49-F238E27FC236}">
                    <a16:creationId xmlns:a16="http://schemas.microsoft.com/office/drawing/2014/main" xmlns="" id="{26539AB7-17DE-4D9E-88F9-75CF3152846C}"/>
                  </a:ext>
                </a:extLst>
              </p14:cNvPr>
              <p14:cNvContentPartPr/>
              <p14:nvPr/>
            </p14:nvContentPartPr>
            <p14:xfrm>
              <a:off x="7450920" y="2885385"/>
              <a:ext cx="360" cy="360"/>
            </p14:xfrm>
          </p:contentPart>
        </mc:Choice>
        <mc:Fallback xmlns="">
          <p:pic>
            <p:nvPicPr>
              <p:cNvPr id="40" name="Ink 39">
                <a:extLst>
                  <a:ext uri="{FF2B5EF4-FFF2-40B4-BE49-F238E27FC236}">
                    <a16:creationId xmlns:a16="http://schemas.microsoft.com/office/drawing/2014/main" id="{26539AB7-17DE-4D9E-88F9-75CF3152846C}"/>
                  </a:ext>
                </a:extLst>
              </p:cNvPr>
              <p:cNvPicPr/>
              <p:nvPr/>
            </p:nvPicPr>
            <p:blipFill>
              <a:blip r:embed="rId4"/>
              <a:stretch>
                <a:fillRect/>
              </a:stretch>
            </p:blipFill>
            <p:spPr>
              <a:xfrm>
                <a:off x="7446600" y="2881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Ink 40">
                <a:extLst>
                  <a:ext uri="{FF2B5EF4-FFF2-40B4-BE49-F238E27FC236}">
                    <a16:creationId xmlns:a16="http://schemas.microsoft.com/office/drawing/2014/main" xmlns="" id="{E4285CF5-4BB6-4F41-9D05-16643FF0B691}"/>
                  </a:ext>
                </a:extLst>
              </p14:cNvPr>
              <p14:cNvContentPartPr/>
              <p14:nvPr/>
            </p14:nvContentPartPr>
            <p14:xfrm>
              <a:off x="8265240" y="2890425"/>
              <a:ext cx="209880" cy="360"/>
            </p14:xfrm>
          </p:contentPart>
        </mc:Choice>
        <mc:Fallback xmlns="">
          <p:pic>
            <p:nvPicPr>
              <p:cNvPr id="41" name="Ink 40">
                <a:extLst>
                  <a:ext uri="{FF2B5EF4-FFF2-40B4-BE49-F238E27FC236}">
                    <a16:creationId xmlns:a16="http://schemas.microsoft.com/office/drawing/2014/main" id="{E4285CF5-4BB6-4F41-9D05-16643FF0B691}"/>
                  </a:ext>
                </a:extLst>
              </p:cNvPr>
              <p:cNvPicPr/>
              <p:nvPr/>
            </p:nvPicPr>
            <p:blipFill>
              <a:blip r:embed="rId37"/>
              <a:stretch>
                <a:fillRect/>
              </a:stretch>
            </p:blipFill>
            <p:spPr>
              <a:xfrm>
                <a:off x="8260920" y="2886105"/>
                <a:ext cx="218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xmlns="" id="{EE878B67-3C90-4D4D-ADBF-23A7629C40A6}"/>
                  </a:ext>
                </a:extLst>
              </p14:cNvPr>
              <p14:cNvContentPartPr/>
              <p14:nvPr/>
            </p14:nvContentPartPr>
            <p14:xfrm>
              <a:off x="10590840" y="2827065"/>
              <a:ext cx="360" cy="360"/>
            </p14:xfrm>
          </p:contentPart>
        </mc:Choice>
        <mc:Fallback xmlns="">
          <p:pic>
            <p:nvPicPr>
              <p:cNvPr id="42" name="Ink 41">
                <a:extLst>
                  <a:ext uri="{FF2B5EF4-FFF2-40B4-BE49-F238E27FC236}">
                    <a16:creationId xmlns:a16="http://schemas.microsoft.com/office/drawing/2014/main" id="{EE878B67-3C90-4D4D-ADBF-23A7629C40A6}"/>
                  </a:ext>
                </a:extLst>
              </p:cNvPr>
              <p:cNvPicPr/>
              <p:nvPr/>
            </p:nvPicPr>
            <p:blipFill>
              <a:blip r:embed="rId4"/>
              <a:stretch>
                <a:fillRect/>
              </a:stretch>
            </p:blipFill>
            <p:spPr>
              <a:xfrm>
                <a:off x="10586520" y="2822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Ink 42">
                <a:extLst>
                  <a:ext uri="{FF2B5EF4-FFF2-40B4-BE49-F238E27FC236}">
                    <a16:creationId xmlns:a16="http://schemas.microsoft.com/office/drawing/2014/main" xmlns="" id="{D9964DE9-DE50-420E-8A8D-987E88EC7056}"/>
                  </a:ext>
                </a:extLst>
              </p14:cNvPr>
              <p14:cNvContentPartPr/>
              <p14:nvPr/>
            </p14:nvContentPartPr>
            <p14:xfrm>
              <a:off x="3963960" y="3663705"/>
              <a:ext cx="360" cy="360"/>
            </p14:xfrm>
          </p:contentPart>
        </mc:Choice>
        <mc:Fallback xmlns="">
          <p:pic>
            <p:nvPicPr>
              <p:cNvPr id="43" name="Ink 42">
                <a:extLst>
                  <a:ext uri="{FF2B5EF4-FFF2-40B4-BE49-F238E27FC236}">
                    <a16:creationId xmlns:a16="http://schemas.microsoft.com/office/drawing/2014/main" id="{D9964DE9-DE50-420E-8A8D-987E88EC7056}"/>
                  </a:ext>
                </a:extLst>
              </p:cNvPr>
              <p:cNvPicPr/>
              <p:nvPr/>
            </p:nvPicPr>
            <p:blipFill>
              <a:blip r:embed="rId4"/>
              <a:stretch>
                <a:fillRect/>
              </a:stretch>
            </p:blipFill>
            <p:spPr>
              <a:xfrm>
                <a:off x="3959640" y="3659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4" name="Ink 43">
                <a:extLst>
                  <a:ext uri="{FF2B5EF4-FFF2-40B4-BE49-F238E27FC236}">
                    <a16:creationId xmlns:a16="http://schemas.microsoft.com/office/drawing/2014/main" xmlns="" id="{D158A277-E7BE-4022-9434-619E0900F264}"/>
                  </a:ext>
                </a:extLst>
              </p14:cNvPr>
              <p14:cNvContentPartPr/>
              <p14:nvPr/>
            </p14:nvContentPartPr>
            <p14:xfrm>
              <a:off x="3126240" y="3640665"/>
              <a:ext cx="360" cy="360"/>
            </p14:xfrm>
          </p:contentPart>
        </mc:Choice>
        <mc:Fallback xmlns="">
          <p:pic>
            <p:nvPicPr>
              <p:cNvPr id="44" name="Ink 43">
                <a:extLst>
                  <a:ext uri="{FF2B5EF4-FFF2-40B4-BE49-F238E27FC236}">
                    <a16:creationId xmlns:a16="http://schemas.microsoft.com/office/drawing/2014/main" id="{D158A277-E7BE-4022-9434-619E0900F264}"/>
                  </a:ext>
                </a:extLst>
              </p:cNvPr>
              <p:cNvPicPr/>
              <p:nvPr/>
            </p:nvPicPr>
            <p:blipFill>
              <a:blip r:embed="rId4"/>
              <a:stretch>
                <a:fillRect/>
              </a:stretch>
            </p:blipFill>
            <p:spPr>
              <a:xfrm>
                <a:off x="3121920" y="3636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Ink 44">
                <a:extLst>
                  <a:ext uri="{FF2B5EF4-FFF2-40B4-BE49-F238E27FC236}">
                    <a16:creationId xmlns:a16="http://schemas.microsoft.com/office/drawing/2014/main" xmlns="" id="{A7051281-6B8E-4C2D-A1E9-5C3E145108B9}"/>
                  </a:ext>
                </a:extLst>
              </p14:cNvPr>
              <p14:cNvContentPartPr/>
              <p14:nvPr/>
            </p14:nvContentPartPr>
            <p14:xfrm>
              <a:off x="2838240" y="3263385"/>
              <a:ext cx="360" cy="360"/>
            </p14:xfrm>
          </p:contentPart>
        </mc:Choice>
        <mc:Fallback xmlns="">
          <p:pic>
            <p:nvPicPr>
              <p:cNvPr id="45" name="Ink 44">
                <a:extLst>
                  <a:ext uri="{FF2B5EF4-FFF2-40B4-BE49-F238E27FC236}">
                    <a16:creationId xmlns:a16="http://schemas.microsoft.com/office/drawing/2014/main" id="{A7051281-6B8E-4C2D-A1E9-5C3E145108B9}"/>
                  </a:ext>
                </a:extLst>
              </p:cNvPr>
              <p:cNvPicPr/>
              <p:nvPr/>
            </p:nvPicPr>
            <p:blipFill>
              <a:blip r:embed="rId4"/>
              <a:stretch>
                <a:fillRect/>
              </a:stretch>
            </p:blipFill>
            <p:spPr>
              <a:xfrm>
                <a:off x="2833920" y="3259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Ink 45">
                <a:extLst>
                  <a:ext uri="{FF2B5EF4-FFF2-40B4-BE49-F238E27FC236}">
                    <a16:creationId xmlns:a16="http://schemas.microsoft.com/office/drawing/2014/main" xmlns="" id="{8C799E54-0E0F-437C-99DB-9857B1F4594A}"/>
                  </a:ext>
                </a:extLst>
              </p14:cNvPr>
              <p14:cNvContentPartPr/>
              <p14:nvPr/>
            </p14:nvContentPartPr>
            <p14:xfrm>
              <a:off x="3390480" y="3138105"/>
              <a:ext cx="360" cy="360"/>
            </p14:xfrm>
          </p:contentPart>
        </mc:Choice>
        <mc:Fallback xmlns="">
          <p:pic>
            <p:nvPicPr>
              <p:cNvPr id="46" name="Ink 45">
                <a:extLst>
                  <a:ext uri="{FF2B5EF4-FFF2-40B4-BE49-F238E27FC236}">
                    <a16:creationId xmlns:a16="http://schemas.microsoft.com/office/drawing/2014/main" id="{8C799E54-0E0F-437C-99DB-9857B1F4594A}"/>
                  </a:ext>
                </a:extLst>
              </p:cNvPr>
              <p:cNvPicPr/>
              <p:nvPr/>
            </p:nvPicPr>
            <p:blipFill>
              <a:blip r:embed="rId4"/>
              <a:stretch>
                <a:fillRect/>
              </a:stretch>
            </p:blipFill>
            <p:spPr>
              <a:xfrm>
                <a:off x="3386160" y="3133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Ink 46">
                <a:extLst>
                  <a:ext uri="{FF2B5EF4-FFF2-40B4-BE49-F238E27FC236}">
                    <a16:creationId xmlns:a16="http://schemas.microsoft.com/office/drawing/2014/main" xmlns="" id="{A977438F-38F5-4F3A-86A7-29FB758FE5A2}"/>
                  </a:ext>
                </a:extLst>
              </p14:cNvPr>
              <p14:cNvContentPartPr/>
              <p14:nvPr/>
            </p14:nvContentPartPr>
            <p14:xfrm>
              <a:off x="6286680" y="3213705"/>
              <a:ext cx="360" cy="360"/>
            </p14:xfrm>
          </p:contentPart>
        </mc:Choice>
        <mc:Fallback xmlns="">
          <p:pic>
            <p:nvPicPr>
              <p:cNvPr id="47" name="Ink 46">
                <a:extLst>
                  <a:ext uri="{FF2B5EF4-FFF2-40B4-BE49-F238E27FC236}">
                    <a16:creationId xmlns:a16="http://schemas.microsoft.com/office/drawing/2014/main" id="{A977438F-38F5-4F3A-86A7-29FB758FE5A2}"/>
                  </a:ext>
                </a:extLst>
              </p:cNvPr>
              <p:cNvPicPr/>
              <p:nvPr/>
            </p:nvPicPr>
            <p:blipFill>
              <a:blip r:embed="rId4"/>
              <a:stretch>
                <a:fillRect/>
              </a:stretch>
            </p:blipFill>
            <p:spPr>
              <a:xfrm>
                <a:off x="6282360" y="3209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xmlns="" id="{3A3684E5-416F-4600-BC0E-5D65B68AFB1C}"/>
                  </a:ext>
                </a:extLst>
              </p14:cNvPr>
              <p14:cNvContentPartPr/>
              <p14:nvPr/>
            </p14:nvContentPartPr>
            <p14:xfrm>
              <a:off x="10493280" y="3173025"/>
              <a:ext cx="360" cy="360"/>
            </p14:xfrm>
          </p:contentPart>
        </mc:Choice>
        <mc:Fallback xmlns="">
          <p:pic>
            <p:nvPicPr>
              <p:cNvPr id="48" name="Ink 47">
                <a:extLst>
                  <a:ext uri="{FF2B5EF4-FFF2-40B4-BE49-F238E27FC236}">
                    <a16:creationId xmlns:a16="http://schemas.microsoft.com/office/drawing/2014/main" id="{3A3684E5-416F-4600-BC0E-5D65B68AFB1C}"/>
                  </a:ext>
                </a:extLst>
              </p:cNvPr>
              <p:cNvPicPr/>
              <p:nvPr/>
            </p:nvPicPr>
            <p:blipFill>
              <a:blip r:embed="rId4"/>
              <a:stretch>
                <a:fillRect/>
              </a:stretch>
            </p:blipFill>
            <p:spPr>
              <a:xfrm>
                <a:off x="10488960" y="3168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Ink 48">
                <a:extLst>
                  <a:ext uri="{FF2B5EF4-FFF2-40B4-BE49-F238E27FC236}">
                    <a16:creationId xmlns:a16="http://schemas.microsoft.com/office/drawing/2014/main" xmlns="" id="{DA71E232-AB1B-444A-812D-51A7F17FE7FF}"/>
                  </a:ext>
                </a:extLst>
              </p14:cNvPr>
              <p14:cNvContentPartPr/>
              <p14:nvPr/>
            </p14:nvContentPartPr>
            <p14:xfrm>
              <a:off x="10635120" y="3228105"/>
              <a:ext cx="360" cy="360"/>
            </p14:xfrm>
          </p:contentPart>
        </mc:Choice>
        <mc:Fallback xmlns="">
          <p:pic>
            <p:nvPicPr>
              <p:cNvPr id="49" name="Ink 48">
                <a:extLst>
                  <a:ext uri="{FF2B5EF4-FFF2-40B4-BE49-F238E27FC236}">
                    <a16:creationId xmlns:a16="http://schemas.microsoft.com/office/drawing/2014/main" id="{DA71E232-AB1B-444A-812D-51A7F17FE7FF}"/>
                  </a:ext>
                </a:extLst>
              </p:cNvPr>
              <p:cNvPicPr/>
              <p:nvPr/>
            </p:nvPicPr>
            <p:blipFill>
              <a:blip r:embed="rId4"/>
              <a:stretch>
                <a:fillRect/>
              </a:stretch>
            </p:blipFill>
            <p:spPr>
              <a:xfrm>
                <a:off x="10630800" y="3223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Ink 49">
                <a:extLst>
                  <a:ext uri="{FF2B5EF4-FFF2-40B4-BE49-F238E27FC236}">
                    <a16:creationId xmlns:a16="http://schemas.microsoft.com/office/drawing/2014/main" xmlns="" id="{8BF6B241-395D-4E04-8341-04D223640BE7}"/>
                  </a:ext>
                </a:extLst>
              </p14:cNvPr>
              <p14:cNvContentPartPr/>
              <p14:nvPr/>
            </p14:nvContentPartPr>
            <p14:xfrm>
              <a:off x="10188360" y="3410985"/>
              <a:ext cx="360" cy="360"/>
            </p14:xfrm>
          </p:contentPart>
        </mc:Choice>
        <mc:Fallback xmlns="">
          <p:pic>
            <p:nvPicPr>
              <p:cNvPr id="50" name="Ink 49">
                <a:extLst>
                  <a:ext uri="{FF2B5EF4-FFF2-40B4-BE49-F238E27FC236}">
                    <a16:creationId xmlns:a16="http://schemas.microsoft.com/office/drawing/2014/main" id="{8BF6B241-395D-4E04-8341-04D223640BE7}"/>
                  </a:ext>
                </a:extLst>
              </p:cNvPr>
              <p:cNvPicPr/>
              <p:nvPr/>
            </p:nvPicPr>
            <p:blipFill>
              <a:blip r:embed="rId4"/>
              <a:stretch>
                <a:fillRect/>
              </a:stretch>
            </p:blipFill>
            <p:spPr>
              <a:xfrm>
                <a:off x="10184040" y="3406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Ink 50">
                <a:extLst>
                  <a:ext uri="{FF2B5EF4-FFF2-40B4-BE49-F238E27FC236}">
                    <a16:creationId xmlns:a16="http://schemas.microsoft.com/office/drawing/2014/main" xmlns="" id="{FF038492-DF6D-4FBE-8667-15002A81C93B}"/>
                  </a:ext>
                </a:extLst>
              </p14:cNvPr>
              <p14:cNvContentPartPr/>
              <p14:nvPr/>
            </p14:nvContentPartPr>
            <p14:xfrm>
              <a:off x="2752200" y="3714465"/>
              <a:ext cx="360" cy="360"/>
            </p14:xfrm>
          </p:contentPart>
        </mc:Choice>
        <mc:Fallback xmlns="">
          <p:pic>
            <p:nvPicPr>
              <p:cNvPr id="51" name="Ink 50">
                <a:extLst>
                  <a:ext uri="{FF2B5EF4-FFF2-40B4-BE49-F238E27FC236}">
                    <a16:creationId xmlns:a16="http://schemas.microsoft.com/office/drawing/2014/main" id="{FF038492-DF6D-4FBE-8667-15002A81C93B}"/>
                  </a:ext>
                </a:extLst>
              </p:cNvPr>
              <p:cNvPicPr/>
              <p:nvPr/>
            </p:nvPicPr>
            <p:blipFill>
              <a:blip r:embed="rId4"/>
              <a:stretch>
                <a:fillRect/>
              </a:stretch>
            </p:blipFill>
            <p:spPr>
              <a:xfrm>
                <a:off x="2747880" y="3710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xmlns="" id="{1EBCBFB8-1AC8-487E-9AA0-19443A115A7D}"/>
                  </a:ext>
                </a:extLst>
              </p14:cNvPr>
              <p14:cNvContentPartPr/>
              <p14:nvPr/>
            </p14:nvContentPartPr>
            <p14:xfrm>
              <a:off x="3576960" y="3709785"/>
              <a:ext cx="360" cy="360"/>
            </p14:xfrm>
          </p:contentPart>
        </mc:Choice>
        <mc:Fallback xmlns="">
          <p:pic>
            <p:nvPicPr>
              <p:cNvPr id="52" name="Ink 51">
                <a:extLst>
                  <a:ext uri="{FF2B5EF4-FFF2-40B4-BE49-F238E27FC236}">
                    <a16:creationId xmlns:a16="http://schemas.microsoft.com/office/drawing/2014/main" id="{1EBCBFB8-1AC8-487E-9AA0-19443A115A7D}"/>
                  </a:ext>
                </a:extLst>
              </p:cNvPr>
              <p:cNvPicPr/>
              <p:nvPr/>
            </p:nvPicPr>
            <p:blipFill>
              <a:blip r:embed="rId4"/>
              <a:stretch>
                <a:fillRect/>
              </a:stretch>
            </p:blipFill>
            <p:spPr>
              <a:xfrm>
                <a:off x="3572640" y="3705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xmlns="" id="{6932B922-21D7-4478-A409-714199113357}"/>
                  </a:ext>
                </a:extLst>
              </p14:cNvPr>
              <p14:cNvContentPartPr/>
              <p14:nvPr/>
            </p14:nvContentPartPr>
            <p14:xfrm>
              <a:off x="4060440" y="3713385"/>
              <a:ext cx="360" cy="360"/>
            </p14:xfrm>
          </p:contentPart>
        </mc:Choice>
        <mc:Fallback xmlns="">
          <p:pic>
            <p:nvPicPr>
              <p:cNvPr id="53" name="Ink 52">
                <a:extLst>
                  <a:ext uri="{FF2B5EF4-FFF2-40B4-BE49-F238E27FC236}">
                    <a16:creationId xmlns:a16="http://schemas.microsoft.com/office/drawing/2014/main" id="{6932B922-21D7-4478-A409-714199113357}"/>
                  </a:ext>
                </a:extLst>
              </p:cNvPr>
              <p:cNvPicPr/>
              <p:nvPr/>
            </p:nvPicPr>
            <p:blipFill>
              <a:blip r:embed="rId4"/>
              <a:stretch>
                <a:fillRect/>
              </a:stretch>
            </p:blipFill>
            <p:spPr>
              <a:xfrm>
                <a:off x="4056120" y="3709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xmlns="" id="{B17C9C2A-0168-4DA2-AEDF-8D93710A04D6}"/>
                  </a:ext>
                </a:extLst>
              </p14:cNvPr>
              <p14:cNvContentPartPr/>
              <p14:nvPr/>
            </p14:nvContentPartPr>
            <p14:xfrm>
              <a:off x="3937680" y="3710865"/>
              <a:ext cx="360" cy="360"/>
            </p14:xfrm>
          </p:contentPart>
        </mc:Choice>
        <mc:Fallback xmlns="">
          <p:pic>
            <p:nvPicPr>
              <p:cNvPr id="54" name="Ink 53">
                <a:extLst>
                  <a:ext uri="{FF2B5EF4-FFF2-40B4-BE49-F238E27FC236}">
                    <a16:creationId xmlns:a16="http://schemas.microsoft.com/office/drawing/2014/main" id="{B17C9C2A-0168-4DA2-AEDF-8D93710A04D6}"/>
                  </a:ext>
                </a:extLst>
              </p:cNvPr>
              <p:cNvPicPr/>
              <p:nvPr/>
            </p:nvPicPr>
            <p:blipFill>
              <a:blip r:embed="rId4"/>
              <a:stretch>
                <a:fillRect/>
              </a:stretch>
            </p:blipFill>
            <p:spPr>
              <a:xfrm>
                <a:off x="3933360" y="3706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xmlns="" id="{0996DD97-6F81-477B-88A1-532A30E7D355}"/>
                  </a:ext>
                </a:extLst>
              </p14:cNvPr>
              <p14:cNvContentPartPr/>
              <p14:nvPr/>
            </p14:nvContentPartPr>
            <p14:xfrm>
              <a:off x="2347920" y="3963585"/>
              <a:ext cx="360" cy="360"/>
            </p14:xfrm>
          </p:contentPart>
        </mc:Choice>
        <mc:Fallback xmlns="">
          <p:pic>
            <p:nvPicPr>
              <p:cNvPr id="55" name="Ink 54">
                <a:extLst>
                  <a:ext uri="{FF2B5EF4-FFF2-40B4-BE49-F238E27FC236}">
                    <a16:creationId xmlns:a16="http://schemas.microsoft.com/office/drawing/2014/main" id="{0996DD97-6F81-477B-88A1-532A30E7D355}"/>
                  </a:ext>
                </a:extLst>
              </p:cNvPr>
              <p:cNvPicPr/>
              <p:nvPr/>
            </p:nvPicPr>
            <p:blipFill>
              <a:blip r:embed="rId4"/>
              <a:stretch>
                <a:fillRect/>
              </a:stretch>
            </p:blipFill>
            <p:spPr>
              <a:xfrm>
                <a:off x="2343600" y="3959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xmlns="" id="{D855A0CD-4AD9-4494-9E17-215BD0C66522}"/>
                  </a:ext>
                </a:extLst>
              </p14:cNvPr>
              <p14:cNvContentPartPr/>
              <p14:nvPr/>
            </p14:nvContentPartPr>
            <p14:xfrm>
              <a:off x="4334760" y="4154025"/>
              <a:ext cx="360" cy="360"/>
            </p14:xfrm>
          </p:contentPart>
        </mc:Choice>
        <mc:Fallback xmlns="">
          <p:pic>
            <p:nvPicPr>
              <p:cNvPr id="56" name="Ink 55">
                <a:extLst>
                  <a:ext uri="{FF2B5EF4-FFF2-40B4-BE49-F238E27FC236}">
                    <a16:creationId xmlns:a16="http://schemas.microsoft.com/office/drawing/2014/main" id="{D855A0CD-4AD9-4494-9E17-215BD0C66522}"/>
                  </a:ext>
                </a:extLst>
              </p:cNvPr>
              <p:cNvPicPr/>
              <p:nvPr/>
            </p:nvPicPr>
            <p:blipFill>
              <a:blip r:embed="rId4"/>
              <a:stretch>
                <a:fillRect/>
              </a:stretch>
            </p:blipFill>
            <p:spPr>
              <a:xfrm>
                <a:off x="4330440" y="4149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Ink 56">
                <a:extLst>
                  <a:ext uri="{FF2B5EF4-FFF2-40B4-BE49-F238E27FC236}">
                    <a16:creationId xmlns:a16="http://schemas.microsoft.com/office/drawing/2014/main" xmlns="" id="{E362C7E2-FB7A-4B4B-ACE2-6911FD069D8A}"/>
                  </a:ext>
                </a:extLst>
              </p14:cNvPr>
              <p14:cNvContentPartPr/>
              <p14:nvPr/>
            </p14:nvContentPartPr>
            <p14:xfrm>
              <a:off x="6417720" y="4196145"/>
              <a:ext cx="360" cy="360"/>
            </p14:xfrm>
          </p:contentPart>
        </mc:Choice>
        <mc:Fallback xmlns="">
          <p:pic>
            <p:nvPicPr>
              <p:cNvPr id="57" name="Ink 56">
                <a:extLst>
                  <a:ext uri="{FF2B5EF4-FFF2-40B4-BE49-F238E27FC236}">
                    <a16:creationId xmlns:a16="http://schemas.microsoft.com/office/drawing/2014/main" id="{E362C7E2-FB7A-4B4B-ACE2-6911FD069D8A}"/>
                  </a:ext>
                </a:extLst>
              </p:cNvPr>
              <p:cNvPicPr/>
              <p:nvPr/>
            </p:nvPicPr>
            <p:blipFill>
              <a:blip r:embed="rId4"/>
              <a:stretch>
                <a:fillRect/>
              </a:stretch>
            </p:blipFill>
            <p:spPr>
              <a:xfrm>
                <a:off x="6413400" y="4191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8" name="Ink 57">
                <a:extLst>
                  <a:ext uri="{FF2B5EF4-FFF2-40B4-BE49-F238E27FC236}">
                    <a16:creationId xmlns:a16="http://schemas.microsoft.com/office/drawing/2014/main" xmlns="" id="{374A8B2D-7545-43A7-A2E9-363F98C22DDF}"/>
                  </a:ext>
                </a:extLst>
              </p14:cNvPr>
              <p14:cNvContentPartPr/>
              <p14:nvPr/>
            </p14:nvContentPartPr>
            <p14:xfrm>
              <a:off x="7780680" y="4087065"/>
              <a:ext cx="360" cy="360"/>
            </p14:xfrm>
          </p:contentPart>
        </mc:Choice>
        <mc:Fallback xmlns="">
          <p:pic>
            <p:nvPicPr>
              <p:cNvPr id="58" name="Ink 57">
                <a:extLst>
                  <a:ext uri="{FF2B5EF4-FFF2-40B4-BE49-F238E27FC236}">
                    <a16:creationId xmlns:a16="http://schemas.microsoft.com/office/drawing/2014/main" id="{374A8B2D-7545-43A7-A2E9-363F98C22DDF}"/>
                  </a:ext>
                </a:extLst>
              </p:cNvPr>
              <p:cNvPicPr/>
              <p:nvPr/>
            </p:nvPicPr>
            <p:blipFill>
              <a:blip r:embed="rId4"/>
              <a:stretch>
                <a:fillRect/>
              </a:stretch>
            </p:blipFill>
            <p:spPr>
              <a:xfrm>
                <a:off x="7776360" y="4082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9" name="Ink 58">
                <a:extLst>
                  <a:ext uri="{FF2B5EF4-FFF2-40B4-BE49-F238E27FC236}">
                    <a16:creationId xmlns:a16="http://schemas.microsoft.com/office/drawing/2014/main" xmlns="" id="{0826EAA7-9AE7-4D4E-B200-546C3F8A33E0}"/>
                  </a:ext>
                </a:extLst>
              </p14:cNvPr>
              <p14:cNvContentPartPr/>
              <p14:nvPr/>
            </p14:nvContentPartPr>
            <p14:xfrm>
              <a:off x="9503640" y="4119105"/>
              <a:ext cx="360" cy="360"/>
            </p14:xfrm>
          </p:contentPart>
        </mc:Choice>
        <mc:Fallback xmlns="">
          <p:pic>
            <p:nvPicPr>
              <p:cNvPr id="59" name="Ink 58">
                <a:extLst>
                  <a:ext uri="{FF2B5EF4-FFF2-40B4-BE49-F238E27FC236}">
                    <a16:creationId xmlns:a16="http://schemas.microsoft.com/office/drawing/2014/main" id="{0826EAA7-9AE7-4D4E-B200-546C3F8A33E0}"/>
                  </a:ext>
                </a:extLst>
              </p:cNvPr>
              <p:cNvPicPr/>
              <p:nvPr/>
            </p:nvPicPr>
            <p:blipFill>
              <a:blip r:embed="rId4"/>
              <a:stretch>
                <a:fillRect/>
              </a:stretch>
            </p:blipFill>
            <p:spPr>
              <a:xfrm>
                <a:off x="9499320" y="4114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Ink 59">
                <a:extLst>
                  <a:ext uri="{FF2B5EF4-FFF2-40B4-BE49-F238E27FC236}">
                    <a16:creationId xmlns:a16="http://schemas.microsoft.com/office/drawing/2014/main" xmlns="" id="{318E17CD-BD60-4209-8348-B3F45574C87E}"/>
                  </a:ext>
                </a:extLst>
              </p14:cNvPr>
              <p14:cNvContentPartPr/>
              <p14:nvPr/>
            </p14:nvContentPartPr>
            <p14:xfrm>
              <a:off x="11123280" y="4076985"/>
              <a:ext cx="360" cy="360"/>
            </p14:xfrm>
          </p:contentPart>
        </mc:Choice>
        <mc:Fallback xmlns="">
          <p:pic>
            <p:nvPicPr>
              <p:cNvPr id="60" name="Ink 59">
                <a:extLst>
                  <a:ext uri="{FF2B5EF4-FFF2-40B4-BE49-F238E27FC236}">
                    <a16:creationId xmlns:a16="http://schemas.microsoft.com/office/drawing/2014/main" id="{318E17CD-BD60-4209-8348-B3F45574C87E}"/>
                  </a:ext>
                </a:extLst>
              </p:cNvPr>
              <p:cNvPicPr/>
              <p:nvPr/>
            </p:nvPicPr>
            <p:blipFill>
              <a:blip r:embed="rId4"/>
              <a:stretch>
                <a:fillRect/>
              </a:stretch>
            </p:blipFill>
            <p:spPr>
              <a:xfrm>
                <a:off x="11118960" y="4072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 name="Ink 60">
                <a:extLst>
                  <a:ext uri="{FF2B5EF4-FFF2-40B4-BE49-F238E27FC236}">
                    <a16:creationId xmlns:a16="http://schemas.microsoft.com/office/drawing/2014/main" xmlns="" id="{61EF11BD-D554-4FE8-9375-140665E52D36}"/>
                  </a:ext>
                </a:extLst>
              </p14:cNvPr>
              <p14:cNvContentPartPr/>
              <p14:nvPr/>
            </p14:nvContentPartPr>
            <p14:xfrm>
              <a:off x="4629600" y="4554705"/>
              <a:ext cx="360" cy="360"/>
            </p14:xfrm>
          </p:contentPart>
        </mc:Choice>
        <mc:Fallback xmlns="">
          <p:pic>
            <p:nvPicPr>
              <p:cNvPr id="61" name="Ink 60">
                <a:extLst>
                  <a:ext uri="{FF2B5EF4-FFF2-40B4-BE49-F238E27FC236}">
                    <a16:creationId xmlns:a16="http://schemas.microsoft.com/office/drawing/2014/main" id="{61EF11BD-D554-4FE8-9375-140665E52D36}"/>
                  </a:ext>
                </a:extLst>
              </p:cNvPr>
              <p:cNvPicPr/>
              <p:nvPr/>
            </p:nvPicPr>
            <p:blipFill>
              <a:blip r:embed="rId4"/>
              <a:stretch>
                <a:fillRect/>
              </a:stretch>
            </p:blipFill>
            <p:spPr>
              <a:xfrm>
                <a:off x="4625280" y="4550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2" name="Ink 61">
                <a:extLst>
                  <a:ext uri="{FF2B5EF4-FFF2-40B4-BE49-F238E27FC236}">
                    <a16:creationId xmlns:a16="http://schemas.microsoft.com/office/drawing/2014/main" xmlns="" id="{F708AD8E-5E12-4FF7-A877-D9004167EDD1}"/>
                  </a:ext>
                </a:extLst>
              </p14:cNvPr>
              <p14:cNvContentPartPr/>
              <p14:nvPr/>
            </p14:nvContentPartPr>
            <p14:xfrm>
              <a:off x="1977840" y="4631025"/>
              <a:ext cx="360" cy="360"/>
            </p14:xfrm>
          </p:contentPart>
        </mc:Choice>
        <mc:Fallback xmlns="">
          <p:pic>
            <p:nvPicPr>
              <p:cNvPr id="62" name="Ink 61">
                <a:extLst>
                  <a:ext uri="{FF2B5EF4-FFF2-40B4-BE49-F238E27FC236}">
                    <a16:creationId xmlns:a16="http://schemas.microsoft.com/office/drawing/2014/main" id="{F708AD8E-5E12-4FF7-A877-D9004167EDD1}"/>
                  </a:ext>
                </a:extLst>
              </p:cNvPr>
              <p:cNvPicPr/>
              <p:nvPr/>
            </p:nvPicPr>
            <p:blipFill>
              <a:blip r:embed="rId4"/>
              <a:stretch>
                <a:fillRect/>
              </a:stretch>
            </p:blipFill>
            <p:spPr>
              <a:xfrm>
                <a:off x="1973520" y="4626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3" name="Ink 62">
                <a:extLst>
                  <a:ext uri="{FF2B5EF4-FFF2-40B4-BE49-F238E27FC236}">
                    <a16:creationId xmlns:a16="http://schemas.microsoft.com/office/drawing/2014/main" xmlns="" id="{7910D42D-7766-4948-89A4-2A8ACA66DF39}"/>
                  </a:ext>
                </a:extLst>
              </p14:cNvPr>
              <p14:cNvContentPartPr/>
              <p14:nvPr/>
            </p14:nvContentPartPr>
            <p14:xfrm>
              <a:off x="2270880" y="4632465"/>
              <a:ext cx="360" cy="360"/>
            </p14:xfrm>
          </p:contentPart>
        </mc:Choice>
        <mc:Fallback xmlns="">
          <p:pic>
            <p:nvPicPr>
              <p:cNvPr id="63" name="Ink 62">
                <a:extLst>
                  <a:ext uri="{FF2B5EF4-FFF2-40B4-BE49-F238E27FC236}">
                    <a16:creationId xmlns:a16="http://schemas.microsoft.com/office/drawing/2014/main" id="{7910D42D-7766-4948-89A4-2A8ACA66DF39}"/>
                  </a:ext>
                </a:extLst>
              </p:cNvPr>
              <p:cNvPicPr/>
              <p:nvPr/>
            </p:nvPicPr>
            <p:blipFill>
              <a:blip r:embed="rId4"/>
              <a:stretch>
                <a:fillRect/>
              </a:stretch>
            </p:blipFill>
            <p:spPr>
              <a:xfrm>
                <a:off x="2266560" y="4628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4" name="Ink 63">
                <a:extLst>
                  <a:ext uri="{FF2B5EF4-FFF2-40B4-BE49-F238E27FC236}">
                    <a16:creationId xmlns:a16="http://schemas.microsoft.com/office/drawing/2014/main" xmlns="" id="{DF5A1AEC-6180-4366-8749-B10FB7CB29DD}"/>
                  </a:ext>
                </a:extLst>
              </p14:cNvPr>
              <p14:cNvContentPartPr/>
              <p14:nvPr/>
            </p14:nvContentPartPr>
            <p14:xfrm>
              <a:off x="3911040" y="4461105"/>
              <a:ext cx="360" cy="360"/>
            </p14:xfrm>
          </p:contentPart>
        </mc:Choice>
        <mc:Fallback xmlns="">
          <p:pic>
            <p:nvPicPr>
              <p:cNvPr id="64" name="Ink 63">
                <a:extLst>
                  <a:ext uri="{FF2B5EF4-FFF2-40B4-BE49-F238E27FC236}">
                    <a16:creationId xmlns:a16="http://schemas.microsoft.com/office/drawing/2014/main" id="{DF5A1AEC-6180-4366-8749-B10FB7CB29DD}"/>
                  </a:ext>
                </a:extLst>
              </p:cNvPr>
              <p:cNvPicPr/>
              <p:nvPr/>
            </p:nvPicPr>
            <p:blipFill>
              <a:blip r:embed="rId4"/>
              <a:stretch>
                <a:fillRect/>
              </a:stretch>
            </p:blipFill>
            <p:spPr>
              <a:xfrm>
                <a:off x="3906720" y="4456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Ink 64">
                <a:extLst>
                  <a:ext uri="{FF2B5EF4-FFF2-40B4-BE49-F238E27FC236}">
                    <a16:creationId xmlns:a16="http://schemas.microsoft.com/office/drawing/2014/main" xmlns="" id="{9914C122-DB66-4604-AB79-C06EF4466B39}"/>
                  </a:ext>
                </a:extLst>
              </p14:cNvPr>
              <p14:cNvContentPartPr/>
              <p14:nvPr/>
            </p14:nvContentPartPr>
            <p14:xfrm>
              <a:off x="5840640" y="4436985"/>
              <a:ext cx="360" cy="360"/>
            </p14:xfrm>
          </p:contentPart>
        </mc:Choice>
        <mc:Fallback xmlns="">
          <p:pic>
            <p:nvPicPr>
              <p:cNvPr id="65" name="Ink 64">
                <a:extLst>
                  <a:ext uri="{FF2B5EF4-FFF2-40B4-BE49-F238E27FC236}">
                    <a16:creationId xmlns:a16="http://schemas.microsoft.com/office/drawing/2014/main" id="{9914C122-DB66-4604-AB79-C06EF4466B39}"/>
                  </a:ext>
                </a:extLst>
              </p:cNvPr>
              <p:cNvPicPr/>
              <p:nvPr/>
            </p:nvPicPr>
            <p:blipFill>
              <a:blip r:embed="rId4"/>
              <a:stretch>
                <a:fillRect/>
              </a:stretch>
            </p:blipFill>
            <p:spPr>
              <a:xfrm>
                <a:off x="5836320" y="4432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6" name="Ink 65">
                <a:extLst>
                  <a:ext uri="{FF2B5EF4-FFF2-40B4-BE49-F238E27FC236}">
                    <a16:creationId xmlns:a16="http://schemas.microsoft.com/office/drawing/2014/main" xmlns="" id="{A0E563CF-DD27-4BA4-942C-D2A58FD651BF}"/>
                  </a:ext>
                </a:extLst>
              </p14:cNvPr>
              <p14:cNvContentPartPr/>
              <p14:nvPr/>
            </p14:nvContentPartPr>
            <p14:xfrm>
              <a:off x="5024520" y="4760625"/>
              <a:ext cx="360" cy="360"/>
            </p14:xfrm>
          </p:contentPart>
        </mc:Choice>
        <mc:Fallback xmlns="">
          <p:pic>
            <p:nvPicPr>
              <p:cNvPr id="66" name="Ink 65">
                <a:extLst>
                  <a:ext uri="{FF2B5EF4-FFF2-40B4-BE49-F238E27FC236}">
                    <a16:creationId xmlns:a16="http://schemas.microsoft.com/office/drawing/2014/main" id="{A0E563CF-DD27-4BA4-942C-D2A58FD651BF}"/>
                  </a:ext>
                </a:extLst>
              </p:cNvPr>
              <p:cNvPicPr/>
              <p:nvPr/>
            </p:nvPicPr>
            <p:blipFill>
              <a:blip r:embed="rId4"/>
              <a:stretch>
                <a:fillRect/>
              </a:stretch>
            </p:blipFill>
            <p:spPr>
              <a:xfrm>
                <a:off x="5020200" y="4756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Ink 66">
                <a:extLst>
                  <a:ext uri="{FF2B5EF4-FFF2-40B4-BE49-F238E27FC236}">
                    <a16:creationId xmlns:a16="http://schemas.microsoft.com/office/drawing/2014/main" xmlns="" id="{0E6035F2-C566-4850-B2D8-7E11DB87119F}"/>
                  </a:ext>
                </a:extLst>
              </p14:cNvPr>
              <p14:cNvContentPartPr/>
              <p14:nvPr/>
            </p14:nvContentPartPr>
            <p14:xfrm>
              <a:off x="1933560" y="4924065"/>
              <a:ext cx="360" cy="360"/>
            </p14:xfrm>
          </p:contentPart>
        </mc:Choice>
        <mc:Fallback xmlns="">
          <p:pic>
            <p:nvPicPr>
              <p:cNvPr id="67" name="Ink 66">
                <a:extLst>
                  <a:ext uri="{FF2B5EF4-FFF2-40B4-BE49-F238E27FC236}">
                    <a16:creationId xmlns:a16="http://schemas.microsoft.com/office/drawing/2014/main" id="{0E6035F2-C566-4850-B2D8-7E11DB87119F}"/>
                  </a:ext>
                </a:extLst>
              </p:cNvPr>
              <p:cNvPicPr/>
              <p:nvPr/>
            </p:nvPicPr>
            <p:blipFill>
              <a:blip r:embed="rId4"/>
              <a:stretch>
                <a:fillRect/>
              </a:stretch>
            </p:blipFill>
            <p:spPr>
              <a:xfrm>
                <a:off x="1929240" y="4919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8" name="Ink 67">
                <a:extLst>
                  <a:ext uri="{FF2B5EF4-FFF2-40B4-BE49-F238E27FC236}">
                    <a16:creationId xmlns:a16="http://schemas.microsoft.com/office/drawing/2014/main" xmlns="" id="{7BF5747F-DEE4-446A-BACA-35A28E37687A}"/>
                  </a:ext>
                </a:extLst>
              </p14:cNvPr>
              <p14:cNvContentPartPr/>
              <p14:nvPr/>
            </p14:nvContentPartPr>
            <p14:xfrm>
              <a:off x="2958840" y="4931625"/>
              <a:ext cx="360" cy="360"/>
            </p14:xfrm>
          </p:contentPart>
        </mc:Choice>
        <mc:Fallback xmlns="">
          <p:pic>
            <p:nvPicPr>
              <p:cNvPr id="68" name="Ink 67">
                <a:extLst>
                  <a:ext uri="{FF2B5EF4-FFF2-40B4-BE49-F238E27FC236}">
                    <a16:creationId xmlns:a16="http://schemas.microsoft.com/office/drawing/2014/main" id="{7BF5747F-DEE4-446A-BACA-35A28E37687A}"/>
                  </a:ext>
                </a:extLst>
              </p:cNvPr>
              <p:cNvPicPr/>
              <p:nvPr/>
            </p:nvPicPr>
            <p:blipFill>
              <a:blip r:embed="rId4"/>
              <a:stretch>
                <a:fillRect/>
              </a:stretch>
            </p:blipFill>
            <p:spPr>
              <a:xfrm>
                <a:off x="2954520" y="4927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 name="Ink 68">
                <a:extLst>
                  <a:ext uri="{FF2B5EF4-FFF2-40B4-BE49-F238E27FC236}">
                    <a16:creationId xmlns:a16="http://schemas.microsoft.com/office/drawing/2014/main" xmlns="" id="{A5AB07F5-6E96-4677-9C7A-1F6B775F3019}"/>
                  </a:ext>
                </a:extLst>
              </p14:cNvPr>
              <p14:cNvContentPartPr/>
              <p14:nvPr/>
            </p14:nvContentPartPr>
            <p14:xfrm>
              <a:off x="4328280" y="4904265"/>
              <a:ext cx="360" cy="360"/>
            </p14:xfrm>
          </p:contentPart>
        </mc:Choice>
        <mc:Fallback xmlns="">
          <p:pic>
            <p:nvPicPr>
              <p:cNvPr id="69" name="Ink 68">
                <a:extLst>
                  <a:ext uri="{FF2B5EF4-FFF2-40B4-BE49-F238E27FC236}">
                    <a16:creationId xmlns:a16="http://schemas.microsoft.com/office/drawing/2014/main" id="{A5AB07F5-6E96-4677-9C7A-1F6B775F3019}"/>
                  </a:ext>
                </a:extLst>
              </p:cNvPr>
              <p:cNvPicPr/>
              <p:nvPr/>
            </p:nvPicPr>
            <p:blipFill>
              <a:blip r:embed="rId4"/>
              <a:stretch>
                <a:fillRect/>
              </a:stretch>
            </p:blipFill>
            <p:spPr>
              <a:xfrm>
                <a:off x="4323960" y="4899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0" name="Ink 69">
                <a:extLst>
                  <a:ext uri="{FF2B5EF4-FFF2-40B4-BE49-F238E27FC236}">
                    <a16:creationId xmlns:a16="http://schemas.microsoft.com/office/drawing/2014/main" xmlns="" id="{44DB3E08-67E7-4981-ACAA-4BF88E729942}"/>
                  </a:ext>
                </a:extLst>
              </p14:cNvPr>
              <p14:cNvContentPartPr/>
              <p14:nvPr/>
            </p14:nvContentPartPr>
            <p14:xfrm>
              <a:off x="5766120" y="4947105"/>
              <a:ext cx="360" cy="360"/>
            </p14:xfrm>
          </p:contentPart>
        </mc:Choice>
        <mc:Fallback xmlns="">
          <p:pic>
            <p:nvPicPr>
              <p:cNvPr id="70" name="Ink 69">
                <a:extLst>
                  <a:ext uri="{FF2B5EF4-FFF2-40B4-BE49-F238E27FC236}">
                    <a16:creationId xmlns:a16="http://schemas.microsoft.com/office/drawing/2014/main" id="{44DB3E08-67E7-4981-ACAA-4BF88E729942}"/>
                  </a:ext>
                </a:extLst>
              </p:cNvPr>
              <p:cNvPicPr/>
              <p:nvPr/>
            </p:nvPicPr>
            <p:blipFill>
              <a:blip r:embed="rId4"/>
              <a:stretch>
                <a:fillRect/>
              </a:stretch>
            </p:blipFill>
            <p:spPr>
              <a:xfrm>
                <a:off x="5761800" y="4942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1" name="Ink 70">
                <a:extLst>
                  <a:ext uri="{FF2B5EF4-FFF2-40B4-BE49-F238E27FC236}">
                    <a16:creationId xmlns:a16="http://schemas.microsoft.com/office/drawing/2014/main" xmlns="" id="{AE1DD65E-F752-4157-8131-AD8FCDB733C2}"/>
                  </a:ext>
                </a:extLst>
              </p14:cNvPr>
              <p14:cNvContentPartPr/>
              <p14:nvPr/>
            </p14:nvContentPartPr>
            <p14:xfrm>
              <a:off x="6945120" y="4899945"/>
              <a:ext cx="360" cy="360"/>
            </p14:xfrm>
          </p:contentPart>
        </mc:Choice>
        <mc:Fallback xmlns="">
          <p:pic>
            <p:nvPicPr>
              <p:cNvPr id="71" name="Ink 70">
                <a:extLst>
                  <a:ext uri="{FF2B5EF4-FFF2-40B4-BE49-F238E27FC236}">
                    <a16:creationId xmlns:a16="http://schemas.microsoft.com/office/drawing/2014/main" id="{AE1DD65E-F752-4157-8131-AD8FCDB733C2}"/>
                  </a:ext>
                </a:extLst>
              </p:cNvPr>
              <p:cNvPicPr/>
              <p:nvPr/>
            </p:nvPicPr>
            <p:blipFill>
              <a:blip r:embed="rId4"/>
              <a:stretch>
                <a:fillRect/>
              </a:stretch>
            </p:blipFill>
            <p:spPr>
              <a:xfrm>
                <a:off x="6940800" y="4895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2" name="Ink 71">
                <a:extLst>
                  <a:ext uri="{FF2B5EF4-FFF2-40B4-BE49-F238E27FC236}">
                    <a16:creationId xmlns:a16="http://schemas.microsoft.com/office/drawing/2014/main" xmlns="" id="{DA37D295-ADA9-4CA8-85BA-D0D733EB6258}"/>
                  </a:ext>
                </a:extLst>
              </p14:cNvPr>
              <p14:cNvContentPartPr/>
              <p14:nvPr/>
            </p14:nvContentPartPr>
            <p14:xfrm>
              <a:off x="8097840" y="4896705"/>
              <a:ext cx="360" cy="360"/>
            </p14:xfrm>
          </p:contentPart>
        </mc:Choice>
        <mc:Fallback xmlns="">
          <p:pic>
            <p:nvPicPr>
              <p:cNvPr id="72" name="Ink 71">
                <a:extLst>
                  <a:ext uri="{FF2B5EF4-FFF2-40B4-BE49-F238E27FC236}">
                    <a16:creationId xmlns:a16="http://schemas.microsoft.com/office/drawing/2014/main" id="{DA37D295-ADA9-4CA8-85BA-D0D733EB6258}"/>
                  </a:ext>
                </a:extLst>
              </p:cNvPr>
              <p:cNvPicPr/>
              <p:nvPr/>
            </p:nvPicPr>
            <p:blipFill>
              <a:blip r:embed="rId4"/>
              <a:stretch>
                <a:fillRect/>
              </a:stretch>
            </p:blipFill>
            <p:spPr>
              <a:xfrm>
                <a:off x="8093520" y="4892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Ink 72">
                <a:extLst>
                  <a:ext uri="{FF2B5EF4-FFF2-40B4-BE49-F238E27FC236}">
                    <a16:creationId xmlns:a16="http://schemas.microsoft.com/office/drawing/2014/main" xmlns="" id="{02C0370C-DDD7-4EF1-8F59-05E03E33045F}"/>
                  </a:ext>
                </a:extLst>
              </p14:cNvPr>
              <p14:cNvContentPartPr/>
              <p14:nvPr/>
            </p14:nvContentPartPr>
            <p14:xfrm>
              <a:off x="7093800" y="5134305"/>
              <a:ext cx="360" cy="360"/>
            </p14:xfrm>
          </p:contentPart>
        </mc:Choice>
        <mc:Fallback xmlns="">
          <p:pic>
            <p:nvPicPr>
              <p:cNvPr id="73" name="Ink 72">
                <a:extLst>
                  <a:ext uri="{FF2B5EF4-FFF2-40B4-BE49-F238E27FC236}">
                    <a16:creationId xmlns:a16="http://schemas.microsoft.com/office/drawing/2014/main" id="{02C0370C-DDD7-4EF1-8F59-05E03E33045F}"/>
                  </a:ext>
                </a:extLst>
              </p:cNvPr>
              <p:cNvPicPr/>
              <p:nvPr/>
            </p:nvPicPr>
            <p:blipFill>
              <a:blip r:embed="rId4"/>
              <a:stretch>
                <a:fillRect/>
              </a:stretch>
            </p:blipFill>
            <p:spPr>
              <a:xfrm>
                <a:off x="7089480" y="5129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Ink 73">
                <a:extLst>
                  <a:ext uri="{FF2B5EF4-FFF2-40B4-BE49-F238E27FC236}">
                    <a16:creationId xmlns:a16="http://schemas.microsoft.com/office/drawing/2014/main" xmlns="" id="{777C3FC6-E329-4BCE-A6BF-F977B7BB25FB}"/>
                  </a:ext>
                </a:extLst>
              </p14:cNvPr>
              <p14:cNvContentPartPr/>
              <p14:nvPr/>
            </p14:nvContentPartPr>
            <p14:xfrm>
              <a:off x="2135160" y="5452545"/>
              <a:ext cx="360" cy="360"/>
            </p14:xfrm>
          </p:contentPart>
        </mc:Choice>
        <mc:Fallback xmlns="">
          <p:pic>
            <p:nvPicPr>
              <p:cNvPr id="74" name="Ink 73">
                <a:extLst>
                  <a:ext uri="{FF2B5EF4-FFF2-40B4-BE49-F238E27FC236}">
                    <a16:creationId xmlns:a16="http://schemas.microsoft.com/office/drawing/2014/main" id="{777C3FC6-E329-4BCE-A6BF-F977B7BB25FB}"/>
                  </a:ext>
                </a:extLst>
              </p:cNvPr>
              <p:cNvPicPr/>
              <p:nvPr/>
            </p:nvPicPr>
            <p:blipFill>
              <a:blip r:embed="rId4"/>
              <a:stretch>
                <a:fillRect/>
              </a:stretch>
            </p:blipFill>
            <p:spPr>
              <a:xfrm>
                <a:off x="2130840" y="5448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5" name="Ink 74">
                <a:extLst>
                  <a:ext uri="{FF2B5EF4-FFF2-40B4-BE49-F238E27FC236}">
                    <a16:creationId xmlns:a16="http://schemas.microsoft.com/office/drawing/2014/main" xmlns="" id="{C5068DFB-C334-4697-93E4-D242FCA07AC6}"/>
                  </a:ext>
                </a:extLst>
              </p14:cNvPr>
              <p14:cNvContentPartPr/>
              <p14:nvPr/>
            </p14:nvContentPartPr>
            <p14:xfrm>
              <a:off x="3438360" y="5351745"/>
              <a:ext cx="360" cy="360"/>
            </p14:xfrm>
          </p:contentPart>
        </mc:Choice>
        <mc:Fallback xmlns="">
          <p:pic>
            <p:nvPicPr>
              <p:cNvPr id="75" name="Ink 74">
                <a:extLst>
                  <a:ext uri="{FF2B5EF4-FFF2-40B4-BE49-F238E27FC236}">
                    <a16:creationId xmlns:a16="http://schemas.microsoft.com/office/drawing/2014/main" id="{C5068DFB-C334-4697-93E4-D242FCA07AC6}"/>
                  </a:ext>
                </a:extLst>
              </p:cNvPr>
              <p:cNvPicPr/>
              <p:nvPr/>
            </p:nvPicPr>
            <p:blipFill>
              <a:blip r:embed="rId4"/>
              <a:stretch>
                <a:fillRect/>
              </a:stretch>
            </p:blipFill>
            <p:spPr>
              <a:xfrm>
                <a:off x="3434040" y="5347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6" name="Ink 75">
                <a:extLst>
                  <a:ext uri="{FF2B5EF4-FFF2-40B4-BE49-F238E27FC236}">
                    <a16:creationId xmlns:a16="http://schemas.microsoft.com/office/drawing/2014/main" xmlns="" id="{A9B533CB-B5A9-4236-99D3-73A0C118A913}"/>
                  </a:ext>
                </a:extLst>
              </p14:cNvPr>
              <p14:cNvContentPartPr/>
              <p14:nvPr/>
            </p14:nvContentPartPr>
            <p14:xfrm>
              <a:off x="4654440" y="5325825"/>
              <a:ext cx="360" cy="360"/>
            </p14:xfrm>
          </p:contentPart>
        </mc:Choice>
        <mc:Fallback xmlns="">
          <p:pic>
            <p:nvPicPr>
              <p:cNvPr id="76" name="Ink 75">
                <a:extLst>
                  <a:ext uri="{FF2B5EF4-FFF2-40B4-BE49-F238E27FC236}">
                    <a16:creationId xmlns:a16="http://schemas.microsoft.com/office/drawing/2014/main" id="{A9B533CB-B5A9-4236-99D3-73A0C118A913}"/>
                  </a:ext>
                </a:extLst>
              </p:cNvPr>
              <p:cNvPicPr/>
              <p:nvPr/>
            </p:nvPicPr>
            <p:blipFill>
              <a:blip r:embed="rId4"/>
              <a:stretch>
                <a:fillRect/>
              </a:stretch>
            </p:blipFill>
            <p:spPr>
              <a:xfrm>
                <a:off x="4650120" y="5321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7" name="Ink 76">
                <a:extLst>
                  <a:ext uri="{FF2B5EF4-FFF2-40B4-BE49-F238E27FC236}">
                    <a16:creationId xmlns:a16="http://schemas.microsoft.com/office/drawing/2014/main" xmlns="" id="{971BC005-1874-4AFB-9CBE-96CAB96B9459}"/>
                  </a:ext>
                </a:extLst>
              </p14:cNvPr>
              <p14:cNvContentPartPr/>
              <p14:nvPr/>
            </p14:nvContentPartPr>
            <p14:xfrm>
              <a:off x="5511600" y="5405025"/>
              <a:ext cx="360" cy="360"/>
            </p14:xfrm>
          </p:contentPart>
        </mc:Choice>
        <mc:Fallback xmlns="">
          <p:pic>
            <p:nvPicPr>
              <p:cNvPr id="77" name="Ink 76">
                <a:extLst>
                  <a:ext uri="{FF2B5EF4-FFF2-40B4-BE49-F238E27FC236}">
                    <a16:creationId xmlns:a16="http://schemas.microsoft.com/office/drawing/2014/main" id="{971BC005-1874-4AFB-9CBE-96CAB96B9459}"/>
                  </a:ext>
                </a:extLst>
              </p:cNvPr>
              <p:cNvPicPr/>
              <p:nvPr/>
            </p:nvPicPr>
            <p:blipFill>
              <a:blip r:embed="rId4"/>
              <a:stretch>
                <a:fillRect/>
              </a:stretch>
            </p:blipFill>
            <p:spPr>
              <a:xfrm>
                <a:off x="5507280" y="5400705"/>
                <a:ext cx="9000" cy="9000"/>
              </a:xfrm>
              <a:prstGeom prst="rect">
                <a:avLst/>
              </a:prstGeom>
            </p:spPr>
          </p:pic>
        </mc:Fallback>
      </mc:AlternateContent>
    </p:spTree>
    <p:extLst>
      <p:ext uri="{BB962C8B-B14F-4D97-AF65-F5344CB8AC3E}">
        <p14:creationId xmlns:p14="http://schemas.microsoft.com/office/powerpoint/2010/main" val="2268790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571A6-4325-43CF-9862-E29E6DB572AA}"/>
              </a:ext>
            </a:extLst>
          </p:cNvPr>
          <p:cNvSpPr>
            <a:spLocks noGrp="1"/>
          </p:cNvSpPr>
          <p:nvPr>
            <p:ph type="title"/>
          </p:nvPr>
        </p:nvSpPr>
        <p:spPr/>
        <p:txBody>
          <a:bodyPr/>
          <a:lstStyle/>
          <a:p>
            <a:pPr marR="0" rtl="0"/>
            <a:r>
              <a:rPr lang="en-US" b="1" i="0" u="none" strike="noStrike" kern="1600" baseline="0" dirty="0"/>
              <a:t>Types of Shock: Obstructive Shock</a:t>
            </a:r>
          </a:p>
        </p:txBody>
      </p:sp>
      <p:sp>
        <p:nvSpPr>
          <p:cNvPr id="3" name="Text Placeholder 2">
            <a:extLst>
              <a:ext uri="{FF2B5EF4-FFF2-40B4-BE49-F238E27FC236}">
                <a16:creationId xmlns:a16="http://schemas.microsoft.com/office/drawing/2014/main" xmlns="" id="{9E27E803-945E-46DF-9495-4220AFC40905}"/>
              </a:ext>
            </a:extLst>
          </p:cNvPr>
          <p:cNvSpPr>
            <a:spLocks noGrp="1"/>
          </p:cNvSpPr>
          <p:nvPr>
            <p:ph type="body" idx="1"/>
          </p:nvPr>
        </p:nvSpPr>
        <p:spPr>
          <a:xfrm>
            <a:off x="891540" y="1753306"/>
            <a:ext cx="10435590" cy="4436612"/>
          </a:xfrm>
        </p:spPr>
        <p:txBody>
          <a:bodyPr/>
          <a:lstStyle/>
          <a:p>
            <a:pPr marR="0" lvl="0" rtl="0">
              <a:spcBef>
                <a:spcPts val="600"/>
              </a:spcBef>
              <a:spcAft>
                <a:spcPts val="600"/>
              </a:spcAft>
              <a:buNone/>
            </a:pPr>
            <a:r>
              <a:rPr lang="en-US" b="1" u="none" strike="noStrike" baseline="0" dirty="0"/>
              <a:t>Obstructive Shock</a:t>
            </a:r>
          </a:p>
          <a:p>
            <a:pPr marR="0" lvl="0" rtl="0">
              <a:spcBef>
                <a:spcPts val="600"/>
              </a:spcBef>
              <a:spcAft>
                <a:spcPts val="600"/>
              </a:spcAft>
            </a:pPr>
            <a:r>
              <a:rPr lang="en-US" u="dbl" strike="noStrike" dirty="0">
                <a:solidFill>
                  <a:srgbClr val="C00000"/>
                </a:solidFill>
              </a:rPr>
              <a:t>Obstructive shock </a:t>
            </a:r>
            <a:r>
              <a:rPr lang="en-US" u="none" strike="noStrike" baseline="0" dirty="0"/>
              <a:t>results when a blockage prevents oxygenated blood from reaching vital organs. </a:t>
            </a:r>
          </a:p>
          <a:p>
            <a:pPr lvl="1">
              <a:spcBef>
                <a:spcPts val="600"/>
              </a:spcBef>
              <a:spcAft>
                <a:spcPts val="600"/>
              </a:spcAft>
            </a:pPr>
            <a:r>
              <a:rPr lang="en-US" dirty="0"/>
              <a:t>C</a:t>
            </a:r>
            <a:r>
              <a:rPr lang="en-US" u="none" strike="noStrike" baseline="0" dirty="0"/>
              <a:t>ause can be either external pressure being placed on the heart or a blockage within the body’s vascular system</a:t>
            </a:r>
          </a:p>
          <a:p>
            <a:pPr lvl="2">
              <a:spcBef>
                <a:spcPts val="600"/>
              </a:spcBef>
              <a:spcAft>
                <a:spcPts val="600"/>
              </a:spcAft>
            </a:pPr>
            <a:r>
              <a:rPr lang="en-US" dirty="0"/>
              <a:t>P</a:t>
            </a:r>
            <a:r>
              <a:rPr lang="en-US" u="none" strike="noStrike" baseline="0" dirty="0"/>
              <a:t>roblem can be pump-related or container-related </a:t>
            </a:r>
          </a:p>
          <a:p>
            <a:pPr lvl="1">
              <a:spcBef>
                <a:spcPts val="600"/>
              </a:spcBef>
              <a:spcAft>
                <a:spcPts val="600"/>
              </a:spcAft>
            </a:pPr>
            <a:r>
              <a:rPr lang="en-US" dirty="0"/>
              <a:t>M</a:t>
            </a:r>
            <a:r>
              <a:rPr lang="en-US" u="none" strike="noStrike" baseline="0" dirty="0"/>
              <a:t>ost common causes of obstructive shock are:</a:t>
            </a:r>
          </a:p>
          <a:p>
            <a:pPr lvl="2">
              <a:spcBef>
                <a:spcPts val="600"/>
              </a:spcBef>
              <a:spcAft>
                <a:spcPts val="600"/>
              </a:spcAft>
            </a:pPr>
            <a:r>
              <a:rPr lang="en-US" u="none" strike="noStrike" baseline="0" dirty="0"/>
              <a:t>Tension pneumothorax </a:t>
            </a:r>
          </a:p>
          <a:p>
            <a:pPr lvl="2">
              <a:spcBef>
                <a:spcPts val="600"/>
              </a:spcBef>
              <a:spcAft>
                <a:spcPts val="600"/>
              </a:spcAft>
            </a:pPr>
            <a:r>
              <a:rPr lang="en-US" u="none" strike="noStrike" baseline="0" dirty="0"/>
              <a:t>Pericardial tamponade</a:t>
            </a:r>
          </a:p>
          <a:p>
            <a:pPr lvl="2">
              <a:spcBef>
                <a:spcPts val="600"/>
              </a:spcBef>
              <a:spcAft>
                <a:spcPts val="600"/>
              </a:spcAft>
            </a:pPr>
            <a:r>
              <a:rPr lang="en-US" u="none" strike="noStrike" baseline="0" dirty="0"/>
              <a:t>Pulmonary embolism</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3D0220CA-3B1E-489A-887F-B2307DB4FA00}"/>
                  </a:ext>
                </a:extLst>
              </p14:cNvPr>
              <p14:cNvContentPartPr/>
              <p14:nvPr/>
            </p14:nvContentPartPr>
            <p14:xfrm>
              <a:off x="3431520" y="2738505"/>
              <a:ext cx="360" cy="360"/>
            </p14:xfrm>
          </p:contentPart>
        </mc:Choice>
        <mc:Fallback xmlns="">
          <p:pic>
            <p:nvPicPr>
              <p:cNvPr id="6" name="Ink 5">
                <a:extLst>
                  <a:ext uri="{FF2B5EF4-FFF2-40B4-BE49-F238E27FC236}">
                    <a16:creationId xmlns:a16="http://schemas.microsoft.com/office/drawing/2014/main" id="{3D0220CA-3B1E-489A-887F-B2307DB4FA00}"/>
                  </a:ext>
                </a:extLst>
              </p:cNvPr>
              <p:cNvPicPr/>
              <p:nvPr/>
            </p:nvPicPr>
            <p:blipFill>
              <a:blip r:embed="rId4"/>
              <a:stretch>
                <a:fillRect/>
              </a:stretch>
            </p:blipFill>
            <p:spPr>
              <a:xfrm>
                <a:off x="3427200" y="2734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54879019-1994-4F5A-A196-73A70DC4CA75}"/>
                  </a:ext>
                </a:extLst>
              </p14:cNvPr>
              <p14:cNvContentPartPr/>
              <p14:nvPr/>
            </p14:nvContentPartPr>
            <p14:xfrm>
              <a:off x="3770640" y="2715105"/>
              <a:ext cx="360" cy="360"/>
            </p14:xfrm>
          </p:contentPart>
        </mc:Choice>
        <mc:Fallback xmlns="">
          <p:pic>
            <p:nvPicPr>
              <p:cNvPr id="7" name="Ink 6">
                <a:extLst>
                  <a:ext uri="{FF2B5EF4-FFF2-40B4-BE49-F238E27FC236}">
                    <a16:creationId xmlns:a16="http://schemas.microsoft.com/office/drawing/2014/main" id="{54879019-1994-4F5A-A196-73A70DC4CA75}"/>
                  </a:ext>
                </a:extLst>
              </p:cNvPr>
              <p:cNvPicPr/>
              <p:nvPr/>
            </p:nvPicPr>
            <p:blipFill>
              <a:blip r:embed="rId4"/>
              <a:stretch>
                <a:fillRect/>
              </a:stretch>
            </p:blipFill>
            <p:spPr>
              <a:xfrm>
                <a:off x="3766320" y="2710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ACC77D9C-0B30-455A-8CA5-3B25E071B629}"/>
                  </a:ext>
                </a:extLst>
              </p14:cNvPr>
              <p14:cNvContentPartPr/>
              <p14:nvPr/>
            </p14:nvContentPartPr>
            <p14:xfrm>
              <a:off x="4932360" y="2669025"/>
              <a:ext cx="360" cy="360"/>
            </p14:xfrm>
          </p:contentPart>
        </mc:Choice>
        <mc:Fallback xmlns="">
          <p:pic>
            <p:nvPicPr>
              <p:cNvPr id="8" name="Ink 7">
                <a:extLst>
                  <a:ext uri="{FF2B5EF4-FFF2-40B4-BE49-F238E27FC236}">
                    <a16:creationId xmlns:a16="http://schemas.microsoft.com/office/drawing/2014/main" id="{ACC77D9C-0B30-455A-8CA5-3B25E071B629}"/>
                  </a:ext>
                </a:extLst>
              </p:cNvPr>
              <p:cNvPicPr/>
              <p:nvPr/>
            </p:nvPicPr>
            <p:blipFill>
              <a:blip r:embed="rId4"/>
              <a:stretch>
                <a:fillRect/>
              </a:stretch>
            </p:blipFill>
            <p:spPr>
              <a:xfrm>
                <a:off x="4928040" y="2664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B5A92C17-DB84-4599-B589-6667F8CC5E61}"/>
                  </a:ext>
                </a:extLst>
              </p14:cNvPr>
              <p14:cNvContentPartPr/>
              <p14:nvPr/>
            </p14:nvContentPartPr>
            <p14:xfrm>
              <a:off x="7494480" y="2640225"/>
              <a:ext cx="360" cy="360"/>
            </p14:xfrm>
          </p:contentPart>
        </mc:Choice>
        <mc:Fallback xmlns="">
          <p:pic>
            <p:nvPicPr>
              <p:cNvPr id="9" name="Ink 8">
                <a:extLst>
                  <a:ext uri="{FF2B5EF4-FFF2-40B4-BE49-F238E27FC236}">
                    <a16:creationId xmlns:a16="http://schemas.microsoft.com/office/drawing/2014/main" id="{B5A92C17-DB84-4599-B589-6667F8CC5E61}"/>
                  </a:ext>
                </a:extLst>
              </p:cNvPr>
              <p:cNvPicPr/>
              <p:nvPr/>
            </p:nvPicPr>
            <p:blipFill>
              <a:blip r:embed="rId4"/>
              <a:stretch>
                <a:fillRect/>
              </a:stretch>
            </p:blipFill>
            <p:spPr>
              <a:xfrm>
                <a:off x="7490160" y="2635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293B3E42-9966-471D-A2DE-507FFFBE27CB}"/>
                  </a:ext>
                </a:extLst>
              </p14:cNvPr>
              <p14:cNvContentPartPr/>
              <p14:nvPr/>
            </p14:nvContentPartPr>
            <p14:xfrm>
              <a:off x="8867160" y="2628345"/>
              <a:ext cx="360" cy="360"/>
            </p14:xfrm>
          </p:contentPart>
        </mc:Choice>
        <mc:Fallback xmlns="">
          <p:pic>
            <p:nvPicPr>
              <p:cNvPr id="10" name="Ink 9">
                <a:extLst>
                  <a:ext uri="{FF2B5EF4-FFF2-40B4-BE49-F238E27FC236}">
                    <a16:creationId xmlns:a16="http://schemas.microsoft.com/office/drawing/2014/main" id="{293B3E42-9966-471D-A2DE-507FFFBE27CB}"/>
                  </a:ext>
                </a:extLst>
              </p:cNvPr>
              <p:cNvPicPr/>
              <p:nvPr/>
            </p:nvPicPr>
            <p:blipFill>
              <a:blip r:embed="rId4"/>
              <a:stretch>
                <a:fillRect/>
              </a:stretch>
            </p:blipFill>
            <p:spPr>
              <a:xfrm>
                <a:off x="8862840" y="2624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03F13850-D74E-468C-9F84-FCA39D83CED9}"/>
                  </a:ext>
                </a:extLst>
              </p14:cNvPr>
              <p14:cNvContentPartPr/>
              <p14:nvPr/>
            </p14:nvContentPartPr>
            <p14:xfrm>
              <a:off x="10184040" y="2556345"/>
              <a:ext cx="360" cy="360"/>
            </p14:xfrm>
          </p:contentPart>
        </mc:Choice>
        <mc:Fallback xmlns="">
          <p:pic>
            <p:nvPicPr>
              <p:cNvPr id="11" name="Ink 10">
                <a:extLst>
                  <a:ext uri="{FF2B5EF4-FFF2-40B4-BE49-F238E27FC236}">
                    <a16:creationId xmlns:a16="http://schemas.microsoft.com/office/drawing/2014/main" id="{03F13850-D74E-468C-9F84-FCA39D83CED9}"/>
                  </a:ext>
                </a:extLst>
              </p:cNvPr>
              <p:cNvPicPr/>
              <p:nvPr/>
            </p:nvPicPr>
            <p:blipFill>
              <a:blip r:embed="rId4"/>
              <a:stretch>
                <a:fillRect/>
              </a:stretch>
            </p:blipFill>
            <p:spPr>
              <a:xfrm>
                <a:off x="10179720" y="2552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74B48EC4-09E7-4DAC-90F0-D8101EE0A687}"/>
                  </a:ext>
                </a:extLst>
              </p14:cNvPr>
              <p14:cNvContentPartPr/>
              <p14:nvPr/>
            </p14:nvContentPartPr>
            <p14:xfrm>
              <a:off x="4454280" y="3049545"/>
              <a:ext cx="360" cy="360"/>
            </p14:xfrm>
          </p:contentPart>
        </mc:Choice>
        <mc:Fallback xmlns="">
          <p:pic>
            <p:nvPicPr>
              <p:cNvPr id="12" name="Ink 11">
                <a:extLst>
                  <a:ext uri="{FF2B5EF4-FFF2-40B4-BE49-F238E27FC236}">
                    <a16:creationId xmlns:a16="http://schemas.microsoft.com/office/drawing/2014/main" id="{74B48EC4-09E7-4DAC-90F0-D8101EE0A687}"/>
                  </a:ext>
                </a:extLst>
              </p:cNvPr>
              <p:cNvPicPr/>
              <p:nvPr/>
            </p:nvPicPr>
            <p:blipFill>
              <a:blip r:embed="rId4"/>
              <a:stretch>
                <a:fillRect/>
              </a:stretch>
            </p:blipFill>
            <p:spPr>
              <a:xfrm>
                <a:off x="4449960" y="3045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16B55439-E647-4770-9B86-C1BD6BEFFA88}"/>
                  </a:ext>
                </a:extLst>
              </p14:cNvPr>
              <p14:cNvContentPartPr/>
              <p14:nvPr/>
            </p14:nvContentPartPr>
            <p14:xfrm>
              <a:off x="3085560" y="3048465"/>
              <a:ext cx="360" cy="360"/>
            </p14:xfrm>
          </p:contentPart>
        </mc:Choice>
        <mc:Fallback xmlns="">
          <p:pic>
            <p:nvPicPr>
              <p:cNvPr id="13" name="Ink 12">
                <a:extLst>
                  <a:ext uri="{FF2B5EF4-FFF2-40B4-BE49-F238E27FC236}">
                    <a16:creationId xmlns:a16="http://schemas.microsoft.com/office/drawing/2014/main" id="{16B55439-E647-4770-9B86-C1BD6BEFFA88}"/>
                  </a:ext>
                </a:extLst>
              </p:cNvPr>
              <p:cNvPicPr/>
              <p:nvPr/>
            </p:nvPicPr>
            <p:blipFill>
              <a:blip r:embed="rId4"/>
              <a:stretch>
                <a:fillRect/>
              </a:stretch>
            </p:blipFill>
            <p:spPr>
              <a:xfrm>
                <a:off x="3081240" y="3044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75EEB7E0-7E5B-45C0-8E81-76AD8C044662}"/>
                  </a:ext>
                </a:extLst>
              </p14:cNvPr>
              <p14:cNvContentPartPr/>
              <p14:nvPr/>
            </p14:nvContentPartPr>
            <p14:xfrm>
              <a:off x="3619800" y="3111105"/>
              <a:ext cx="360" cy="360"/>
            </p14:xfrm>
          </p:contentPart>
        </mc:Choice>
        <mc:Fallback xmlns="">
          <p:pic>
            <p:nvPicPr>
              <p:cNvPr id="14" name="Ink 13">
                <a:extLst>
                  <a:ext uri="{FF2B5EF4-FFF2-40B4-BE49-F238E27FC236}">
                    <a16:creationId xmlns:a16="http://schemas.microsoft.com/office/drawing/2014/main" id="{75EEB7E0-7E5B-45C0-8E81-76AD8C044662}"/>
                  </a:ext>
                </a:extLst>
              </p:cNvPr>
              <p:cNvPicPr/>
              <p:nvPr/>
            </p:nvPicPr>
            <p:blipFill>
              <a:blip r:embed="rId4"/>
              <a:stretch>
                <a:fillRect/>
              </a:stretch>
            </p:blipFill>
            <p:spPr>
              <a:xfrm>
                <a:off x="3615480" y="3106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FB304183-F596-4043-AA99-E03A778ADB3F}"/>
                  </a:ext>
                </a:extLst>
              </p14:cNvPr>
              <p14:cNvContentPartPr/>
              <p14:nvPr/>
            </p14:nvContentPartPr>
            <p14:xfrm>
              <a:off x="2505240" y="3528705"/>
              <a:ext cx="360" cy="360"/>
            </p14:xfrm>
          </p:contentPart>
        </mc:Choice>
        <mc:Fallback xmlns="">
          <p:pic>
            <p:nvPicPr>
              <p:cNvPr id="15" name="Ink 14">
                <a:extLst>
                  <a:ext uri="{FF2B5EF4-FFF2-40B4-BE49-F238E27FC236}">
                    <a16:creationId xmlns:a16="http://schemas.microsoft.com/office/drawing/2014/main" id="{FB304183-F596-4043-AA99-E03A778ADB3F}"/>
                  </a:ext>
                </a:extLst>
              </p:cNvPr>
              <p:cNvPicPr/>
              <p:nvPr/>
            </p:nvPicPr>
            <p:blipFill>
              <a:blip r:embed="rId4"/>
              <a:stretch>
                <a:fillRect/>
              </a:stretch>
            </p:blipFill>
            <p:spPr>
              <a:xfrm>
                <a:off x="2500920" y="3524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795DBD25-158F-4A7E-912B-B92B8429BAAB}"/>
                  </a:ext>
                </a:extLst>
              </p14:cNvPr>
              <p14:cNvContentPartPr/>
              <p14:nvPr/>
            </p14:nvContentPartPr>
            <p14:xfrm>
              <a:off x="2677680" y="3477225"/>
              <a:ext cx="360" cy="360"/>
            </p14:xfrm>
          </p:contentPart>
        </mc:Choice>
        <mc:Fallback xmlns="">
          <p:pic>
            <p:nvPicPr>
              <p:cNvPr id="16" name="Ink 15">
                <a:extLst>
                  <a:ext uri="{FF2B5EF4-FFF2-40B4-BE49-F238E27FC236}">
                    <a16:creationId xmlns:a16="http://schemas.microsoft.com/office/drawing/2014/main" id="{795DBD25-158F-4A7E-912B-B92B8429BAAB}"/>
                  </a:ext>
                </a:extLst>
              </p:cNvPr>
              <p:cNvPicPr/>
              <p:nvPr/>
            </p:nvPicPr>
            <p:blipFill>
              <a:blip r:embed="rId4"/>
              <a:stretch>
                <a:fillRect/>
              </a:stretch>
            </p:blipFill>
            <p:spPr>
              <a:xfrm>
                <a:off x="2673360" y="3472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7FE87A3D-CFA4-4120-9403-DCF2E238E928}"/>
                  </a:ext>
                </a:extLst>
              </p14:cNvPr>
              <p14:cNvContentPartPr/>
              <p14:nvPr/>
            </p14:nvContentPartPr>
            <p14:xfrm>
              <a:off x="3081240" y="3485145"/>
              <a:ext cx="360" cy="360"/>
            </p14:xfrm>
          </p:contentPart>
        </mc:Choice>
        <mc:Fallback xmlns="">
          <p:pic>
            <p:nvPicPr>
              <p:cNvPr id="17" name="Ink 16">
                <a:extLst>
                  <a:ext uri="{FF2B5EF4-FFF2-40B4-BE49-F238E27FC236}">
                    <a16:creationId xmlns:a16="http://schemas.microsoft.com/office/drawing/2014/main" id="{7FE87A3D-CFA4-4120-9403-DCF2E238E928}"/>
                  </a:ext>
                </a:extLst>
              </p:cNvPr>
              <p:cNvPicPr/>
              <p:nvPr/>
            </p:nvPicPr>
            <p:blipFill>
              <a:blip r:embed="rId4"/>
              <a:stretch>
                <a:fillRect/>
              </a:stretch>
            </p:blipFill>
            <p:spPr>
              <a:xfrm>
                <a:off x="3076920" y="3480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920AACF8-1F89-467A-B315-EDE90FE3E091}"/>
                  </a:ext>
                </a:extLst>
              </p14:cNvPr>
              <p14:cNvContentPartPr/>
              <p14:nvPr/>
            </p14:nvContentPartPr>
            <p14:xfrm>
              <a:off x="2849760" y="3364545"/>
              <a:ext cx="13320" cy="7200"/>
            </p14:xfrm>
          </p:contentPart>
        </mc:Choice>
        <mc:Fallback xmlns="">
          <p:pic>
            <p:nvPicPr>
              <p:cNvPr id="18" name="Ink 17">
                <a:extLst>
                  <a:ext uri="{FF2B5EF4-FFF2-40B4-BE49-F238E27FC236}">
                    <a16:creationId xmlns:a16="http://schemas.microsoft.com/office/drawing/2014/main" id="{920AACF8-1F89-467A-B315-EDE90FE3E091}"/>
                  </a:ext>
                </a:extLst>
              </p:cNvPr>
              <p:cNvPicPr/>
              <p:nvPr/>
            </p:nvPicPr>
            <p:blipFill>
              <a:blip r:embed="rId17"/>
              <a:stretch>
                <a:fillRect/>
              </a:stretch>
            </p:blipFill>
            <p:spPr>
              <a:xfrm>
                <a:off x="2845440" y="3360225"/>
                <a:ext cx="21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xmlns="" id="{169CD5EE-BD01-4B35-859E-A163233479B0}"/>
                  </a:ext>
                </a:extLst>
              </p14:cNvPr>
              <p14:cNvContentPartPr/>
              <p14:nvPr/>
            </p14:nvContentPartPr>
            <p14:xfrm>
              <a:off x="3120480" y="3022545"/>
              <a:ext cx="360" cy="360"/>
            </p14:xfrm>
          </p:contentPart>
        </mc:Choice>
        <mc:Fallback xmlns="">
          <p:pic>
            <p:nvPicPr>
              <p:cNvPr id="19" name="Ink 18">
                <a:extLst>
                  <a:ext uri="{FF2B5EF4-FFF2-40B4-BE49-F238E27FC236}">
                    <a16:creationId xmlns:a16="http://schemas.microsoft.com/office/drawing/2014/main" id="{169CD5EE-BD01-4B35-859E-A163233479B0}"/>
                  </a:ext>
                </a:extLst>
              </p:cNvPr>
              <p:cNvPicPr/>
              <p:nvPr/>
            </p:nvPicPr>
            <p:blipFill>
              <a:blip r:embed="rId4"/>
              <a:stretch>
                <a:fillRect/>
              </a:stretch>
            </p:blipFill>
            <p:spPr>
              <a:xfrm>
                <a:off x="3116160" y="3018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xmlns="" id="{1DCEB3E3-97F0-417C-8B44-59AB412BA93A}"/>
                  </a:ext>
                </a:extLst>
              </p14:cNvPr>
              <p14:cNvContentPartPr/>
              <p14:nvPr/>
            </p14:nvContentPartPr>
            <p14:xfrm>
              <a:off x="5388480" y="2797545"/>
              <a:ext cx="360" cy="360"/>
            </p14:xfrm>
          </p:contentPart>
        </mc:Choice>
        <mc:Fallback xmlns="">
          <p:pic>
            <p:nvPicPr>
              <p:cNvPr id="20" name="Ink 19">
                <a:extLst>
                  <a:ext uri="{FF2B5EF4-FFF2-40B4-BE49-F238E27FC236}">
                    <a16:creationId xmlns:a16="http://schemas.microsoft.com/office/drawing/2014/main" id="{1DCEB3E3-97F0-417C-8B44-59AB412BA93A}"/>
                  </a:ext>
                </a:extLst>
              </p:cNvPr>
              <p:cNvPicPr/>
              <p:nvPr/>
            </p:nvPicPr>
            <p:blipFill>
              <a:blip r:embed="rId4"/>
              <a:stretch>
                <a:fillRect/>
              </a:stretch>
            </p:blipFill>
            <p:spPr>
              <a:xfrm>
                <a:off x="5384160" y="2793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xmlns="" id="{41CEFDA1-4B72-4F02-895F-BE75AF856642}"/>
                  </a:ext>
                </a:extLst>
              </p14:cNvPr>
              <p14:cNvContentPartPr/>
              <p14:nvPr/>
            </p14:nvContentPartPr>
            <p14:xfrm>
              <a:off x="4804200" y="2602425"/>
              <a:ext cx="360" cy="360"/>
            </p14:xfrm>
          </p:contentPart>
        </mc:Choice>
        <mc:Fallback xmlns="">
          <p:pic>
            <p:nvPicPr>
              <p:cNvPr id="21" name="Ink 20">
                <a:extLst>
                  <a:ext uri="{FF2B5EF4-FFF2-40B4-BE49-F238E27FC236}">
                    <a16:creationId xmlns:a16="http://schemas.microsoft.com/office/drawing/2014/main" id="{41CEFDA1-4B72-4F02-895F-BE75AF856642}"/>
                  </a:ext>
                </a:extLst>
              </p:cNvPr>
              <p:cNvPicPr/>
              <p:nvPr/>
            </p:nvPicPr>
            <p:blipFill>
              <a:blip r:embed="rId4"/>
              <a:stretch>
                <a:fillRect/>
              </a:stretch>
            </p:blipFill>
            <p:spPr>
              <a:xfrm>
                <a:off x="4799880" y="2598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xmlns="" id="{45C678E8-70C8-483F-B956-E60BEA6050C9}"/>
                  </a:ext>
                </a:extLst>
              </p14:cNvPr>
              <p14:cNvContentPartPr/>
              <p14:nvPr/>
            </p14:nvContentPartPr>
            <p14:xfrm>
              <a:off x="7274520" y="2717985"/>
              <a:ext cx="360" cy="360"/>
            </p14:xfrm>
          </p:contentPart>
        </mc:Choice>
        <mc:Fallback xmlns="">
          <p:pic>
            <p:nvPicPr>
              <p:cNvPr id="22" name="Ink 21">
                <a:extLst>
                  <a:ext uri="{FF2B5EF4-FFF2-40B4-BE49-F238E27FC236}">
                    <a16:creationId xmlns:a16="http://schemas.microsoft.com/office/drawing/2014/main" id="{45C678E8-70C8-483F-B956-E60BEA6050C9}"/>
                  </a:ext>
                </a:extLst>
              </p:cNvPr>
              <p:cNvPicPr/>
              <p:nvPr/>
            </p:nvPicPr>
            <p:blipFill>
              <a:blip r:embed="rId4"/>
              <a:stretch>
                <a:fillRect/>
              </a:stretch>
            </p:blipFill>
            <p:spPr>
              <a:xfrm>
                <a:off x="7270200" y="2713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xmlns="" id="{DDE3E8D7-BCAD-4DD4-A65D-66EBF9A87E9A}"/>
                  </a:ext>
                </a:extLst>
              </p14:cNvPr>
              <p14:cNvContentPartPr/>
              <p14:nvPr/>
            </p14:nvContentPartPr>
            <p14:xfrm>
              <a:off x="7824960" y="2707545"/>
              <a:ext cx="360" cy="360"/>
            </p14:xfrm>
          </p:contentPart>
        </mc:Choice>
        <mc:Fallback xmlns="">
          <p:pic>
            <p:nvPicPr>
              <p:cNvPr id="23" name="Ink 22">
                <a:extLst>
                  <a:ext uri="{FF2B5EF4-FFF2-40B4-BE49-F238E27FC236}">
                    <a16:creationId xmlns:a16="http://schemas.microsoft.com/office/drawing/2014/main" id="{DDE3E8D7-BCAD-4DD4-A65D-66EBF9A87E9A}"/>
                  </a:ext>
                </a:extLst>
              </p:cNvPr>
              <p:cNvPicPr/>
              <p:nvPr/>
            </p:nvPicPr>
            <p:blipFill>
              <a:blip r:embed="rId4"/>
              <a:stretch>
                <a:fillRect/>
              </a:stretch>
            </p:blipFill>
            <p:spPr>
              <a:xfrm>
                <a:off x="7820640" y="2703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xmlns="" id="{3BDF2C92-76C5-4EB4-92F3-E451DB795B87}"/>
                  </a:ext>
                </a:extLst>
              </p14:cNvPr>
              <p14:cNvContentPartPr/>
              <p14:nvPr/>
            </p14:nvContentPartPr>
            <p14:xfrm>
              <a:off x="7540560" y="2784945"/>
              <a:ext cx="360" cy="360"/>
            </p14:xfrm>
          </p:contentPart>
        </mc:Choice>
        <mc:Fallback xmlns="">
          <p:pic>
            <p:nvPicPr>
              <p:cNvPr id="24" name="Ink 23">
                <a:extLst>
                  <a:ext uri="{FF2B5EF4-FFF2-40B4-BE49-F238E27FC236}">
                    <a16:creationId xmlns:a16="http://schemas.microsoft.com/office/drawing/2014/main" id="{3BDF2C92-76C5-4EB4-92F3-E451DB795B87}"/>
                  </a:ext>
                </a:extLst>
              </p:cNvPr>
              <p:cNvPicPr/>
              <p:nvPr/>
            </p:nvPicPr>
            <p:blipFill>
              <a:blip r:embed="rId4"/>
              <a:stretch>
                <a:fillRect/>
              </a:stretch>
            </p:blipFill>
            <p:spPr>
              <a:xfrm>
                <a:off x="7536240" y="2780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xmlns="" id="{B69FFB17-5759-412C-9A5A-E0996C38C93A}"/>
                  </a:ext>
                </a:extLst>
              </p14:cNvPr>
              <p14:cNvContentPartPr/>
              <p14:nvPr/>
            </p14:nvContentPartPr>
            <p14:xfrm>
              <a:off x="8597520" y="2886105"/>
              <a:ext cx="360" cy="360"/>
            </p14:xfrm>
          </p:contentPart>
        </mc:Choice>
        <mc:Fallback xmlns="">
          <p:pic>
            <p:nvPicPr>
              <p:cNvPr id="25" name="Ink 24">
                <a:extLst>
                  <a:ext uri="{FF2B5EF4-FFF2-40B4-BE49-F238E27FC236}">
                    <a16:creationId xmlns:a16="http://schemas.microsoft.com/office/drawing/2014/main" id="{B69FFB17-5759-412C-9A5A-E0996C38C93A}"/>
                  </a:ext>
                </a:extLst>
              </p:cNvPr>
              <p:cNvPicPr/>
              <p:nvPr/>
            </p:nvPicPr>
            <p:blipFill>
              <a:blip r:embed="rId4"/>
              <a:stretch>
                <a:fillRect/>
              </a:stretch>
            </p:blipFill>
            <p:spPr>
              <a:xfrm>
                <a:off x="8593200" y="2881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xmlns="" id="{40E1B5E4-2BAD-4EF4-B5D8-1742536CB370}"/>
                  </a:ext>
                </a:extLst>
              </p14:cNvPr>
              <p14:cNvContentPartPr/>
              <p14:nvPr/>
            </p14:nvContentPartPr>
            <p14:xfrm>
              <a:off x="5436720" y="2577945"/>
              <a:ext cx="360" cy="360"/>
            </p14:xfrm>
          </p:contentPart>
        </mc:Choice>
        <mc:Fallback xmlns="">
          <p:pic>
            <p:nvPicPr>
              <p:cNvPr id="26" name="Ink 25">
                <a:extLst>
                  <a:ext uri="{FF2B5EF4-FFF2-40B4-BE49-F238E27FC236}">
                    <a16:creationId xmlns:a16="http://schemas.microsoft.com/office/drawing/2014/main" id="{40E1B5E4-2BAD-4EF4-B5D8-1742536CB370}"/>
                  </a:ext>
                </a:extLst>
              </p:cNvPr>
              <p:cNvPicPr/>
              <p:nvPr/>
            </p:nvPicPr>
            <p:blipFill>
              <a:blip r:embed="rId4"/>
              <a:stretch>
                <a:fillRect/>
              </a:stretch>
            </p:blipFill>
            <p:spPr>
              <a:xfrm>
                <a:off x="5432400" y="2573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xmlns="" id="{9E613252-4223-49F1-B86B-9D0401C8A5A2}"/>
                  </a:ext>
                </a:extLst>
              </p14:cNvPr>
              <p14:cNvContentPartPr/>
              <p14:nvPr/>
            </p14:nvContentPartPr>
            <p14:xfrm>
              <a:off x="8601120" y="2757945"/>
              <a:ext cx="360" cy="360"/>
            </p14:xfrm>
          </p:contentPart>
        </mc:Choice>
        <mc:Fallback xmlns="">
          <p:pic>
            <p:nvPicPr>
              <p:cNvPr id="27" name="Ink 26">
                <a:extLst>
                  <a:ext uri="{FF2B5EF4-FFF2-40B4-BE49-F238E27FC236}">
                    <a16:creationId xmlns:a16="http://schemas.microsoft.com/office/drawing/2014/main" id="{9E613252-4223-49F1-B86B-9D0401C8A5A2}"/>
                  </a:ext>
                </a:extLst>
              </p:cNvPr>
              <p:cNvPicPr/>
              <p:nvPr/>
            </p:nvPicPr>
            <p:blipFill>
              <a:blip r:embed="rId4"/>
              <a:stretch>
                <a:fillRect/>
              </a:stretch>
            </p:blipFill>
            <p:spPr>
              <a:xfrm>
                <a:off x="8596800" y="2753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xmlns="" id="{C13D53E8-2B86-4895-8B7B-550F248C3475}"/>
                  </a:ext>
                </a:extLst>
              </p14:cNvPr>
              <p14:cNvContentPartPr/>
              <p14:nvPr/>
            </p14:nvContentPartPr>
            <p14:xfrm>
              <a:off x="9067680" y="2738505"/>
              <a:ext cx="360" cy="360"/>
            </p14:xfrm>
          </p:contentPart>
        </mc:Choice>
        <mc:Fallback xmlns="">
          <p:pic>
            <p:nvPicPr>
              <p:cNvPr id="28" name="Ink 27">
                <a:extLst>
                  <a:ext uri="{FF2B5EF4-FFF2-40B4-BE49-F238E27FC236}">
                    <a16:creationId xmlns:a16="http://schemas.microsoft.com/office/drawing/2014/main" id="{C13D53E8-2B86-4895-8B7B-550F248C3475}"/>
                  </a:ext>
                </a:extLst>
              </p:cNvPr>
              <p:cNvPicPr/>
              <p:nvPr/>
            </p:nvPicPr>
            <p:blipFill>
              <a:blip r:embed="rId4"/>
              <a:stretch>
                <a:fillRect/>
              </a:stretch>
            </p:blipFill>
            <p:spPr>
              <a:xfrm>
                <a:off x="9063360" y="2734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xmlns="" id="{F61AAA83-DA79-43BD-AC53-09AC195FBE43}"/>
                  </a:ext>
                </a:extLst>
              </p14:cNvPr>
              <p14:cNvContentPartPr/>
              <p14:nvPr/>
            </p14:nvContentPartPr>
            <p14:xfrm>
              <a:off x="7874640" y="2591625"/>
              <a:ext cx="360" cy="360"/>
            </p14:xfrm>
          </p:contentPart>
        </mc:Choice>
        <mc:Fallback xmlns="">
          <p:pic>
            <p:nvPicPr>
              <p:cNvPr id="29" name="Ink 28">
                <a:extLst>
                  <a:ext uri="{FF2B5EF4-FFF2-40B4-BE49-F238E27FC236}">
                    <a16:creationId xmlns:a16="http://schemas.microsoft.com/office/drawing/2014/main" id="{F61AAA83-DA79-43BD-AC53-09AC195FBE43}"/>
                  </a:ext>
                </a:extLst>
              </p:cNvPr>
              <p:cNvPicPr/>
              <p:nvPr/>
            </p:nvPicPr>
            <p:blipFill>
              <a:blip r:embed="rId4"/>
              <a:stretch>
                <a:fillRect/>
              </a:stretch>
            </p:blipFill>
            <p:spPr>
              <a:xfrm>
                <a:off x="7870320" y="2587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xmlns="" id="{FE8AA9A8-EF59-45A7-8534-077A9285A3BB}"/>
                  </a:ext>
                </a:extLst>
              </p14:cNvPr>
              <p14:cNvContentPartPr/>
              <p14:nvPr/>
            </p14:nvContentPartPr>
            <p14:xfrm>
              <a:off x="3549240" y="2917065"/>
              <a:ext cx="360" cy="360"/>
            </p14:xfrm>
          </p:contentPart>
        </mc:Choice>
        <mc:Fallback xmlns="">
          <p:pic>
            <p:nvPicPr>
              <p:cNvPr id="30" name="Ink 29">
                <a:extLst>
                  <a:ext uri="{FF2B5EF4-FFF2-40B4-BE49-F238E27FC236}">
                    <a16:creationId xmlns:a16="http://schemas.microsoft.com/office/drawing/2014/main" id="{FE8AA9A8-EF59-45A7-8534-077A9285A3BB}"/>
                  </a:ext>
                </a:extLst>
              </p:cNvPr>
              <p:cNvPicPr/>
              <p:nvPr/>
            </p:nvPicPr>
            <p:blipFill>
              <a:blip r:embed="rId4"/>
              <a:stretch>
                <a:fillRect/>
              </a:stretch>
            </p:blipFill>
            <p:spPr>
              <a:xfrm>
                <a:off x="3544920" y="2912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xmlns="" id="{FC48D70D-043C-4CD9-A70F-AE5F3E615FEC}"/>
                  </a:ext>
                </a:extLst>
              </p14:cNvPr>
              <p14:cNvContentPartPr/>
              <p14:nvPr/>
            </p14:nvContentPartPr>
            <p14:xfrm>
              <a:off x="2647800" y="3415305"/>
              <a:ext cx="360" cy="360"/>
            </p14:xfrm>
          </p:contentPart>
        </mc:Choice>
        <mc:Fallback xmlns="">
          <p:pic>
            <p:nvPicPr>
              <p:cNvPr id="31" name="Ink 30">
                <a:extLst>
                  <a:ext uri="{FF2B5EF4-FFF2-40B4-BE49-F238E27FC236}">
                    <a16:creationId xmlns:a16="http://schemas.microsoft.com/office/drawing/2014/main" id="{FC48D70D-043C-4CD9-A70F-AE5F3E615FEC}"/>
                  </a:ext>
                </a:extLst>
              </p:cNvPr>
              <p:cNvPicPr/>
              <p:nvPr/>
            </p:nvPicPr>
            <p:blipFill>
              <a:blip r:embed="rId4"/>
              <a:stretch>
                <a:fillRect/>
              </a:stretch>
            </p:blipFill>
            <p:spPr>
              <a:xfrm>
                <a:off x="2643480" y="3410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xmlns="" id="{3A827748-FD98-4178-9E71-0C76A10278CE}"/>
                  </a:ext>
                </a:extLst>
              </p14:cNvPr>
              <p14:cNvContentPartPr/>
              <p14:nvPr/>
            </p14:nvContentPartPr>
            <p14:xfrm>
              <a:off x="3732480" y="3465345"/>
              <a:ext cx="360" cy="360"/>
            </p14:xfrm>
          </p:contentPart>
        </mc:Choice>
        <mc:Fallback xmlns="">
          <p:pic>
            <p:nvPicPr>
              <p:cNvPr id="32" name="Ink 31">
                <a:extLst>
                  <a:ext uri="{FF2B5EF4-FFF2-40B4-BE49-F238E27FC236}">
                    <a16:creationId xmlns:a16="http://schemas.microsoft.com/office/drawing/2014/main" id="{3A827748-FD98-4178-9E71-0C76A10278CE}"/>
                  </a:ext>
                </a:extLst>
              </p:cNvPr>
              <p:cNvPicPr/>
              <p:nvPr/>
            </p:nvPicPr>
            <p:blipFill>
              <a:blip r:embed="rId4"/>
              <a:stretch>
                <a:fillRect/>
              </a:stretch>
            </p:blipFill>
            <p:spPr>
              <a:xfrm>
                <a:off x="3728160" y="3461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xmlns="" id="{06ED08E3-D051-4DAB-953B-764B19239456}"/>
                  </a:ext>
                </a:extLst>
              </p14:cNvPr>
              <p14:cNvContentPartPr/>
              <p14:nvPr/>
            </p14:nvContentPartPr>
            <p14:xfrm>
              <a:off x="4797000" y="3398385"/>
              <a:ext cx="360" cy="360"/>
            </p14:xfrm>
          </p:contentPart>
        </mc:Choice>
        <mc:Fallback xmlns="">
          <p:pic>
            <p:nvPicPr>
              <p:cNvPr id="33" name="Ink 32">
                <a:extLst>
                  <a:ext uri="{FF2B5EF4-FFF2-40B4-BE49-F238E27FC236}">
                    <a16:creationId xmlns:a16="http://schemas.microsoft.com/office/drawing/2014/main" id="{06ED08E3-D051-4DAB-953B-764B19239456}"/>
                  </a:ext>
                </a:extLst>
              </p:cNvPr>
              <p:cNvPicPr/>
              <p:nvPr/>
            </p:nvPicPr>
            <p:blipFill>
              <a:blip r:embed="rId4"/>
              <a:stretch>
                <a:fillRect/>
              </a:stretch>
            </p:blipFill>
            <p:spPr>
              <a:xfrm>
                <a:off x="4792680" y="3394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xmlns="" id="{5DBBC321-9202-4AB0-9DB9-68CA6BC945A4}"/>
                  </a:ext>
                </a:extLst>
              </p14:cNvPr>
              <p14:cNvContentPartPr/>
              <p14:nvPr/>
            </p14:nvContentPartPr>
            <p14:xfrm>
              <a:off x="5977440" y="3462825"/>
              <a:ext cx="360" cy="360"/>
            </p14:xfrm>
          </p:contentPart>
        </mc:Choice>
        <mc:Fallback xmlns="">
          <p:pic>
            <p:nvPicPr>
              <p:cNvPr id="34" name="Ink 33">
                <a:extLst>
                  <a:ext uri="{FF2B5EF4-FFF2-40B4-BE49-F238E27FC236}">
                    <a16:creationId xmlns:a16="http://schemas.microsoft.com/office/drawing/2014/main" id="{5DBBC321-9202-4AB0-9DB9-68CA6BC945A4}"/>
                  </a:ext>
                </a:extLst>
              </p:cNvPr>
              <p:cNvPicPr/>
              <p:nvPr/>
            </p:nvPicPr>
            <p:blipFill>
              <a:blip r:embed="rId4"/>
              <a:stretch>
                <a:fillRect/>
              </a:stretch>
            </p:blipFill>
            <p:spPr>
              <a:xfrm>
                <a:off x="5973120" y="3458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xmlns="" id="{7F2A7386-F694-4B41-866A-8AFD8561E661}"/>
                  </a:ext>
                </a:extLst>
              </p14:cNvPr>
              <p14:cNvContentPartPr/>
              <p14:nvPr/>
            </p14:nvContentPartPr>
            <p14:xfrm>
              <a:off x="7218360" y="3465345"/>
              <a:ext cx="360" cy="360"/>
            </p14:xfrm>
          </p:contentPart>
        </mc:Choice>
        <mc:Fallback xmlns="">
          <p:pic>
            <p:nvPicPr>
              <p:cNvPr id="35" name="Ink 34">
                <a:extLst>
                  <a:ext uri="{FF2B5EF4-FFF2-40B4-BE49-F238E27FC236}">
                    <a16:creationId xmlns:a16="http://schemas.microsoft.com/office/drawing/2014/main" id="{7F2A7386-F694-4B41-866A-8AFD8561E661}"/>
                  </a:ext>
                </a:extLst>
              </p:cNvPr>
              <p:cNvPicPr/>
              <p:nvPr/>
            </p:nvPicPr>
            <p:blipFill>
              <a:blip r:embed="rId4"/>
              <a:stretch>
                <a:fillRect/>
              </a:stretch>
            </p:blipFill>
            <p:spPr>
              <a:xfrm>
                <a:off x="7214040" y="3461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xmlns="" id="{A567DFC4-5790-4AC6-A907-244775D2BC53}"/>
                  </a:ext>
                </a:extLst>
              </p14:cNvPr>
              <p14:cNvContentPartPr/>
              <p14:nvPr/>
            </p14:nvContentPartPr>
            <p14:xfrm>
              <a:off x="7998480" y="3543465"/>
              <a:ext cx="360" cy="360"/>
            </p14:xfrm>
          </p:contentPart>
        </mc:Choice>
        <mc:Fallback xmlns="">
          <p:pic>
            <p:nvPicPr>
              <p:cNvPr id="36" name="Ink 35">
                <a:extLst>
                  <a:ext uri="{FF2B5EF4-FFF2-40B4-BE49-F238E27FC236}">
                    <a16:creationId xmlns:a16="http://schemas.microsoft.com/office/drawing/2014/main" id="{A567DFC4-5790-4AC6-A907-244775D2BC53}"/>
                  </a:ext>
                </a:extLst>
              </p:cNvPr>
              <p:cNvPicPr/>
              <p:nvPr/>
            </p:nvPicPr>
            <p:blipFill>
              <a:blip r:embed="rId4"/>
              <a:stretch>
                <a:fillRect/>
              </a:stretch>
            </p:blipFill>
            <p:spPr>
              <a:xfrm>
                <a:off x="7994160" y="3539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xmlns="" id="{F514D303-878A-414F-AA04-40A8F75052B6}"/>
                  </a:ext>
                </a:extLst>
              </p14:cNvPr>
              <p14:cNvContentPartPr/>
              <p14:nvPr/>
            </p14:nvContentPartPr>
            <p14:xfrm>
              <a:off x="8760960" y="3540585"/>
              <a:ext cx="360" cy="360"/>
            </p14:xfrm>
          </p:contentPart>
        </mc:Choice>
        <mc:Fallback xmlns="">
          <p:pic>
            <p:nvPicPr>
              <p:cNvPr id="37" name="Ink 36">
                <a:extLst>
                  <a:ext uri="{FF2B5EF4-FFF2-40B4-BE49-F238E27FC236}">
                    <a16:creationId xmlns:a16="http://schemas.microsoft.com/office/drawing/2014/main" id="{F514D303-878A-414F-AA04-40A8F75052B6}"/>
                  </a:ext>
                </a:extLst>
              </p:cNvPr>
              <p:cNvPicPr/>
              <p:nvPr/>
            </p:nvPicPr>
            <p:blipFill>
              <a:blip r:embed="rId4"/>
              <a:stretch>
                <a:fillRect/>
              </a:stretch>
            </p:blipFill>
            <p:spPr>
              <a:xfrm>
                <a:off x="8756640" y="3536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xmlns="" id="{06081168-779A-4DCE-8A68-286ED5E10C63}"/>
                  </a:ext>
                </a:extLst>
              </p14:cNvPr>
              <p14:cNvContentPartPr/>
              <p14:nvPr/>
            </p14:nvContentPartPr>
            <p14:xfrm>
              <a:off x="9822240" y="3531945"/>
              <a:ext cx="360" cy="360"/>
            </p14:xfrm>
          </p:contentPart>
        </mc:Choice>
        <mc:Fallback xmlns="">
          <p:pic>
            <p:nvPicPr>
              <p:cNvPr id="38" name="Ink 37">
                <a:extLst>
                  <a:ext uri="{FF2B5EF4-FFF2-40B4-BE49-F238E27FC236}">
                    <a16:creationId xmlns:a16="http://schemas.microsoft.com/office/drawing/2014/main" id="{06081168-779A-4DCE-8A68-286ED5E10C63}"/>
                  </a:ext>
                </a:extLst>
              </p:cNvPr>
              <p:cNvPicPr/>
              <p:nvPr/>
            </p:nvPicPr>
            <p:blipFill>
              <a:blip r:embed="rId4"/>
              <a:stretch>
                <a:fillRect/>
              </a:stretch>
            </p:blipFill>
            <p:spPr>
              <a:xfrm>
                <a:off x="9817920" y="3527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xmlns="" id="{B8FB784E-07DD-4B3E-895D-CC381869894F}"/>
                  </a:ext>
                </a:extLst>
              </p14:cNvPr>
              <p14:cNvContentPartPr/>
              <p14:nvPr/>
            </p14:nvContentPartPr>
            <p14:xfrm>
              <a:off x="10311120" y="3328545"/>
              <a:ext cx="360" cy="360"/>
            </p14:xfrm>
          </p:contentPart>
        </mc:Choice>
        <mc:Fallback xmlns="">
          <p:pic>
            <p:nvPicPr>
              <p:cNvPr id="39" name="Ink 38">
                <a:extLst>
                  <a:ext uri="{FF2B5EF4-FFF2-40B4-BE49-F238E27FC236}">
                    <a16:creationId xmlns:a16="http://schemas.microsoft.com/office/drawing/2014/main" id="{B8FB784E-07DD-4B3E-895D-CC381869894F}"/>
                  </a:ext>
                </a:extLst>
              </p:cNvPr>
              <p:cNvPicPr/>
              <p:nvPr/>
            </p:nvPicPr>
            <p:blipFill>
              <a:blip r:embed="rId4"/>
              <a:stretch>
                <a:fillRect/>
              </a:stretch>
            </p:blipFill>
            <p:spPr>
              <a:xfrm>
                <a:off x="10306800" y="3324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xmlns="" id="{3D69D225-4711-46A3-BD27-17A437218678}"/>
                  </a:ext>
                </a:extLst>
              </p14:cNvPr>
              <p14:cNvContentPartPr/>
              <p14:nvPr/>
            </p14:nvContentPartPr>
            <p14:xfrm>
              <a:off x="4693680" y="3808785"/>
              <a:ext cx="360" cy="360"/>
            </p14:xfrm>
          </p:contentPart>
        </mc:Choice>
        <mc:Fallback xmlns="">
          <p:pic>
            <p:nvPicPr>
              <p:cNvPr id="40" name="Ink 39">
                <a:extLst>
                  <a:ext uri="{FF2B5EF4-FFF2-40B4-BE49-F238E27FC236}">
                    <a16:creationId xmlns:a16="http://schemas.microsoft.com/office/drawing/2014/main" id="{3D69D225-4711-46A3-BD27-17A437218678}"/>
                  </a:ext>
                </a:extLst>
              </p:cNvPr>
              <p:cNvPicPr/>
              <p:nvPr/>
            </p:nvPicPr>
            <p:blipFill>
              <a:blip r:embed="rId4"/>
              <a:stretch>
                <a:fillRect/>
              </a:stretch>
            </p:blipFill>
            <p:spPr>
              <a:xfrm>
                <a:off x="4689360" y="3804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xmlns="" id="{1AEEFF0E-7733-4D4B-BC58-060446D87C2E}"/>
                  </a:ext>
                </a:extLst>
              </p14:cNvPr>
              <p14:cNvContentPartPr/>
              <p14:nvPr/>
            </p14:nvContentPartPr>
            <p14:xfrm>
              <a:off x="2746800" y="3706545"/>
              <a:ext cx="360" cy="360"/>
            </p14:xfrm>
          </p:contentPart>
        </mc:Choice>
        <mc:Fallback xmlns="">
          <p:pic>
            <p:nvPicPr>
              <p:cNvPr id="41" name="Ink 40">
                <a:extLst>
                  <a:ext uri="{FF2B5EF4-FFF2-40B4-BE49-F238E27FC236}">
                    <a16:creationId xmlns:a16="http://schemas.microsoft.com/office/drawing/2014/main" id="{1AEEFF0E-7733-4D4B-BC58-060446D87C2E}"/>
                  </a:ext>
                </a:extLst>
              </p:cNvPr>
              <p:cNvPicPr/>
              <p:nvPr/>
            </p:nvPicPr>
            <p:blipFill>
              <a:blip r:embed="rId4"/>
              <a:stretch>
                <a:fillRect/>
              </a:stretch>
            </p:blipFill>
            <p:spPr>
              <a:xfrm>
                <a:off x="2742480" y="3702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2" name="Ink 41">
                <a:extLst>
                  <a:ext uri="{FF2B5EF4-FFF2-40B4-BE49-F238E27FC236}">
                    <a16:creationId xmlns:a16="http://schemas.microsoft.com/office/drawing/2014/main" xmlns="" id="{88717A4D-15C7-4690-8100-2A735466CEED}"/>
                  </a:ext>
                </a:extLst>
              </p14:cNvPr>
              <p14:cNvContentPartPr/>
              <p14:nvPr/>
            </p14:nvContentPartPr>
            <p14:xfrm>
              <a:off x="4527000" y="3812025"/>
              <a:ext cx="360" cy="360"/>
            </p14:xfrm>
          </p:contentPart>
        </mc:Choice>
        <mc:Fallback xmlns="">
          <p:pic>
            <p:nvPicPr>
              <p:cNvPr id="42" name="Ink 41">
                <a:extLst>
                  <a:ext uri="{FF2B5EF4-FFF2-40B4-BE49-F238E27FC236}">
                    <a16:creationId xmlns:a16="http://schemas.microsoft.com/office/drawing/2014/main" id="{88717A4D-15C7-4690-8100-2A735466CEED}"/>
                  </a:ext>
                </a:extLst>
              </p:cNvPr>
              <p:cNvPicPr/>
              <p:nvPr/>
            </p:nvPicPr>
            <p:blipFill>
              <a:blip r:embed="rId4"/>
              <a:stretch>
                <a:fillRect/>
              </a:stretch>
            </p:blipFill>
            <p:spPr>
              <a:xfrm>
                <a:off x="4522680" y="3807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a:extLst>
                  <a:ext uri="{FF2B5EF4-FFF2-40B4-BE49-F238E27FC236}">
                    <a16:creationId xmlns:a16="http://schemas.microsoft.com/office/drawing/2014/main" xmlns="" id="{D299440D-1BFA-40C4-B15C-1A7F44701FB0}"/>
                  </a:ext>
                </a:extLst>
              </p14:cNvPr>
              <p14:cNvContentPartPr/>
              <p14:nvPr/>
            </p14:nvContentPartPr>
            <p14:xfrm>
              <a:off x="2874960" y="4200465"/>
              <a:ext cx="360" cy="360"/>
            </p14:xfrm>
          </p:contentPart>
        </mc:Choice>
        <mc:Fallback xmlns="">
          <p:pic>
            <p:nvPicPr>
              <p:cNvPr id="43" name="Ink 42">
                <a:extLst>
                  <a:ext uri="{FF2B5EF4-FFF2-40B4-BE49-F238E27FC236}">
                    <a16:creationId xmlns:a16="http://schemas.microsoft.com/office/drawing/2014/main" id="{D299440D-1BFA-40C4-B15C-1A7F44701FB0}"/>
                  </a:ext>
                </a:extLst>
              </p:cNvPr>
              <p:cNvPicPr/>
              <p:nvPr/>
            </p:nvPicPr>
            <p:blipFill>
              <a:blip r:embed="rId4"/>
              <a:stretch>
                <a:fillRect/>
              </a:stretch>
            </p:blipFill>
            <p:spPr>
              <a:xfrm>
                <a:off x="2870640" y="4196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Ink 43">
                <a:extLst>
                  <a:ext uri="{FF2B5EF4-FFF2-40B4-BE49-F238E27FC236}">
                    <a16:creationId xmlns:a16="http://schemas.microsoft.com/office/drawing/2014/main" xmlns="" id="{311D2D5E-DECA-45F0-B9A5-C31B820088CB}"/>
                  </a:ext>
                </a:extLst>
              </p14:cNvPr>
              <p14:cNvContentPartPr/>
              <p14:nvPr/>
            </p14:nvContentPartPr>
            <p14:xfrm>
              <a:off x="2593800" y="4196505"/>
              <a:ext cx="360" cy="360"/>
            </p14:xfrm>
          </p:contentPart>
        </mc:Choice>
        <mc:Fallback xmlns="">
          <p:pic>
            <p:nvPicPr>
              <p:cNvPr id="44" name="Ink 43">
                <a:extLst>
                  <a:ext uri="{FF2B5EF4-FFF2-40B4-BE49-F238E27FC236}">
                    <a16:creationId xmlns:a16="http://schemas.microsoft.com/office/drawing/2014/main" id="{311D2D5E-DECA-45F0-B9A5-C31B820088CB}"/>
                  </a:ext>
                </a:extLst>
              </p:cNvPr>
              <p:cNvPicPr/>
              <p:nvPr/>
            </p:nvPicPr>
            <p:blipFill>
              <a:blip r:embed="rId4"/>
              <a:stretch>
                <a:fillRect/>
              </a:stretch>
            </p:blipFill>
            <p:spPr>
              <a:xfrm>
                <a:off x="2589480" y="4192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xmlns="" id="{6FC25B89-90AB-43C6-9439-03EEAF9B5314}"/>
                  </a:ext>
                </a:extLst>
              </p14:cNvPr>
              <p14:cNvContentPartPr/>
              <p14:nvPr/>
            </p14:nvContentPartPr>
            <p14:xfrm>
              <a:off x="2625840" y="4134585"/>
              <a:ext cx="360" cy="360"/>
            </p14:xfrm>
          </p:contentPart>
        </mc:Choice>
        <mc:Fallback xmlns="">
          <p:pic>
            <p:nvPicPr>
              <p:cNvPr id="45" name="Ink 44">
                <a:extLst>
                  <a:ext uri="{FF2B5EF4-FFF2-40B4-BE49-F238E27FC236}">
                    <a16:creationId xmlns:a16="http://schemas.microsoft.com/office/drawing/2014/main" id="{6FC25B89-90AB-43C6-9439-03EEAF9B5314}"/>
                  </a:ext>
                </a:extLst>
              </p:cNvPr>
              <p:cNvPicPr/>
              <p:nvPr/>
            </p:nvPicPr>
            <p:blipFill>
              <a:blip r:embed="rId4"/>
              <a:stretch>
                <a:fillRect/>
              </a:stretch>
            </p:blipFill>
            <p:spPr>
              <a:xfrm>
                <a:off x="2621520" y="4130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Ink 45">
                <a:extLst>
                  <a:ext uri="{FF2B5EF4-FFF2-40B4-BE49-F238E27FC236}">
                    <a16:creationId xmlns:a16="http://schemas.microsoft.com/office/drawing/2014/main" xmlns="" id="{A52905B7-32D1-44F9-A730-29D0F49DF7AF}"/>
                  </a:ext>
                </a:extLst>
              </p14:cNvPr>
              <p14:cNvContentPartPr/>
              <p14:nvPr/>
            </p14:nvContentPartPr>
            <p14:xfrm>
              <a:off x="4363200" y="5659185"/>
              <a:ext cx="360" cy="360"/>
            </p14:xfrm>
          </p:contentPart>
        </mc:Choice>
        <mc:Fallback xmlns="">
          <p:pic>
            <p:nvPicPr>
              <p:cNvPr id="46" name="Ink 45">
                <a:extLst>
                  <a:ext uri="{FF2B5EF4-FFF2-40B4-BE49-F238E27FC236}">
                    <a16:creationId xmlns:a16="http://schemas.microsoft.com/office/drawing/2014/main" id="{A52905B7-32D1-44F9-A730-29D0F49DF7AF}"/>
                  </a:ext>
                </a:extLst>
              </p:cNvPr>
              <p:cNvPicPr/>
              <p:nvPr/>
            </p:nvPicPr>
            <p:blipFill>
              <a:blip r:embed="rId4"/>
              <a:stretch>
                <a:fillRect/>
              </a:stretch>
            </p:blipFill>
            <p:spPr>
              <a:xfrm>
                <a:off x="4358880" y="5654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Ink 46">
                <a:extLst>
                  <a:ext uri="{FF2B5EF4-FFF2-40B4-BE49-F238E27FC236}">
                    <a16:creationId xmlns:a16="http://schemas.microsoft.com/office/drawing/2014/main" xmlns="" id="{896F326D-95C2-460C-95E2-C8D8552BA551}"/>
                  </a:ext>
                </a:extLst>
              </p14:cNvPr>
              <p14:cNvContentPartPr/>
              <p14:nvPr/>
            </p14:nvContentPartPr>
            <p14:xfrm>
              <a:off x="2966760" y="6106305"/>
              <a:ext cx="360" cy="360"/>
            </p14:xfrm>
          </p:contentPart>
        </mc:Choice>
        <mc:Fallback xmlns="">
          <p:pic>
            <p:nvPicPr>
              <p:cNvPr id="47" name="Ink 46">
                <a:extLst>
                  <a:ext uri="{FF2B5EF4-FFF2-40B4-BE49-F238E27FC236}">
                    <a16:creationId xmlns:a16="http://schemas.microsoft.com/office/drawing/2014/main" id="{896F326D-95C2-460C-95E2-C8D8552BA551}"/>
                  </a:ext>
                </a:extLst>
              </p:cNvPr>
              <p:cNvPicPr/>
              <p:nvPr/>
            </p:nvPicPr>
            <p:blipFill>
              <a:blip r:embed="rId4"/>
              <a:stretch>
                <a:fillRect/>
              </a:stretch>
            </p:blipFill>
            <p:spPr>
              <a:xfrm>
                <a:off x="2962440" y="6101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Ink 47">
                <a:extLst>
                  <a:ext uri="{FF2B5EF4-FFF2-40B4-BE49-F238E27FC236}">
                    <a16:creationId xmlns:a16="http://schemas.microsoft.com/office/drawing/2014/main" xmlns="" id="{DD006A1A-EA99-49BE-B93A-B4D43034182F}"/>
                  </a:ext>
                </a:extLst>
              </p14:cNvPr>
              <p14:cNvContentPartPr/>
              <p14:nvPr/>
            </p14:nvContentPartPr>
            <p14:xfrm>
              <a:off x="4645800" y="5759985"/>
              <a:ext cx="360" cy="360"/>
            </p14:xfrm>
          </p:contentPart>
        </mc:Choice>
        <mc:Fallback xmlns="">
          <p:pic>
            <p:nvPicPr>
              <p:cNvPr id="48" name="Ink 47">
                <a:extLst>
                  <a:ext uri="{FF2B5EF4-FFF2-40B4-BE49-F238E27FC236}">
                    <a16:creationId xmlns:a16="http://schemas.microsoft.com/office/drawing/2014/main" id="{DD006A1A-EA99-49BE-B93A-B4D43034182F}"/>
                  </a:ext>
                </a:extLst>
              </p:cNvPr>
              <p:cNvPicPr/>
              <p:nvPr/>
            </p:nvPicPr>
            <p:blipFill>
              <a:blip r:embed="rId4"/>
              <a:stretch>
                <a:fillRect/>
              </a:stretch>
            </p:blipFill>
            <p:spPr>
              <a:xfrm>
                <a:off x="4641480" y="5755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Ink 48">
                <a:extLst>
                  <a:ext uri="{FF2B5EF4-FFF2-40B4-BE49-F238E27FC236}">
                    <a16:creationId xmlns:a16="http://schemas.microsoft.com/office/drawing/2014/main" xmlns="" id="{1D338B75-F4E2-4002-ADE7-F920344A5365}"/>
                  </a:ext>
                </a:extLst>
              </p14:cNvPr>
              <p14:cNvContentPartPr/>
              <p14:nvPr/>
            </p14:nvContentPartPr>
            <p14:xfrm>
              <a:off x="3431520" y="4112265"/>
              <a:ext cx="360" cy="360"/>
            </p14:xfrm>
          </p:contentPart>
        </mc:Choice>
        <mc:Fallback xmlns="">
          <p:pic>
            <p:nvPicPr>
              <p:cNvPr id="49" name="Ink 48">
                <a:extLst>
                  <a:ext uri="{FF2B5EF4-FFF2-40B4-BE49-F238E27FC236}">
                    <a16:creationId xmlns:a16="http://schemas.microsoft.com/office/drawing/2014/main" id="{1D338B75-F4E2-4002-ADE7-F920344A5365}"/>
                  </a:ext>
                </a:extLst>
              </p:cNvPr>
              <p:cNvPicPr/>
              <p:nvPr/>
            </p:nvPicPr>
            <p:blipFill>
              <a:blip r:embed="rId4"/>
              <a:stretch>
                <a:fillRect/>
              </a:stretch>
            </p:blipFill>
            <p:spPr>
              <a:xfrm>
                <a:off x="3427200" y="4107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Ink 49">
                <a:extLst>
                  <a:ext uri="{FF2B5EF4-FFF2-40B4-BE49-F238E27FC236}">
                    <a16:creationId xmlns:a16="http://schemas.microsoft.com/office/drawing/2014/main" xmlns="" id="{95BD0D31-5BF8-4BD7-A502-1B6FE8C9465A}"/>
                  </a:ext>
                </a:extLst>
              </p14:cNvPr>
              <p14:cNvContentPartPr/>
              <p14:nvPr/>
            </p14:nvContentPartPr>
            <p14:xfrm>
              <a:off x="3152160" y="4227105"/>
              <a:ext cx="360" cy="360"/>
            </p14:xfrm>
          </p:contentPart>
        </mc:Choice>
        <mc:Fallback xmlns="">
          <p:pic>
            <p:nvPicPr>
              <p:cNvPr id="50" name="Ink 49">
                <a:extLst>
                  <a:ext uri="{FF2B5EF4-FFF2-40B4-BE49-F238E27FC236}">
                    <a16:creationId xmlns:a16="http://schemas.microsoft.com/office/drawing/2014/main" id="{95BD0D31-5BF8-4BD7-A502-1B6FE8C9465A}"/>
                  </a:ext>
                </a:extLst>
              </p:cNvPr>
              <p:cNvPicPr/>
              <p:nvPr/>
            </p:nvPicPr>
            <p:blipFill>
              <a:blip r:embed="rId4"/>
              <a:stretch>
                <a:fillRect/>
              </a:stretch>
            </p:blipFill>
            <p:spPr>
              <a:xfrm>
                <a:off x="3147840" y="4222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 name="Ink 50">
                <a:extLst>
                  <a:ext uri="{FF2B5EF4-FFF2-40B4-BE49-F238E27FC236}">
                    <a16:creationId xmlns:a16="http://schemas.microsoft.com/office/drawing/2014/main" xmlns="" id="{6F546393-7384-4E0F-84F5-4112C0C9E272}"/>
                  </a:ext>
                </a:extLst>
              </p14:cNvPr>
              <p14:cNvContentPartPr/>
              <p14:nvPr/>
            </p14:nvContentPartPr>
            <p14:xfrm>
              <a:off x="2879640" y="4301985"/>
              <a:ext cx="360" cy="360"/>
            </p14:xfrm>
          </p:contentPart>
        </mc:Choice>
        <mc:Fallback xmlns="">
          <p:pic>
            <p:nvPicPr>
              <p:cNvPr id="51" name="Ink 50">
                <a:extLst>
                  <a:ext uri="{FF2B5EF4-FFF2-40B4-BE49-F238E27FC236}">
                    <a16:creationId xmlns:a16="http://schemas.microsoft.com/office/drawing/2014/main" id="{6F546393-7384-4E0F-84F5-4112C0C9E272}"/>
                  </a:ext>
                </a:extLst>
              </p:cNvPr>
              <p:cNvPicPr/>
              <p:nvPr/>
            </p:nvPicPr>
            <p:blipFill>
              <a:blip r:embed="rId4"/>
              <a:stretch>
                <a:fillRect/>
              </a:stretch>
            </p:blipFill>
            <p:spPr>
              <a:xfrm>
                <a:off x="2875320" y="4297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2" name="Ink 51">
                <a:extLst>
                  <a:ext uri="{FF2B5EF4-FFF2-40B4-BE49-F238E27FC236}">
                    <a16:creationId xmlns:a16="http://schemas.microsoft.com/office/drawing/2014/main" xmlns="" id="{970024D2-031E-489F-A874-EC46E2215A7B}"/>
                  </a:ext>
                </a:extLst>
              </p14:cNvPr>
              <p14:cNvContentPartPr/>
              <p14:nvPr/>
            </p14:nvContentPartPr>
            <p14:xfrm>
              <a:off x="5256360" y="4184985"/>
              <a:ext cx="360" cy="360"/>
            </p14:xfrm>
          </p:contentPart>
        </mc:Choice>
        <mc:Fallback xmlns="">
          <p:pic>
            <p:nvPicPr>
              <p:cNvPr id="52" name="Ink 51">
                <a:extLst>
                  <a:ext uri="{FF2B5EF4-FFF2-40B4-BE49-F238E27FC236}">
                    <a16:creationId xmlns:a16="http://schemas.microsoft.com/office/drawing/2014/main" id="{970024D2-031E-489F-A874-EC46E2215A7B}"/>
                  </a:ext>
                </a:extLst>
              </p:cNvPr>
              <p:cNvPicPr/>
              <p:nvPr/>
            </p:nvPicPr>
            <p:blipFill>
              <a:blip r:embed="rId4"/>
              <a:stretch>
                <a:fillRect/>
              </a:stretch>
            </p:blipFill>
            <p:spPr>
              <a:xfrm>
                <a:off x="5252040" y="4180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k 52">
                <a:extLst>
                  <a:ext uri="{FF2B5EF4-FFF2-40B4-BE49-F238E27FC236}">
                    <a16:creationId xmlns:a16="http://schemas.microsoft.com/office/drawing/2014/main" xmlns="" id="{0507E2AD-4B49-4A41-8F27-F3C40D9911E3}"/>
                  </a:ext>
                </a:extLst>
              </p14:cNvPr>
              <p14:cNvContentPartPr/>
              <p14:nvPr/>
            </p14:nvContentPartPr>
            <p14:xfrm>
              <a:off x="7355880" y="4330065"/>
              <a:ext cx="360" cy="360"/>
            </p14:xfrm>
          </p:contentPart>
        </mc:Choice>
        <mc:Fallback xmlns="">
          <p:pic>
            <p:nvPicPr>
              <p:cNvPr id="53" name="Ink 52">
                <a:extLst>
                  <a:ext uri="{FF2B5EF4-FFF2-40B4-BE49-F238E27FC236}">
                    <a16:creationId xmlns:a16="http://schemas.microsoft.com/office/drawing/2014/main" id="{0507E2AD-4B49-4A41-8F27-F3C40D9911E3}"/>
                  </a:ext>
                </a:extLst>
              </p:cNvPr>
              <p:cNvPicPr/>
              <p:nvPr/>
            </p:nvPicPr>
            <p:blipFill>
              <a:blip r:embed="rId4"/>
              <a:stretch>
                <a:fillRect/>
              </a:stretch>
            </p:blipFill>
            <p:spPr>
              <a:xfrm>
                <a:off x="7351560" y="4325745"/>
                <a:ext cx="9000" cy="9000"/>
              </a:xfrm>
              <a:prstGeom prst="rect">
                <a:avLst/>
              </a:prstGeom>
            </p:spPr>
          </p:pic>
        </mc:Fallback>
      </mc:AlternateContent>
    </p:spTree>
    <p:extLst>
      <p:ext uri="{BB962C8B-B14F-4D97-AF65-F5344CB8AC3E}">
        <p14:creationId xmlns:p14="http://schemas.microsoft.com/office/powerpoint/2010/main" val="137116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43F39-8F09-4AFA-8CCC-4619E315970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 Tension Pneumothorax</a:t>
            </a:r>
          </a:p>
        </p:txBody>
      </p:sp>
      <p:sp>
        <p:nvSpPr>
          <p:cNvPr id="3" name="Text Placeholder 2">
            <a:extLst>
              <a:ext uri="{FF2B5EF4-FFF2-40B4-BE49-F238E27FC236}">
                <a16:creationId xmlns:a16="http://schemas.microsoft.com/office/drawing/2014/main" xmlns="" id="{CB13387C-BFB3-4EE1-A0EE-A132495D8C5D}"/>
              </a:ext>
            </a:extLst>
          </p:cNvPr>
          <p:cNvSpPr>
            <a:spLocks noGrp="1"/>
          </p:cNvSpPr>
          <p:nvPr>
            <p:ph sz="half" idx="1"/>
          </p:nvPr>
        </p:nvSpPr>
        <p:spPr>
          <a:xfrm>
            <a:off x="858122" y="2458719"/>
            <a:ext cx="10292080" cy="4125169"/>
          </a:xfrm>
        </p:spPr>
        <p:txBody>
          <a:bodyPr>
            <a:normAutofit/>
          </a:bodyPr>
          <a:lstStyle/>
          <a:p>
            <a:pPr marR="0" lvl="0" rtl="0">
              <a:lnSpc>
                <a:spcPct val="90000"/>
              </a:lnSpc>
              <a:buNone/>
            </a:pPr>
            <a:r>
              <a:rPr lang="en-US" sz="2400" b="1" u="none" strike="noStrike" baseline="0" dirty="0"/>
              <a:t>Tension Pneumothorax</a:t>
            </a:r>
          </a:p>
          <a:p>
            <a:pPr lvl="0">
              <a:lnSpc>
                <a:spcPct val="90000"/>
              </a:lnSpc>
            </a:pPr>
            <a:r>
              <a:rPr lang="en-US" sz="2400" dirty="0"/>
              <a:t>Pleural Space: the potential space between </a:t>
            </a:r>
            <a:r>
              <a:rPr lang="en-US" sz="2400" u="none" strike="noStrike" baseline="0" dirty="0"/>
              <a:t>the membrane on the outside of each lung and the membrane on the inside of the chest </a:t>
            </a:r>
          </a:p>
          <a:p>
            <a:pPr>
              <a:lnSpc>
                <a:spcPct val="90000"/>
              </a:lnSpc>
            </a:pPr>
            <a:r>
              <a:rPr lang="en-US" sz="2400" dirty="0"/>
              <a:t>F</a:t>
            </a:r>
            <a:r>
              <a:rPr lang="en-US" sz="2400" u="none" strike="noStrike" baseline="0" dirty="0"/>
              <a:t>illed with a very small amount of pleural fluid</a:t>
            </a:r>
          </a:p>
          <a:p>
            <a:pPr lvl="1">
              <a:lnSpc>
                <a:spcPct val="90000"/>
              </a:lnSpc>
            </a:pPr>
            <a:r>
              <a:rPr lang="en-US" sz="2200" dirty="0"/>
              <a:t>T</a:t>
            </a:r>
            <a:r>
              <a:rPr lang="en-US" sz="2200" u="none" strike="noStrike" baseline="0" dirty="0"/>
              <a:t>he lubricating properties of which allow the lungs to move freely while expanding and contracting during inhalation and expiration</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942DE62C-D0A4-4819-855D-C1E545AFAC91}"/>
                  </a:ext>
                </a:extLst>
              </p14:cNvPr>
              <p14:cNvContentPartPr/>
              <p14:nvPr/>
            </p14:nvContentPartPr>
            <p14:xfrm>
              <a:off x="2199240" y="3384345"/>
              <a:ext cx="360" cy="360"/>
            </p14:xfrm>
          </p:contentPart>
        </mc:Choice>
        <mc:Fallback xmlns="">
          <p:pic>
            <p:nvPicPr>
              <p:cNvPr id="4" name="Ink 3">
                <a:extLst>
                  <a:ext uri="{FF2B5EF4-FFF2-40B4-BE49-F238E27FC236}">
                    <a16:creationId xmlns:a16="http://schemas.microsoft.com/office/drawing/2014/main" id="{942DE62C-D0A4-4819-855D-C1E545AFAC91}"/>
                  </a:ext>
                </a:extLst>
              </p:cNvPr>
              <p:cNvPicPr/>
              <p:nvPr/>
            </p:nvPicPr>
            <p:blipFill>
              <a:blip r:embed="rId4"/>
              <a:stretch>
                <a:fillRect/>
              </a:stretch>
            </p:blipFill>
            <p:spPr>
              <a:xfrm>
                <a:off x="2194920" y="3380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C0FA7C56-8384-4562-801E-401C8B96B249}"/>
                  </a:ext>
                </a:extLst>
              </p14:cNvPr>
              <p14:cNvContentPartPr/>
              <p14:nvPr/>
            </p14:nvContentPartPr>
            <p14:xfrm>
              <a:off x="3671640" y="3293985"/>
              <a:ext cx="360" cy="360"/>
            </p14:xfrm>
          </p:contentPart>
        </mc:Choice>
        <mc:Fallback xmlns="">
          <p:pic>
            <p:nvPicPr>
              <p:cNvPr id="7" name="Ink 6">
                <a:extLst>
                  <a:ext uri="{FF2B5EF4-FFF2-40B4-BE49-F238E27FC236}">
                    <a16:creationId xmlns:a16="http://schemas.microsoft.com/office/drawing/2014/main" id="{C0FA7C56-8384-4562-801E-401C8B96B249}"/>
                  </a:ext>
                </a:extLst>
              </p:cNvPr>
              <p:cNvPicPr/>
              <p:nvPr/>
            </p:nvPicPr>
            <p:blipFill>
              <a:blip r:embed="rId4"/>
              <a:stretch>
                <a:fillRect/>
              </a:stretch>
            </p:blipFill>
            <p:spPr>
              <a:xfrm>
                <a:off x="3667320" y="3289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xmlns="" id="{AB589DA0-8146-45C4-991E-0189BE606B68}"/>
                  </a:ext>
                </a:extLst>
              </p14:cNvPr>
              <p14:cNvContentPartPr/>
              <p14:nvPr/>
            </p14:nvContentPartPr>
            <p14:xfrm>
              <a:off x="3815280" y="3299385"/>
              <a:ext cx="360" cy="360"/>
            </p14:xfrm>
          </p:contentPart>
        </mc:Choice>
        <mc:Fallback xmlns="">
          <p:pic>
            <p:nvPicPr>
              <p:cNvPr id="8" name="Ink 7">
                <a:extLst>
                  <a:ext uri="{FF2B5EF4-FFF2-40B4-BE49-F238E27FC236}">
                    <a16:creationId xmlns:a16="http://schemas.microsoft.com/office/drawing/2014/main" id="{AB589DA0-8146-45C4-991E-0189BE606B68}"/>
                  </a:ext>
                </a:extLst>
              </p:cNvPr>
              <p:cNvPicPr/>
              <p:nvPr/>
            </p:nvPicPr>
            <p:blipFill>
              <a:blip r:embed="rId4"/>
              <a:stretch>
                <a:fillRect/>
              </a:stretch>
            </p:blipFill>
            <p:spPr>
              <a:xfrm>
                <a:off x="3810960" y="329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2C38AE0C-4A71-4501-BC8A-CA57E85BB14B}"/>
                  </a:ext>
                </a:extLst>
              </p14:cNvPr>
              <p14:cNvContentPartPr/>
              <p14:nvPr/>
            </p14:nvContentPartPr>
            <p14:xfrm>
              <a:off x="4928760" y="3473985"/>
              <a:ext cx="360" cy="360"/>
            </p14:xfrm>
          </p:contentPart>
        </mc:Choice>
        <mc:Fallback xmlns="">
          <p:pic>
            <p:nvPicPr>
              <p:cNvPr id="9" name="Ink 8">
                <a:extLst>
                  <a:ext uri="{FF2B5EF4-FFF2-40B4-BE49-F238E27FC236}">
                    <a16:creationId xmlns:a16="http://schemas.microsoft.com/office/drawing/2014/main" id="{2C38AE0C-4A71-4501-BC8A-CA57E85BB14B}"/>
                  </a:ext>
                </a:extLst>
              </p:cNvPr>
              <p:cNvPicPr/>
              <p:nvPr/>
            </p:nvPicPr>
            <p:blipFill>
              <a:blip r:embed="rId4"/>
              <a:stretch>
                <a:fillRect/>
              </a:stretch>
            </p:blipFill>
            <p:spPr>
              <a:xfrm>
                <a:off x="4924440" y="3469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xmlns="" id="{76A874BF-F543-4CD3-89D8-947C20FE6415}"/>
                  </a:ext>
                </a:extLst>
              </p14:cNvPr>
              <p14:cNvContentPartPr/>
              <p14:nvPr/>
            </p14:nvContentPartPr>
            <p14:xfrm>
              <a:off x="6726960" y="3548505"/>
              <a:ext cx="360" cy="360"/>
            </p14:xfrm>
          </p:contentPart>
        </mc:Choice>
        <mc:Fallback xmlns="">
          <p:pic>
            <p:nvPicPr>
              <p:cNvPr id="10" name="Ink 9">
                <a:extLst>
                  <a:ext uri="{FF2B5EF4-FFF2-40B4-BE49-F238E27FC236}">
                    <a16:creationId xmlns:a16="http://schemas.microsoft.com/office/drawing/2014/main" id="{76A874BF-F543-4CD3-89D8-947C20FE6415}"/>
                  </a:ext>
                </a:extLst>
              </p:cNvPr>
              <p:cNvPicPr/>
              <p:nvPr/>
            </p:nvPicPr>
            <p:blipFill>
              <a:blip r:embed="rId4"/>
              <a:stretch>
                <a:fillRect/>
              </a:stretch>
            </p:blipFill>
            <p:spPr>
              <a:xfrm>
                <a:off x="6722640" y="3544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09E7B2A0-A483-4D87-885C-1344B7B6C1D3}"/>
                  </a:ext>
                </a:extLst>
              </p14:cNvPr>
              <p14:cNvContentPartPr/>
              <p14:nvPr/>
            </p14:nvContentPartPr>
            <p14:xfrm>
              <a:off x="8304480" y="3589545"/>
              <a:ext cx="360" cy="360"/>
            </p14:xfrm>
          </p:contentPart>
        </mc:Choice>
        <mc:Fallback xmlns="">
          <p:pic>
            <p:nvPicPr>
              <p:cNvPr id="11" name="Ink 10">
                <a:extLst>
                  <a:ext uri="{FF2B5EF4-FFF2-40B4-BE49-F238E27FC236}">
                    <a16:creationId xmlns:a16="http://schemas.microsoft.com/office/drawing/2014/main" id="{09E7B2A0-A483-4D87-885C-1344B7B6C1D3}"/>
                  </a:ext>
                </a:extLst>
              </p:cNvPr>
              <p:cNvPicPr/>
              <p:nvPr/>
            </p:nvPicPr>
            <p:blipFill>
              <a:blip r:embed="rId4"/>
              <a:stretch>
                <a:fillRect/>
              </a:stretch>
            </p:blipFill>
            <p:spPr>
              <a:xfrm>
                <a:off x="8300160" y="3585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xmlns="" id="{D31D7077-807D-411D-BCCF-5F7EC78A14BD}"/>
                  </a:ext>
                </a:extLst>
              </p14:cNvPr>
              <p14:cNvContentPartPr/>
              <p14:nvPr/>
            </p14:nvContentPartPr>
            <p14:xfrm>
              <a:off x="9395280" y="3380025"/>
              <a:ext cx="360" cy="360"/>
            </p14:xfrm>
          </p:contentPart>
        </mc:Choice>
        <mc:Fallback xmlns="">
          <p:pic>
            <p:nvPicPr>
              <p:cNvPr id="12" name="Ink 11">
                <a:extLst>
                  <a:ext uri="{FF2B5EF4-FFF2-40B4-BE49-F238E27FC236}">
                    <a16:creationId xmlns:a16="http://schemas.microsoft.com/office/drawing/2014/main" id="{D31D7077-807D-411D-BCCF-5F7EC78A14BD}"/>
                  </a:ext>
                </a:extLst>
              </p:cNvPr>
              <p:cNvPicPr/>
              <p:nvPr/>
            </p:nvPicPr>
            <p:blipFill>
              <a:blip r:embed="rId4"/>
              <a:stretch>
                <a:fillRect/>
              </a:stretch>
            </p:blipFill>
            <p:spPr>
              <a:xfrm>
                <a:off x="9390960" y="3375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E5999D66-4BE1-4A34-A19A-D2306A567C2A}"/>
                  </a:ext>
                </a:extLst>
              </p14:cNvPr>
              <p14:cNvContentPartPr/>
              <p14:nvPr/>
            </p14:nvContentPartPr>
            <p14:xfrm>
              <a:off x="3121200" y="3613665"/>
              <a:ext cx="360" cy="360"/>
            </p14:xfrm>
          </p:contentPart>
        </mc:Choice>
        <mc:Fallback xmlns="">
          <p:pic>
            <p:nvPicPr>
              <p:cNvPr id="13" name="Ink 12">
                <a:extLst>
                  <a:ext uri="{FF2B5EF4-FFF2-40B4-BE49-F238E27FC236}">
                    <a16:creationId xmlns:a16="http://schemas.microsoft.com/office/drawing/2014/main" id="{E5999D66-4BE1-4A34-A19A-D2306A567C2A}"/>
                  </a:ext>
                </a:extLst>
              </p:cNvPr>
              <p:cNvPicPr/>
              <p:nvPr/>
            </p:nvPicPr>
            <p:blipFill>
              <a:blip r:embed="rId4"/>
              <a:stretch>
                <a:fillRect/>
              </a:stretch>
            </p:blipFill>
            <p:spPr>
              <a:xfrm>
                <a:off x="3116880" y="3609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xmlns="" id="{9602F92F-FC5A-4714-8A0B-56E74DAA7589}"/>
                  </a:ext>
                </a:extLst>
              </p14:cNvPr>
              <p14:cNvContentPartPr/>
              <p14:nvPr/>
            </p14:nvContentPartPr>
            <p14:xfrm>
              <a:off x="2409480" y="3772785"/>
              <a:ext cx="360" cy="360"/>
            </p14:xfrm>
          </p:contentPart>
        </mc:Choice>
        <mc:Fallback xmlns="">
          <p:pic>
            <p:nvPicPr>
              <p:cNvPr id="14" name="Ink 13">
                <a:extLst>
                  <a:ext uri="{FF2B5EF4-FFF2-40B4-BE49-F238E27FC236}">
                    <a16:creationId xmlns:a16="http://schemas.microsoft.com/office/drawing/2014/main" id="{9602F92F-FC5A-4714-8A0B-56E74DAA7589}"/>
                  </a:ext>
                </a:extLst>
              </p:cNvPr>
              <p:cNvPicPr/>
              <p:nvPr/>
            </p:nvPicPr>
            <p:blipFill>
              <a:blip r:embed="rId4"/>
              <a:stretch>
                <a:fillRect/>
              </a:stretch>
            </p:blipFill>
            <p:spPr>
              <a:xfrm>
                <a:off x="2405160" y="3768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xmlns="" id="{1FD91FDE-7241-4AC3-A72F-B5F8713AC144}"/>
                  </a:ext>
                </a:extLst>
              </p14:cNvPr>
              <p14:cNvContentPartPr/>
              <p14:nvPr/>
            </p14:nvContentPartPr>
            <p14:xfrm>
              <a:off x="2399400" y="3842265"/>
              <a:ext cx="360" cy="360"/>
            </p14:xfrm>
          </p:contentPart>
        </mc:Choice>
        <mc:Fallback xmlns="">
          <p:pic>
            <p:nvPicPr>
              <p:cNvPr id="15" name="Ink 14">
                <a:extLst>
                  <a:ext uri="{FF2B5EF4-FFF2-40B4-BE49-F238E27FC236}">
                    <a16:creationId xmlns:a16="http://schemas.microsoft.com/office/drawing/2014/main" id="{1FD91FDE-7241-4AC3-A72F-B5F8713AC144}"/>
                  </a:ext>
                </a:extLst>
              </p:cNvPr>
              <p:cNvPicPr/>
              <p:nvPr/>
            </p:nvPicPr>
            <p:blipFill>
              <a:blip r:embed="rId4"/>
              <a:stretch>
                <a:fillRect/>
              </a:stretch>
            </p:blipFill>
            <p:spPr>
              <a:xfrm>
                <a:off x="2395080" y="3837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xmlns="" id="{7ECE7DC9-78DA-4D24-AEFF-3358C62B0E1D}"/>
                  </a:ext>
                </a:extLst>
              </p14:cNvPr>
              <p14:cNvContentPartPr/>
              <p14:nvPr/>
            </p14:nvContentPartPr>
            <p14:xfrm>
              <a:off x="3486240" y="3613665"/>
              <a:ext cx="360" cy="360"/>
            </p14:xfrm>
          </p:contentPart>
        </mc:Choice>
        <mc:Fallback xmlns="">
          <p:pic>
            <p:nvPicPr>
              <p:cNvPr id="16" name="Ink 15">
                <a:extLst>
                  <a:ext uri="{FF2B5EF4-FFF2-40B4-BE49-F238E27FC236}">
                    <a16:creationId xmlns:a16="http://schemas.microsoft.com/office/drawing/2014/main" id="{7ECE7DC9-78DA-4D24-AEFF-3358C62B0E1D}"/>
                  </a:ext>
                </a:extLst>
              </p:cNvPr>
              <p:cNvPicPr/>
              <p:nvPr/>
            </p:nvPicPr>
            <p:blipFill>
              <a:blip r:embed="rId4"/>
              <a:stretch>
                <a:fillRect/>
              </a:stretch>
            </p:blipFill>
            <p:spPr>
              <a:xfrm>
                <a:off x="3481920" y="3609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xmlns="" id="{C9C0C296-55C7-40A4-B1F4-0FBAC442AD84}"/>
                  </a:ext>
                </a:extLst>
              </p14:cNvPr>
              <p14:cNvContentPartPr/>
              <p14:nvPr/>
            </p14:nvContentPartPr>
            <p14:xfrm>
              <a:off x="4915800" y="3800145"/>
              <a:ext cx="360" cy="360"/>
            </p14:xfrm>
          </p:contentPart>
        </mc:Choice>
        <mc:Fallback xmlns="">
          <p:pic>
            <p:nvPicPr>
              <p:cNvPr id="17" name="Ink 16">
                <a:extLst>
                  <a:ext uri="{FF2B5EF4-FFF2-40B4-BE49-F238E27FC236}">
                    <a16:creationId xmlns:a16="http://schemas.microsoft.com/office/drawing/2014/main" id="{C9C0C296-55C7-40A4-B1F4-0FBAC442AD84}"/>
                  </a:ext>
                </a:extLst>
              </p:cNvPr>
              <p:cNvPicPr/>
              <p:nvPr/>
            </p:nvPicPr>
            <p:blipFill>
              <a:blip r:embed="rId4"/>
              <a:stretch>
                <a:fillRect/>
              </a:stretch>
            </p:blipFill>
            <p:spPr>
              <a:xfrm>
                <a:off x="4911480" y="3795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87592CE6-4C10-413C-ADC4-23DA6E0F545C}"/>
                  </a:ext>
                </a:extLst>
              </p14:cNvPr>
              <p14:cNvContentPartPr/>
              <p14:nvPr/>
            </p14:nvContentPartPr>
            <p14:xfrm>
              <a:off x="5105880" y="3767745"/>
              <a:ext cx="360" cy="360"/>
            </p14:xfrm>
          </p:contentPart>
        </mc:Choice>
        <mc:Fallback xmlns="">
          <p:pic>
            <p:nvPicPr>
              <p:cNvPr id="18" name="Ink 17">
                <a:extLst>
                  <a:ext uri="{FF2B5EF4-FFF2-40B4-BE49-F238E27FC236}">
                    <a16:creationId xmlns:a16="http://schemas.microsoft.com/office/drawing/2014/main" id="{87592CE6-4C10-413C-ADC4-23DA6E0F545C}"/>
                  </a:ext>
                </a:extLst>
              </p:cNvPr>
              <p:cNvPicPr/>
              <p:nvPr/>
            </p:nvPicPr>
            <p:blipFill>
              <a:blip r:embed="rId4"/>
              <a:stretch>
                <a:fillRect/>
              </a:stretch>
            </p:blipFill>
            <p:spPr>
              <a:xfrm>
                <a:off x="5101560" y="3763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929E32CE-6E60-497D-8B23-7E0F1D7F0623}"/>
                  </a:ext>
                </a:extLst>
              </p14:cNvPr>
              <p14:cNvContentPartPr/>
              <p14:nvPr/>
            </p14:nvContentPartPr>
            <p14:xfrm>
              <a:off x="5443200" y="3803745"/>
              <a:ext cx="949680" cy="11520"/>
            </p14:xfrm>
          </p:contentPart>
        </mc:Choice>
        <mc:Fallback xmlns="">
          <p:pic>
            <p:nvPicPr>
              <p:cNvPr id="19" name="Ink 18">
                <a:extLst>
                  <a:ext uri="{FF2B5EF4-FFF2-40B4-BE49-F238E27FC236}">
                    <a16:creationId xmlns:a16="http://schemas.microsoft.com/office/drawing/2014/main" id="{929E32CE-6E60-497D-8B23-7E0F1D7F0623}"/>
                  </a:ext>
                </a:extLst>
              </p:cNvPr>
              <p:cNvPicPr/>
              <p:nvPr/>
            </p:nvPicPr>
            <p:blipFill>
              <a:blip r:embed="rId18"/>
              <a:stretch>
                <a:fillRect/>
              </a:stretch>
            </p:blipFill>
            <p:spPr>
              <a:xfrm>
                <a:off x="5438880" y="3799425"/>
                <a:ext cx="958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xmlns="" id="{57F342CF-4675-42B6-8BBC-2CC4CDFD4EE3}"/>
                  </a:ext>
                </a:extLst>
              </p14:cNvPr>
              <p14:cNvContentPartPr/>
              <p14:nvPr/>
            </p14:nvContentPartPr>
            <p14:xfrm>
              <a:off x="7135560" y="3800145"/>
              <a:ext cx="360" cy="360"/>
            </p14:xfrm>
          </p:contentPart>
        </mc:Choice>
        <mc:Fallback xmlns="">
          <p:pic>
            <p:nvPicPr>
              <p:cNvPr id="20" name="Ink 19">
                <a:extLst>
                  <a:ext uri="{FF2B5EF4-FFF2-40B4-BE49-F238E27FC236}">
                    <a16:creationId xmlns:a16="http://schemas.microsoft.com/office/drawing/2014/main" id="{57F342CF-4675-42B6-8BBC-2CC4CDFD4EE3}"/>
                  </a:ext>
                </a:extLst>
              </p:cNvPr>
              <p:cNvPicPr/>
              <p:nvPr/>
            </p:nvPicPr>
            <p:blipFill>
              <a:blip r:embed="rId4"/>
              <a:stretch>
                <a:fillRect/>
              </a:stretch>
            </p:blipFill>
            <p:spPr>
              <a:xfrm>
                <a:off x="7131240" y="3795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xmlns="" id="{D9EEE657-3B78-4E10-9A6D-1C6242E707ED}"/>
                  </a:ext>
                </a:extLst>
              </p14:cNvPr>
              <p14:cNvContentPartPr/>
              <p14:nvPr/>
            </p14:nvContentPartPr>
            <p14:xfrm>
              <a:off x="7108920" y="3798705"/>
              <a:ext cx="360" cy="360"/>
            </p14:xfrm>
          </p:contentPart>
        </mc:Choice>
        <mc:Fallback xmlns="">
          <p:pic>
            <p:nvPicPr>
              <p:cNvPr id="21" name="Ink 20">
                <a:extLst>
                  <a:ext uri="{FF2B5EF4-FFF2-40B4-BE49-F238E27FC236}">
                    <a16:creationId xmlns:a16="http://schemas.microsoft.com/office/drawing/2014/main" id="{D9EEE657-3B78-4E10-9A6D-1C6242E707ED}"/>
                  </a:ext>
                </a:extLst>
              </p:cNvPr>
              <p:cNvPicPr/>
              <p:nvPr/>
            </p:nvPicPr>
            <p:blipFill>
              <a:blip r:embed="rId4"/>
              <a:stretch>
                <a:fillRect/>
              </a:stretch>
            </p:blipFill>
            <p:spPr>
              <a:xfrm>
                <a:off x="7104600" y="3794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xmlns="" id="{15945DC0-892F-42CA-966F-D35817F85F5D}"/>
                  </a:ext>
                </a:extLst>
              </p14:cNvPr>
              <p14:cNvContentPartPr/>
              <p14:nvPr/>
            </p14:nvContentPartPr>
            <p14:xfrm>
              <a:off x="7713000" y="3796545"/>
              <a:ext cx="360" cy="360"/>
            </p14:xfrm>
          </p:contentPart>
        </mc:Choice>
        <mc:Fallback xmlns="">
          <p:pic>
            <p:nvPicPr>
              <p:cNvPr id="22" name="Ink 21">
                <a:extLst>
                  <a:ext uri="{FF2B5EF4-FFF2-40B4-BE49-F238E27FC236}">
                    <a16:creationId xmlns:a16="http://schemas.microsoft.com/office/drawing/2014/main" id="{15945DC0-892F-42CA-966F-D35817F85F5D}"/>
                  </a:ext>
                </a:extLst>
              </p:cNvPr>
              <p:cNvPicPr/>
              <p:nvPr/>
            </p:nvPicPr>
            <p:blipFill>
              <a:blip r:embed="rId4"/>
              <a:stretch>
                <a:fillRect/>
              </a:stretch>
            </p:blipFill>
            <p:spPr>
              <a:xfrm>
                <a:off x="7708680" y="3791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xmlns="" id="{D1CE06CA-2AFC-417F-9561-45931DDBEE39}"/>
                  </a:ext>
                </a:extLst>
              </p14:cNvPr>
              <p14:cNvContentPartPr/>
              <p14:nvPr/>
            </p14:nvContentPartPr>
            <p14:xfrm>
              <a:off x="7056000" y="3791865"/>
              <a:ext cx="360" cy="360"/>
            </p14:xfrm>
          </p:contentPart>
        </mc:Choice>
        <mc:Fallback xmlns="">
          <p:pic>
            <p:nvPicPr>
              <p:cNvPr id="23" name="Ink 22">
                <a:extLst>
                  <a:ext uri="{FF2B5EF4-FFF2-40B4-BE49-F238E27FC236}">
                    <a16:creationId xmlns:a16="http://schemas.microsoft.com/office/drawing/2014/main" id="{D1CE06CA-2AFC-417F-9561-45931DDBEE39}"/>
                  </a:ext>
                </a:extLst>
              </p:cNvPr>
              <p:cNvPicPr/>
              <p:nvPr/>
            </p:nvPicPr>
            <p:blipFill>
              <a:blip r:embed="rId4"/>
              <a:stretch>
                <a:fillRect/>
              </a:stretch>
            </p:blipFill>
            <p:spPr>
              <a:xfrm>
                <a:off x="7051680" y="3787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xmlns="" id="{47136C7B-52CE-4EC6-A5FB-95F060576762}"/>
                  </a:ext>
                </a:extLst>
              </p14:cNvPr>
              <p14:cNvContentPartPr/>
              <p14:nvPr/>
            </p14:nvContentPartPr>
            <p14:xfrm>
              <a:off x="3133080" y="4301985"/>
              <a:ext cx="360" cy="360"/>
            </p14:xfrm>
          </p:contentPart>
        </mc:Choice>
        <mc:Fallback xmlns="">
          <p:pic>
            <p:nvPicPr>
              <p:cNvPr id="24" name="Ink 23">
                <a:extLst>
                  <a:ext uri="{FF2B5EF4-FFF2-40B4-BE49-F238E27FC236}">
                    <a16:creationId xmlns:a16="http://schemas.microsoft.com/office/drawing/2014/main" id="{47136C7B-52CE-4EC6-A5FB-95F060576762}"/>
                  </a:ext>
                </a:extLst>
              </p:cNvPr>
              <p:cNvPicPr/>
              <p:nvPr/>
            </p:nvPicPr>
            <p:blipFill>
              <a:blip r:embed="rId4"/>
              <a:stretch>
                <a:fillRect/>
              </a:stretch>
            </p:blipFill>
            <p:spPr>
              <a:xfrm>
                <a:off x="3128760" y="4297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xmlns="" id="{08B51141-1AFD-4A3F-8175-D9EFCADAAF87}"/>
                  </a:ext>
                </a:extLst>
              </p14:cNvPr>
              <p14:cNvContentPartPr/>
              <p14:nvPr/>
            </p14:nvContentPartPr>
            <p14:xfrm>
              <a:off x="1926720" y="4605105"/>
              <a:ext cx="360" cy="360"/>
            </p14:xfrm>
          </p:contentPart>
        </mc:Choice>
        <mc:Fallback xmlns="">
          <p:pic>
            <p:nvPicPr>
              <p:cNvPr id="25" name="Ink 24">
                <a:extLst>
                  <a:ext uri="{FF2B5EF4-FFF2-40B4-BE49-F238E27FC236}">
                    <a16:creationId xmlns:a16="http://schemas.microsoft.com/office/drawing/2014/main" id="{08B51141-1AFD-4A3F-8175-D9EFCADAAF87}"/>
                  </a:ext>
                </a:extLst>
              </p:cNvPr>
              <p:cNvPicPr/>
              <p:nvPr/>
            </p:nvPicPr>
            <p:blipFill>
              <a:blip r:embed="rId4"/>
              <a:stretch>
                <a:fillRect/>
              </a:stretch>
            </p:blipFill>
            <p:spPr>
              <a:xfrm>
                <a:off x="1922400" y="4600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xmlns="" id="{70CB5B75-2F56-46F0-B44A-F56FABE38BA9}"/>
                  </a:ext>
                </a:extLst>
              </p14:cNvPr>
              <p14:cNvContentPartPr/>
              <p14:nvPr/>
            </p14:nvContentPartPr>
            <p14:xfrm>
              <a:off x="2588040" y="4286505"/>
              <a:ext cx="360" cy="360"/>
            </p14:xfrm>
          </p:contentPart>
        </mc:Choice>
        <mc:Fallback xmlns="">
          <p:pic>
            <p:nvPicPr>
              <p:cNvPr id="26" name="Ink 25">
                <a:extLst>
                  <a:ext uri="{FF2B5EF4-FFF2-40B4-BE49-F238E27FC236}">
                    <a16:creationId xmlns:a16="http://schemas.microsoft.com/office/drawing/2014/main" id="{70CB5B75-2F56-46F0-B44A-F56FABE38BA9}"/>
                  </a:ext>
                </a:extLst>
              </p:cNvPr>
              <p:cNvPicPr/>
              <p:nvPr/>
            </p:nvPicPr>
            <p:blipFill>
              <a:blip r:embed="rId4"/>
              <a:stretch>
                <a:fillRect/>
              </a:stretch>
            </p:blipFill>
            <p:spPr>
              <a:xfrm>
                <a:off x="2583720" y="4282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xmlns="" id="{58F5C07F-8A2F-4B27-8D3B-7AB1C3916913}"/>
                  </a:ext>
                </a:extLst>
              </p14:cNvPr>
              <p14:cNvContentPartPr/>
              <p14:nvPr/>
            </p14:nvContentPartPr>
            <p14:xfrm>
              <a:off x="4225680" y="4114785"/>
              <a:ext cx="360" cy="360"/>
            </p14:xfrm>
          </p:contentPart>
        </mc:Choice>
        <mc:Fallback xmlns="">
          <p:pic>
            <p:nvPicPr>
              <p:cNvPr id="27" name="Ink 26">
                <a:extLst>
                  <a:ext uri="{FF2B5EF4-FFF2-40B4-BE49-F238E27FC236}">
                    <a16:creationId xmlns:a16="http://schemas.microsoft.com/office/drawing/2014/main" id="{58F5C07F-8A2F-4B27-8D3B-7AB1C3916913}"/>
                  </a:ext>
                </a:extLst>
              </p:cNvPr>
              <p:cNvPicPr/>
              <p:nvPr/>
            </p:nvPicPr>
            <p:blipFill>
              <a:blip r:embed="rId4"/>
              <a:stretch>
                <a:fillRect/>
              </a:stretch>
            </p:blipFill>
            <p:spPr>
              <a:xfrm>
                <a:off x="4221360" y="4110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xmlns="" id="{12DD3CAC-5923-4A23-9283-48D19B5449DA}"/>
                  </a:ext>
                </a:extLst>
              </p14:cNvPr>
              <p14:cNvContentPartPr/>
              <p14:nvPr/>
            </p14:nvContentPartPr>
            <p14:xfrm>
              <a:off x="5871600" y="4121625"/>
              <a:ext cx="360" cy="360"/>
            </p14:xfrm>
          </p:contentPart>
        </mc:Choice>
        <mc:Fallback xmlns="">
          <p:pic>
            <p:nvPicPr>
              <p:cNvPr id="28" name="Ink 27">
                <a:extLst>
                  <a:ext uri="{FF2B5EF4-FFF2-40B4-BE49-F238E27FC236}">
                    <a16:creationId xmlns:a16="http://schemas.microsoft.com/office/drawing/2014/main" id="{12DD3CAC-5923-4A23-9283-48D19B5449DA}"/>
                  </a:ext>
                </a:extLst>
              </p:cNvPr>
              <p:cNvPicPr/>
              <p:nvPr/>
            </p:nvPicPr>
            <p:blipFill>
              <a:blip r:embed="rId4"/>
              <a:stretch>
                <a:fillRect/>
              </a:stretch>
            </p:blipFill>
            <p:spPr>
              <a:xfrm>
                <a:off x="5867280" y="4117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xmlns="" id="{3BFD70D1-F60C-4731-9954-4C357954DE42}"/>
                  </a:ext>
                </a:extLst>
              </p14:cNvPr>
              <p14:cNvContentPartPr/>
              <p14:nvPr/>
            </p14:nvContentPartPr>
            <p14:xfrm>
              <a:off x="7418160" y="4287225"/>
              <a:ext cx="360" cy="360"/>
            </p14:xfrm>
          </p:contentPart>
        </mc:Choice>
        <mc:Fallback xmlns="">
          <p:pic>
            <p:nvPicPr>
              <p:cNvPr id="29" name="Ink 28">
                <a:extLst>
                  <a:ext uri="{FF2B5EF4-FFF2-40B4-BE49-F238E27FC236}">
                    <a16:creationId xmlns:a16="http://schemas.microsoft.com/office/drawing/2014/main" id="{3BFD70D1-F60C-4731-9954-4C357954DE42}"/>
                  </a:ext>
                </a:extLst>
              </p:cNvPr>
              <p:cNvPicPr/>
              <p:nvPr/>
            </p:nvPicPr>
            <p:blipFill>
              <a:blip r:embed="rId4"/>
              <a:stretch>
                <a:fillRect/>
              </a:stretch>
            </p:blipFill>
            <p:spPr>
              <a:xfrm>
                <a:off x="7413840" y="4282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xmlns="" id="{07E45353-96F5-4792-A526-A58F77724236}"/>
                  </a:ext>
                </a:extLst>
              </p14:cNvPr>
              <p14:cNvContentPartPr/>
              <p14:nvPr/>
            </p14:nvContentPartPr>
            <p14:xfrm>
              <a:off x="7448400" y="4282185"/>
              <a:ext cx="360" cy="360"/>
            </p14:xfrm>
          </p:contentPart>
        </mc:Choice>
        <mc:Fallback xmlns="">
          <p:pic>
            <p:nvPicPr>
              <p:cNvPr id="30" name="Ink 29">
                <a:extLst>
                  <a:ext uri="{FF2B5EF4-FFF2-40B4-BE49-F238E27FC236}">
                    <a16:creationId xmlns:a16="http://schemas.microsoft.com/office/drawing/2014/main" id="{07E45353-96F5-4792-A526-A58F77724236}"/>
                  </a:ext>
                </a:extLst>
              </p:cNvPr>
              <p:cNvPicPr/>
              <p:nvPr/>
            </p:nvPicPr>
            <p:blipFill>
              <a:blip r:embed="rId4"/>
              <a:stretch>
                <a:fillRect/>
              </a:stretch>
            </p:blipFill>
            <p:spPr>
              <a:xfrm>
                <a:off x="7444080" y="4277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xmlns="" id="{8F0ADB7A-098F-4ED5-8A22-C73A2BE425DA}"/>
                  </a:ext>
                </a:extLst>
              </p14:cNvPr>
              <p14:cNvContentPartPr/>
              <p14:nvPr/>
            </p14:nvContentPartPr>
            <p14:xfrm>
              <a:off x="5067360" y="4613745"/>
              <a:ext cx="360" cy="360"/>
            </p14:xfrm>
          </p:contentPart>
        </mc:Choice>
        <mc:Fallback xmlns="">
          <p:pic>
            <p:nvPicPr>
              <p:cNvPr id="31" name="Ink 30">
                <a:extLst>
                  <a:ext uri="{FF2B5EF4-FFF2-40B4-BE49-F238E27FC236}">
                    <a16:creationId xmlns:a16="http://schemas.microsoft.com/office/drawing/2014/main" id="{8F0ADB7A-098F-4ED5-8A22-C73A2BE425DA}"/>
                  </a:ext>
                </a:extLst>
              </p:cNvPr>
              <p:cNvPicPr/>
              <p:nvPr/>
            </p:nvPicPr>
            <p:blipFill>
              <a:blip r:embed="rId4"/>
              <a:stretch>
                <a:fillRect/>
              </a:stretch>
            </p:blipFill>
            <p:spPr>
              <a:xfrm>
                <a:off x="5063040" y="4609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xmlns="" id="{BEB627BF-5D91-4FD8-9E3B-9994B109E0D9}"/>
                  </a:ext>
                </a:extLst>
              </p14:cNvPr>
              <p14:cNvContentPartPr/>
              <p14:nvPr/>
            </p14:nvContentPartPr>
            <p14:xfrm>
              <a:off x="6239160" y="4554705"/>
              <a:ext cx="360" cy="360"/>
            </p14:xfrm>
          </p:contentPart>
        </mc:Choice>
        <mc:Fallback xmlns="">
          <p:pic>
            <p:nvPicPr>
              <p:cNvPr id="32" name="Ink 31">
                <a:extLst>
                  <a:ext uri="{FF2B5EF4-FFF2-40B4-BE49-F238E27FC236}">
                    <a16:creationId xmlns:a16="http://schemas.microsoft.com/office/drawing/2014/main" id="{BEB627BF-5D91-4FD8-9E3B-9994B109E0D9}"/>
                  </a:ext>
                </a:extLst>
              </p:cNvPr>
              <p:cNvPicPr/>
              <p:nvPr/>
            </p:nvPicPr>
            <p:blipFill>
              <a:blip r:embed="rId4"/>
              <a:stretch>
                <a:fillRect/>
              </a:stretch>
            </p:blipFill>
            <p:spPr>
              <a:xfrm>
                <a:off x="6234840" y="4550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xmlns="" id="{71A096BE-2B8D-4974-82DE-EC1B78E9465B}"/>
                  </a:ext>
                </a:extLst>
              </p14:cNvPr>
              <p14:cNvContentPartPr/>
              <p14:nvPr/>
            </p14:nvContentPartPr>
            <p14:xfrm>
              <a:off x="7719120" y="4550025"/>
              <a:ext cx="360" cy="360"/>
            </p14:xfrm>
          </p:contentPart>
        </mc:Choice>
        <mc:Fallback xmlns="">
          <p:pic>
            <p:nvPicPr>
              <p:cNvPr id="33" name="Ink 32">
                <a:extLst>
                  <a:ext uri="{FF2B5EF4-FFF2-40B4-BE49-F238E27FC236}">
                    <a16:creationId xmlns:a16="http://schemas.microsoft.com/office/drawing/2014/main" id="{71A096BE-2B8D-4974-82DE-EC1B78E9465B}"/>
                  </a:ext>
                </a:extLst>
              </p:cNvPr>
              <p:cNvPicPr/>
              <p:nvPr/>
            </p:nvPicPr>
            <p:blipFill>
              <a:blip r:embed="rId4"/>
              <a:stretch>
                <a:fillRect/>
              </a:stretch>
            </p:blipFill>
            <p:spPr>
              <a:xfrm>
                <a:off x="7714800" y="4545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xmlns="" id="{B1275287-FA8F-415B-ADCC-82FB3B04555D}"/>
                  </a:ext>
                </a:extLst>
              </p14:cNvPr>
              <p14:cNvContentPartPr/>
              <p14:nvPr/>
            </p14:nvContentPartPr>
            <p14:xfrm>
              <a:off x="7795080" y="4563345"/>
              <a:ext cx="360" cy="360"/>
            </p14:xfrm>
          </p:contentPart>
        </mc:Choice>
        <mc:Fallback xmlns="">
          <p:pic>
            <p:nvPicPr>
              <p:cNvPr id="34" name="Ink 33">
                <a:extLst>
                  <a:ext uri="{FF2B5EF4-FFF2-40B4-BE49-F238E27FC236}">
                    <a16:creationId xmlns:a16="http://schemas.microsoft.com/office/drawing/2014/main" id="{B1275287-FA8F-415B-ADCC-82FB3B04555D}"/>
                  </a:ext>
                </a:extLst>
              </p:cNvPr>
              <p:cNvPicPr/>
              <p:nvPr/>
            </p:nvPicPr>
            <p:blipFill>
              <a:blip r:embed="rId4"/>
              <a:stretch>
                <a:fillRect/>
              </a:stretch>
            </p:blipFill>
            <p:spPr>
              <a:xfrm>
                <a:off x="7790760" y="4559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xmlns="" id="{B35F615C-824D-4DF1-B48B-257BD681B40F}"/>
                  </a:ext>
                </a:extLst>
              </p14:cNvPr>
              <p14:cNvContentPartPr/>
              <p14:nvPr/>
            </p14:nvContentPartPr>
            <p14:xfrm>
              <a:off x="8887320" y="4453185"/>
              <a:ext cx="360" cy="360"/>
            </p14:xfrm>
          </p:contentPart>
        </mc:Choice>
        <mc:Fallback xmlns="">
          <p:pic>
            <p:nvPicPr>
              <p:cNvPr id="35" name="Ink 34">
                <a:extLst>
                  <a:ext uri="{FF2B5EF4-FFF2-40B4-BE49-F238E27FC236}">
                    <a16:creationId xmlns:a16="http://schemas.microsoft.com/office/drawing/2014/main" id="{B35F615C-824D-4DF1-B48B-257BD681B40F}"/>
                  </a:ext>
                </a:extLst>
              </p:cNvPr>
              <p:cNvPicPr/>
              <p:nvPr/>
            </p:nvPicPr>
            <p:blipFill>
              <a:blip r:embed="rId4"/>
              <a:stretch>
                <a:fillRect/>
              </a:stretch>
            </p:blipFill>
            <p:spPr>
              <a:xfrm>
                <a:off x="8883000" y="4448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xmlns="" id="{0F4E44B7-8943-460E-AE71-7EC916AF6D98}"/>
                  </a:ext>
                </a:extLst>
              </p14:cNvPr>
              <p14:cNvContentPartPr/>
              <p14:nvPr/>
            </p14:nvContentPartPr>
            <p14:xfrm>
              <a:off x="10670400" y="4558665"/>
              <a:ext cx="26640" cy="32760"/>
            </p14:xfrm>
          </p:contentPart>
        </mc:Choice>
        <mc:Fallback xmlns="">
          <p:pic>
            <p:nvPicPr>
              <p:cNvPr id="36" name="Ink 35">
                <a:extLst>
                  <a:ext uri="{FF2B5EF4-FFF2-40B4-BE49-F238E27FC236}">
                    <a16:creationId xmlns:a16="http://schemas.microsoft.com/office/drawing/2014/main" id="{0F4E44B7-8943-460E-AE71-7EC916AF6D98}"/>
                  </a:ext>
                </a:extLst>
              </p:cNvPr>
              <p:cNvPicPr/>
              <p:nvPr/>
            </p:nvPicPr>
            <p:blipFill>
              <a:blip r:embed="rId36"/>
              <a:stretch>
                <a:fillRect/>
              </a:stretch>
            </p:blipFill>
            <p:spPr>
              <a:xfrm>
                <a:off x="10666080" y="4554345"/>
                <a:ext cx="35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a:extLst>
                  <a:ext uri="{FF2B5EF4-FFF2-40B4-BE49-F238E27FC236}">
                    <a16:creationId xmlns:a16="http://schemas.microsoft.com/office/drawing/2014/main" xmlns="" id="{17AD530A-5284-4741-B6AE-581B0FEA25E2}"/>
                  </a:ext>
                </a:extLst>
              </p14:cNvPr>
              <p14:cNvContentPartPr/>
              <p14:nvPr/>
            </p14:nvContentPartPr>
            <p14:xfrm>
              <a:off x="6057000" y="4780425"/>
              <a:ext cx="360" cy="360"/>
            </p14:xfrm>
          </p:contentPart>
        </mc:Choice>
        <mc:Fallback xmlns="">
          <p:pic>
            <p:nvPicPr>
              <p:cNvPr id="37" name="Ink 36">
                <a:extLst>
                  <a:ext uri="{FF2B5EF4-FFF2-40B4-BE49-F238E27FC236}">
                    <a16:creationId xmlns:a16="http://schemas.microsoft.com/office/drawing/2014/main" id="{17AD530A-5284-4741-B6AE-581B0FEA25E2}"/>
                  </a:ext>
                </a:extLst>
              </p:cNvPr>
              <p:cNvPicPr/>
              <p:nvPr/>
            </p:nvPicPr>
            <p:blipFill>
              <a:blip r:embed="rId4"/>
              <a:stretch>
                <a:fillRect/>
              </a:stretch>
            </p:blipFill>
            <p:spPr>
              <a:xfrm>
                <a:off x="6052680" y="4776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xmlns="" id="{E44F91E7-BFE3-4CF9-982B-D3A57F66477E}"/>
                  </a:ext>
                </a:extLst>
              </p14:cNvPr>
              <p14:cNvContentPartPr/>
              <p14:nvPr/>
            </p14:nvContentPartPr>
            <p14:xfrm>
              <a:off x="4129560" y="4562265"/>
              <a:ext cx="360" cy="360"/>
            </p14:xfrm>
          </p:contentPart>
        </mc:Choice>
        <mc:Fallback xmlns="">
          <p:pic>
            <p:nvPicPr>
              <p:cNvPr id="38" name="Ink 37">
                <a:extLst>
                  <a:ext uri="{FF2B5EF4-FFF2-40B4-BE49-F238E27FC236}">
                    <a16:creationId xmlns:a16="http://schemas.microsoft.com/office/drawing/2014/main" id="{E44F91E7-BFE3-4CF9-982B-D3A57F66477E}"/>
                  </a:ext>
                </a:extLst>
              </p:cNvPr>
              <p:cNvPicPr/>
              <p:nvPr/>
            </p:nvPicPr>
            <p:blipFill>
              <a:blip r:embed="rId4"/>
              <a:stretch>
                <a:fillRect/>
              </a:stretch>
            </p:blipFill>
            <p:spPr>
              <a:xfrm>
                <a:off x="4125240" y="4557945"/>
                <a:ext cx="9000" cy="9000"/>
              </a:xfrm>
              <a:prstGeom prst="rect">
                <a:avLst/>
              </a:prstGeom>
            </p:spPr>
          </p:pic>
        </mc:Fallback>
      </mc:AlternateContent>
    </p:spTree>
    <p:extLst>
      <p:ext uri="{BB962C8B-B14F-4D97-AF65-F5344CB8AC3E}">
        <p14:creationId xmlns:p14="http://schemas.microsoft.com/office/powerpoint/2010/main" val="26512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43F39-8F09-4AFA-8CCC-4619E315970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 Tension Pneumothorax</a:t>
            </a:r>
          </a:p>
        </p:txBody>
      </p:sp>
      <p:sp>
        <p:nvSpPr>
          <p:cNvPr id="3" name="Text Placeholder 2">
            <a:extLst>
              <a:ext uri="{FF2B5EF4-FFF2-40B4-BE49-F238E27FC236}">
                <a16:creationId xmlns:a16="http://schemas.microsoft.com/office/drawing/2014/main" xmlns="" id="{CB13387C-BFB3-4EE1-A0EE-A132495D8C5D}"/>
              </a:ext>
            </a:extLst>
          </p:cNvPr>
          <p:cNvSpPr>
            <a:spLocks noGrp="1"/>
          </p:cNvSpPr>
          <p:nvPr>
            <p:ph sz="half" idx="1"/>
          </p:nvPr>
        </p:nvSpPr>
        <p:spPr>
          <a:xfrm>
            <a:off x="895350" y="2153285"/>
            <a:ext cx="5069840" cy="4351528"/>
          </a:xfrm>
        </p:spPr>
        <p:txBody>
          <a:bodyPr>
            <a:normAutofit/>
          </a:bodyPr>
          <a:lstStyle/>
          <a:p>
            <a:pPr marR="0" lvl="0" rtl="0">
              <a:lnSpc>
                <a:spcPct val="90000"/>
              </a:lnSpc>
            </a:pPr>
            <a:r>
              <a:rPr lang="en-US" u="none" strike="noStrike" baseline="0" dirty="0"/>
              <a:t>If the integrity of the chest wall or lung is compromised, air can seep into the pleural space causing a tension pneumothorax.</a:t>
            </a:r>
          </a:p>
          <a:p>
            <a:pPr lvl="1">
              <a:lnSpc>
                <a:spcPct val="90000"/>
              </a:lnSpc>
            </a:pPr>
            <a:r>
              <a:rPr lang="en-US" sz="2200" dirty="0"/>
              <a:t>Pressure within the chest cavity can rise.</a:t>
            </a:r>
          </a:p>
          <a:p>
            <a:pPr lvl="1">
              <a:lnSpc>
                <a:spcPct val="90000"/>
              </a:lnSpc>
            </a:pPr>
            <a:r>
              <a:rPr lang="en-US" sz="2200" dirty="0"/>
              <a:t>The lung can collapse.</a:t>
            </a:r>
          </a:p>
          <a:p>
            <a:pPr lvl="1">
              <a:lnSpc>
                <a:spcPct val="90000"/>
              </a:lnSpc>
            </a:pPr>
            <a:r>
              <a:rPr lang="en-US" sz="2200" dirty="0"/>
              <a:t>Results in obstruction of venous blood returning to the heart</a:t>
            </a:r>
          </a:p>
          <a:p>
            <a:pPr lvl="1">
              <a:lnSpc>
                <a:spcPct val="90000"/>
              </a:lnSpc>
            </a:pPr>
            <a:r>
              <a:rPr lang="en-US" sz="2200" dirty="0"/>
              <a:t>Thus impeding the heart’s ability to pump effectively </a:t>
            </a:r>
          </a:p>
          <a:p>
            <a:pPr marR="0" lvl="0" rtl="0">
              <a:lnSpc>
                <a:spcPct val="90000"/>
              </a:lnSpc>
            </a:pPr>
            <a:endParaRPr lang="en-US" sz="19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xmlns="" id="{54566D34-7C2A-4938-A1D5-D9D521B29716}"/>
                  </a:ext>
                </a:extLst>
              </p14:cNvPr>
              <p14:cNvContentPartPr/>
              <p14:nvPr/>
            </p14:nvContentPartPr>
            <p14:xfrm>
              <a:off x="3156120" y="3777825"/>
              <a:ext cx="360" cy="360"/>
            </p14:xfrm>
          </p:contentPart>
        </mc:Choice>
        <mc:Fallback xmlns="">
          <p:pic>
            <p:nvPicPr>
              <p:cNvPr id="7" name="Ink 6">
                <a:extLst>
                  <a:ext uri="{FF2B5EF4-FFF2-40B4-BE49-F238E27FC236}">
                    <a16:creationId xmlns:a16="http://schemas.microsoft.com/office/drawing/2014/main" id="{54566D34-7C2A-4938-A1D5-D9D521B29716}"/>
                  </a:ext>
                </a:extLst>
              </p:cNvPr>
              <p:cNvPicPr/>
              <p:nvPr/>
            </p:nvPicPr>
            <p:blipFill>
              <a:blip r:embed="rId4"/>
              <a:stretch>
                <a:fillRect/>
              </a:stretch>
            </p:blipFill>
            <p:spPr>
              <a:xfrm>
                <a:off x="3151800" y="3773505"/>
                <a:ext cx="9000" cy="9000"/>
              </a:xfrm>
              <a:prstGeom prst="rect">
                <a:avLst/>
              </a:prstGeom>
            </p:spPr>
          </p:pic>
        </mc:Fallback>
      </mc:AlternateContent>
      <p:grpSp>
        <p:nvGrpSpPr>
          <p:cNvPr id="11" name="Group 10">
            <a:extLst>
              <a:ext uri="{FF2B5EF4-FFF2-40B4-BE49-F238E27FC236}">
                <a16:creationId xmlns:a16="http://schemas.microsoft.com/office/drawing/2014/main" xmlns="" id="{82D13D8C-FF86-408B-831F-450A5775C91A}"/>
              </a:ext>
            </a:extLst>
          </p:cNvPr>
          <p:cNvGrpSpPr/>
          <p:nvPr/>
        </p:nvGrpSpPr>
        <p:grpSpPr>
          <a:xfrm>
            <a:off x="2244240" y="4064745"/>
            <a:ext cx="6480" cy="3960"/>
            <a:chOff x="2244240" y="4064745"/>
            <a:chExt cx="6480" cy="396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xmlns="" id="{ED8616F1-6833-4E25-AE5D-567CB022901D}"/>
                    </a:ext>
                  </a:extLst>
                </p14:cNvPr>
                <p14:cNvContentPartPr/>
                <p14:nvPr/>
              </p14:nvContentPartPr>
              <p14:xfrm>
                <a:off x="2244240" y="4064745"/>
                <a:ext cx="360" cy="360"/>
              </p14:xfrm>
            </p:contentPart>
          </mc:Choice>
          <mc:Fallback xmlns="">
            <p:pic>
              <p:nvPicPr>
                <p:cNvPr id="8" name="Ink 7">
                  <a:extLst>
                    <a:ext uri="{FF2B5EF4-FFF2-40B4-BE49-F238E27FC236}">
                      <a16:creationId xmlns:a16="http://schemas.microsoft.com/office/drawing/2014/main" id="{ED8616F1-6833-4E25-AE5D-567CB022901D}"/>
                    </a:ext>
                  </a:extLst>
                </p:cNvPr>
                <p:cNvPicPr/>
                <p:nvPr/>
              </p:nvPicPr>
              <p:blipFill>
                <a:blip r:embed="rId4"/>
                <a:stretch>
                  <a:fillRect/>
                </a:stretch>
              </p:blipFill>
              <p:spPr>
                <a:xfrm>
                  <a:off x="2239920" y="4060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6D0161B5-9A2F-4E52-9C11-983EE3D6526E}"/>
                    </a:ext>
                  </a:extLst>
                </p14:cNvPr>
                <p14:cNvContentPartPr/>
                <p14:nvPr/>
              </p14:nvContentPartPr>
              <p14:xfrm>
                <a:off x="2250360" y="4068345"/>
                <a:ext cx="360" cy="360"/>
              </p14:xfrm>
            </p:contentPart>
          </mc:Choice>
          <mc:Fallback xmlns="">
            <p:pic>
              <p:nvPicPr>
                <p:cNvPr id="9" name="Ink 8">
                  <a:extLst>
                    <a:ext uri="{FF2B5EF4-FFF2-40B4-BE49-F238E27FC236}">
                      <a16:creationId xmlns:a16="http://schemas.microsoft.com/office/drawing/2014/main" id="{6D0161B5-9A2F-4E52-9C11-983EE3D6526E}"/>
                    </a:ext>
                  </a:extLst>
                </p:cNvPr>
                <p:cNvPicPr/>
                <p:nvPr/>
              </p:nvPicPr>
              <p:blipFill>
                <a:blip r:embed="rId4"/>
                <a:stretch>
                  <a:fillRect/>
                </a:stretch>
              </p:blipFill>
              <p:spPr>
                <a:xfrm>
                  <a:off x="2246040" y="406402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3FFFF62A-D277-472C-888A-B2BA69CD53B4}"/>
                  </a:ext>
                </a:extLst>
              </p14:cNvPr>
              <p14:cNvContentPartPr/>
              <p14:nvPr/>
            </p14:nvContentPartPr>
            <p14:xfrm>
              <a:off x="2631600" y="4037385"/>
              <a:ext cx="360" cy="360"/>
            </p14:xfrm>
          </p:contentPart>
        </mc:Choice>
        <mc:Fallback xmlns="">
          <p:pic>
            <p:nvPicPr>
              <p:cNvPr id="10" name="Ink 9">
                <a:extLst>
                  <a:ext uri="{FF2B5EF4-FFF2-40B4-BE49-F238E27FC236}">
                    <a16:creationId xmlns:a16="http://schemas.microsoft.com/office/drawing/2014/main" id="{3FFFF62A-D277-472C-888A-B2BA69CD53B4}"/>
                  </a:ext>
                </a:extLst>
              </p:cNvPr>
              <p:cNvPicPr/>
              <p:nvPr/>
            </p:nvPicPr>
            <p:blipFill>
              <a:blip r:embed="rId4"/>
              <a:stretch>
                <a:fillRect/>
              </a:stretch>
            </p:blipFill>
            <p:spPr>
              <a:xfrm>
                <a:off x="2627280" y="4033065"/>
                <a:ext cx="9000" cy="9000"/>
              </a:xfrm>
              <a:prstGeom prst="rect">
                <a:avLst/>
              </a:prstGeom>
            </p:spPr>
          </p:pic>
        </mc:Fallback>
      </mc:AlternateContent>
      <p:pic>
        <p:nvPicPr>
          <p:cNvPr id="5122" name="Picture 2" descr="The Compressed vena cava and compressed aorta above the compressed heart and compressed lung, the Diaphragm, the collapsed right lung, the outer entry wound site and the wound site on the collapsed lung are labeled. The external wound site is bandaged. The right side has bulging intercostals muscles with the pleural space filled with air pushing on the collapsed lung and Bulging muscle in supraclavicular area with air pushing on it." title="Illustration shows the movement of air within a tension pneumothorax.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3736" y="2487563"/>
            <a:ext cx="4766466" cy="3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C6FB3-E8A5-44CA-81A4-D93007C51CD3}"/>
              </a:ext>
            </a:extLst>
          </p:cNvPr>
          <p:cNvSpPr>
            <a:spLocks noGrp="1"/>
          </p:cNvSpPr>
          <p:nvPr>
            <p:ph type="title"/>
          </p:nvPr>
        </p:nvSpPr>
        <p:spPr/>
        <p:txBody>
          <a:bodyPr/>
          <a:lstStyle/>
          <a:p>
            <a:pPr marR="0" rtl="0"/>
            <a:r>
              <a:rPr lang="en-US" b="1" i="0" u="none" strike="noStrike" kern="1600" baseline="0" dirty="0"/>
              <a:t>Types of Shock: Obstructive Shock</a:t>
            </a:r>
          </a:p>
        </p:txBody>
      </p:sp>
      <p:sp>
        <p:nvSpPr>
          <p:cNvPr id="3" name="Text Placeholder 2">
            <a:extLst>
              <a:ext uri="{FF2B5EF4-FFF2-40B4-BE49-F238E27FC236}">
                <a16:creationId xmlns:a16="http://schemas.microsoft.com/office/drawing/2014/main" xmlns="" id="{A83F16B7-0F1B-4C19-AAE4-1FECDB8778E3}"/>
              </a:ext>
            </a:extLst>
          </p:cNvPr>
          <p:cNvSpPr>
            <a:spLocks noGrp="1"/>
          </p:cNvSpPr>
          <p:nvPr>
            <p:ph type="body" idx="1"/>
          </p:nvPr>
        </p:nvSpPr>
        <p:spPr>
          <a:xfrm>
            <a:off x="891540" y="2266950"/>
            <a:ext cx="4965184" cy="3658807"/>
          </a:xfrm>
        </p:spPr>
        <p:txBody>
          <a:bodyPr/>
          <a:lstStyle/>
          <a:p>
            <a:pPr marR="0" lvl="0" rtl="0"/>
            <a:r>
              <a:rPr lang="en-US" dirty="0"/>
              <a:t>O</a:t>
            </a:r>
            <a:r>
              <a:rPr lang="en-US" u="none" strike="noStrike" baseline="0" dirty="0"/>
              <a:t>bstruction can significantly reduce the amount of blood that enters and exits the heart.</a:t>
            </a:r>
          </a:p>
          <a:p>
            <a:pPr lvl="1"/>
            <a:r>
              <a:rPr lang="en-US" dirty="0"/>
              <a:t>C</a:t>
            </a:r>
            <a:r>
              <a:rPr lang="en-US" u="none" strike="noStrike" baseline="0" dirty="0"/>
              <a:t>auses a drop in blood pressure and shock</a:t>
            </a:r>
          </a:p>
          <a:p>
            <a:pPr marR="0" lvl="0" rtl="0"/>
            <a:r>
              <a:rPr lang="en-US" dirty="0"/>
              <a:t>T</a:t>
            </a:r>
            <a:r>
              <a:rPr lang="en-US" u="none" strike="noStrike" baseline="0" dirty="0"/>
              <a:t>ension pneumothorax is a </a:t>
            </a:r>
            <a:r>
              <a:rPr lang="en-US" i="1" u="none" strike="noStrike" baseline="0" dirty="0"/>
              <a:t>pump-related disorder </a:t>
            </a:r>
            <a:r>
              <a:rPr lang="en-US" u="none" strike="noStrike" baseline="0" dirty="0"/>
              <a:t>caused by obstruction of blood flow.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xmlns="" id="{487E133F-A6AE-4819-B4F9-68CC4B781F64}"/>
                  </a:ext>
                </a:extLst>
              </p14:cNvPr>
              <p14:cNvContentPartPr/>
              <p14:nvPr/>
            </p14:nvContentPartPr>
            <p14:xfrm>
              <a:off x="3282840" y="2532225"/>
              <a:ext cx="360" cy="360"/>
            </p14:xfrm>
          </p:contentPart>
        </mc:Choice>
        <mc:Fallback xmlns="">
          <p:pic>
            <p:nvPicPr>
              <p:cNvPr id="7" name="Ink 6">
                <a:extLst>
                  <a:ext uri="{FF2B5EF4-FFF2-40B4-BE49-F238E27FC236}">
                    <a16:creationId xmlns:a16="http://schemas.microsoft.com/office/drawing/2014/main" id="{487E133F-A6AE-4819-B4F9-68CC4B781F64}"/>
                  </a:ext>
                </a:extLst>
              </p:cNvPr>
              <p:cNvPicPr/>
              <p:nvPr/>
            </p:nvPicPr>
            <p:blipFill>
              <a:blip r:embed="rId4"/>
              <a:stretch>
                <a:fillRect/>
              </a:stretch>
            </p:blipFill>
            <p:spPr>
              <a:xfrm>
                <a:off x="3278520" y="2527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xmlns="" id="{70643834-E26D-4C13-8060-A6D3BA6F5563}"/>
                  </a:ext>
                </a:extLst>
              </p14:cNvPr>
              <p14:cNvContentPartPr/>
              <p14:nvPr/>
            </p14:nvContentPartPr>
            <p14:xfrm>
              <a:off x="2488680" y="3174105"/>
              <a:ext cx="360" cy="360"/>
            </p14:xfrm>
          </p:contentPart>
        </mc:Choice>
        <mc:Fallback xmlns="">
          <p:pic>
            <p:nvPicPr>
              <p:cNvPr id="8" name="Ink 7">
                <a:extLst>
                  <a:ext uri="{FF2B5EF4-FFF2-40B4-BE49-F238E27FC236}">
                    <a16:creationId xmlns:a16="http://schemas.microsoft.com/office/drawing/2014/main" id="{70643834-E26D-4C13-8060-A6D3BA6F5563}"/>
                  </a:ext>
                </a:extLst>
              </p:cNvPr>
              <p:cNvPicPr/>
              <p:nvPr/>
            </p:nvPicPr>
            <p:blipFill>
              <a:blip r:embed="rId4"/>
              <a:stretch>
                <a:fillRect/>
              </a:stretch>
            </p:blipFill>
            <p:spPr>
              <a:xfrm>
                <a:off x="2484360" y="3169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61EA995A-1DE8-428C-83BB-4E51C026422A}"/>
                  </a:ext>
                </a:extLst>
              </p14:cNvPr>
              <p14:cNvContentPartPr/>
              <p14:nvPr/>
            </p14:nvContentPartPr>
            <p14:xfrm>
              <a:off x="1878840" y="3332145"/>
              <a:ext cx="360" cy="360"/>
            </p14:xfrm>
          </p:contentPart>
        </mc:Choice>
        <mc:Fallback xmlns="">
          <p:pic>
            <p:nvPicPr>
              <p:cNvPr id="9" name="Ink 8">
                <a:extLst>
                  <a:ext uri="{FF2B5EF4-FFF2-40B4-BE49-F238E27FC236}">
                    <a16:creationId xmlns:a16="http://schemas.microsoft.com/office/drawing/2014/main" id="{61EA995A-1DE8-428C-83BB-4E51C026422A}"/>
                  </a:ext>
                </a:extLst>
              </p:cNvPr>
              <p:cNvPicPr/>
              <p:nvPr/>
            </p:nvPicPr>
            <p:blipFill>
              <a:blip r:embed="rId4"/>
              <a:stretch>
                <a:fillRect/>
              </a:stretch>
            </p:blipFill>
            <p:spPr>
              <a:xfrm>
                <a:off x="1874520" y="3327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B786193D-91D2-4ADC-8888-9154C0425DBC}"/>
                  </a:ext>
                </a:extLst>
              </p14:cNvPr>
              <p14:cNvContentPartPr/>
              <p14:nvPr/>
            </p14:nvContentPartPr>
            <p14:xfrm>
              <a:off x="3056400" y="3048465"/>
              <a:ext cx="360" cy="360"/>
            </p14:xfrm>
          </p:contentPart>
        </mc:Choice>
        <mc:Fallback xmlns="">
          <p:pic>
            <p:nvPicPr>
              <p:cNvPr id="10" name="Ink 9">
                <a:extLst>
                  <a:ext uri="{FF2B5EF4-FFF2-40B4-BE49-F238E27FC236}">
                    <a16:creationId xmlns:a16="http://schemas.microsoft.com/office/drawing/2014/main" id="{B786193D-91D2-4ADC-8888-9154C0425DBC}"/>
                  </a:ext>
                </a:extLst>
              </p:cNvPr>
              <p:cNvPicPr/>
              <p:nvPr/>
            </p:nvPicPr>
            <p:blipFill>
              <a:blip r:embed="rId4"/>
              <a:stretch>
                <a:fillRect/>
              </a:stretch>
            </p:blipFill>
            <p:spPr>
              <a:xfrm>
                <a:off x="3052080" y="3044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xmlns="" id="{022AF6E5-C680-40D4-881A-9A2E6F5F7DCD}"/>
                  </a:ext>
                </a:extLst>
              </p14:cNvPr>
              <p14:cNvContentPartPr/>
              <p14:nvPr/>
            </p14:nvContentPartPr>
            <p14:xfrm>
              <a:off x="3891240" y="3102825"/>
              <a:ext cx="360" cy="360"/>
            </p14:xfrm>
          </p:contentPart>
        </mc:Choice>
        <mc:Fallback xmlns="">
          <p:pic>
            <p:nvPicPr>
              <p:cNvPr id="11" name="Ink 10">
                <a:extLst>
                  <a:ext uri="{FF2B5EF4-FFF2-40B4-BE49-F238E27FC236}">
                    <a16:creationId xmlns:a16="http://schemas.microsoft.com/office/drawing/2014/main" id="{022AF6E5-C680-40D4-881A-9A2E6F5F7DCD}"/>
                  </a:ext>
                </a:extLst>
              </p:cNvPr>
              <p:cNvPicPr/>
              <p:nvPr/>
            </p:nvPicPr>
            <p:blipFill>
              <a:blip r:embed="rId4"/>
              <a:stretch>
                <a:fillRect/>
              </a:stretch>
            </p:blipFill>
            <p:spPr>
              <a:xfrm>
                <a:off x="3886920" y="3098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xmlns="" id="{52E53D2F-D9FB-48BB-A84A-13FB443DA890}"/>
                  </a:ext>
                </a:extLst>
              </p14:cNvPr>
              <p14:cNvContentPartPr/>
              <p14:nvPr/>
            </p14:nvContentPartPr>
            <p14:xfrm>
              <a:off x="5479920" y="2987265"/>
              <a:ext cx="360" cy="360"/>
            </p14:xfrm>
          </p:contentPart>
        </mc:Choice>
        <mc:Fallback xmlns="">
          <p:pic>
            <p:nvPicPr>
              <p:cNvPr id="12" name="Ink 11">
                <a:extLst>
                  <a:ext uri="{FF2B5EF4-FFF2-40B4-BE49-F238E27FC236}">
                    <a16:creationId xmlns:a16="http://schemas.microsoft.com/office/drawing/2014/main" id="{52E53D2F-D9FB-48BB-A84A-13FB443DA890}"/>
                  </a:ext>
                </a:extLst>
              </p:cNvPr>
              <p:cNvPicPr/>
              <p:nvPr/>
            </p:nvPicPr>
            <p:blipFill>
              <a:blip r:embed="rId4"/>
              <a:stretch>
                <a:fillRect/>
              </a:stretch>
            </p:blipFill>
            <p:spPr>
              <a:xfrm>
                <a:off x="5475600" y="2982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xmlns="" id="{23851BC6-A5C1-4736-9003-BE911A0BDB5E}"/>
                  </a:ext>
                </a:extLst>
              </p14:cNvPr>
              <p14:cNvContentPartPr/>
              <p14:nvPr/>
            </p14:nvContentPartPr>
            <p14:xfrm>
              <a:off x="5300640" y="2983305"/>
              <a:ext cx="360" cy="360"/>
            </p14:xfrm>
          </p:contentPart>
        </mc:Choice>
        <mc:Fallback xmlns="">
          <p:pic>
            <p:nvPicPr>
              <p:cNvPr id="13" name="Ink 12">
                <a:extLst>
                  <a:ext uri="{FF2B5EF4-FFF2-40B4-BE49-F238E27FC236}">
                    <a16:creationId xmlns:a16="http://schemas.microsoft.com/office/drawing/2014/main" id="{23851BC6-A5C1-4736-9003-BE911A0BDB5E}"/>
                  </a:ext>
                </a:extLst>
              </p:cNvPr>
              <p:cNvPicPr/>
              <p:nvPr/>
            </p:nvPicPr>
            <p:blipFill>
              <a:blip r:embed="rId4"/>
              <a:stretch>
                <a:fillRect/>
              </a:stretch>
            </p:blipFill>
            <p:spPr>
              <a:xfrm>
                <a:off x="5296320" y="2978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xmlns="" id="{B261EA95-45FB-427A-8C47-82BBCE37D72F}"/>
                  </a:ext>
                </a:extLst>
              </p14:cNvPr>
              <p14:cNvContentPartPr/>
              <p14:nvPr/>
            </p14:nvContentPartPr>
            <p14:xfrm>
              <a:off x="2073600" y="3376065"/>
              <a:ext cx="360" cy="360"/>
            </p14:xfrm>
          </p:contentPart>
        </mc:Choice>
        <mc:Fallback xmlns="">
          <p:pic>
            <p:nvPicPr>
              <p:cNvPr id="14" name="Ink 13">
                <a:extLst>
                  <a:ext uri="{FF2B5EF4-FFF2-40B4-BE49-F238E27FC236}">
                    <a16:creationId xmlns:a16="http://schemas.microsoft.com/office/drawing/2014/main" id="{B261EA95-45FB-427A-8C47-82BBCE37D72F}"/>
                  </a:ext>
                </a:extLst>
              </p:cNvPr>
              <p:cNvPicPr/>
              <p:nvPr/>
            </p:nvPicPr>
            <p:blipFill>
              <a:blip r:embed="rId4"/>
              <a:stretch>
                <a:fillRect/>
              </a:stretch>
            </p:blipFill>
            <p:spPr>
              <a:xfrm>
                <a:off x="2069280" y="3371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xmlns="" id="{29DC4634-A199-4B5E-980E-F9F047CE107D}"/>
                  </a:ext>
                </a:extLst>
              </p14:cNvPr>
              <p14:cNvContentPartPr/>
              <p14:nvPr/>
            </p14:nvContentPartPr>
            <p14:xfrm>
              <a:off x="1668600" y="3806985"/>
              <a:ext cx="360" cy="360"/>
            </p14:xfrm>
          </p:contentPart>
        </mc:Choice>
        <mc:Fallback xmlns="">
          <p:pic>
            <p:nvPicPr>
              <p:cNvPr id="15" name="Ink 14">
                <a:extLst>
                  <a:ext uri="{FF2B5EF4-FFF2-40B4-BE49-F238E27FC236}">
                    <a16:creationId xmlns:a16="http://schemas.microsoft.com/office/drawing/2014/main" id="{29DC4634-A199-4B5E-980E-F9F047CE107D}"/>
                  </a:ext>
                </a:extLst>
              </p:cNvPr>
              <p:cNvPicPr/>
              <p:nvPr/>
            </p:nvPicPr>
            <p:blipFill>
              <a:blip r:embed="rId4"/>
              <a:stretch>
                <a:fillRect/>
              </a:stretch>
            </p:blipFill>
            <p:spPr>
              <a:xfrm>
                <a:off x="1664280" y="3802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xmlns="" id="{4860B9B1-1504-4992-A333-DAD3FA9EAC35}"/>
                  </a:ext>
                </a:extLst>
              </p14:cNvPr>
              <p14:cNvContentPartPr/>
              <p14:nvPr/>
            </p14:nvContentPartPr>
            <p14:xfrm>
              <a:off x="1850400" y="3779625"/>
              <a:ext cx="360" cy="360"/>
            </p14:xfrm>
          </p:contentPart>
        </mc:Choice>
        <mc:Fallback xmlns="">
          <p:pic>
            <p:nvPicPr>
              <p:cNvPr id="16" name="Ink 15">
                <a:extLst>
                  <a:ext uri="{FF2B5EF4-FFF2-40B4-BE49-F238E27FC236}">
                    <a16:creationId xmlns:a16="http://schemas.microsoft.com/office/drawing/2014/main" id="{4860B9B1-1504-4992-A333-DAD3FA9EAC35}"/>
                  </a:ext>
                </a:extLst>
              </p:cNvPr>
              <p:cNvPicPr/>
              <p:nvPr/>
            </p:nvPicPr>
            <p:blipFill>
              <a:blip r:embed="rId4"/>
              <a:stretch>
                <a:fillRect/>
              </a:stretch>
            </p:blipFill>
            <p:spPr>
              <a:xfrm>
                <a:off x="1846080" y="3775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xmlns="" id="{6826F0FA-11AB-4126-9772-FE4FC17A544E}"/>
                  </a:ext>
                </a:extLst>
              </p14:cNvPr>
              <p14:cNvContentPartPr/>
              <p14:nvPr/>
            </p14:nvContentPartPr>
            <p14:xfrm>
              <a:off x="2775240" y="3695385"/>
              <a:ext cx="360" cy="360"/>
            </p14:xfrm>
          </p:contentPart>
        </mc:Choice>
        <mc:Fallback xmlns="">
          <p:pic>
            <p:nvPicPr>
              <p:cNvPr id="17" name="Ink 16">
                <a:extLst>
                  <a:ext uri="{FF2B5EF4-FFF2-40B4-BE49-F238E27FC236}">
                    <a16:creationId xmlns:a16="http://schemas.microsoft.com/office/drawing/2014/main" id="{6826F0FA-11AB-4126-9772-FE4FC17A544E}"/>
                  </a:ext>
                </a:extLst>
              </p:cNvPr>
              <p:cNvPicPr/>
              <p:nvPr/>
            </p:nvPicPr>
            <p:blipFill>
              <a:blip r:embed="rId4"/>
              <a:stretch>
                <a:fillRect/>
              </a:stretch>
            </p:blipFill>
            <p:spPr>
              <a:xfrm>
                <a:off x="2770920" y="3691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xmlns="" id="{8AAEAC87-76FB-4653-88E4-C67B0F04A268}"/>
                  </a:ext>
                </a:extLst>
              </p14:cNvPr>
              <p14:cNvContentPartPr/>
              <p14:nvPr/>
            </p14:nvContentPartPr>
            <p14:xfrm>
              <a:off x="2803320" y="3691065"/>
              <a:ext cx="360" cy="360"/>
            </p14:xfrm>
          </p:contentPart>
        </mc:Choice>
        <mc:Fallback xmlns="">
          <p:pic>
            <p:nvPicPr>
              <p:cNvPr id="18" name="Ink 17">
                <a:extLst>
                  <a:ext uri="{FF2B5EF4-FFF2-40B4-BE49-F238E27FC236}">
                    <a16:creationId xmlns:a16="http://schemas.microsoft.com/office/drawing/2014/main" id="{8AAEAC87-76FB-4653-88E4-C67B0F04A268}"/>
                  </a:ext>
                </a:extLst>
              </p:cNvPr>
              <p:cNvPicPr/>
              <p:nvPr/>
            </p:nvPicPr>
            <p:blipFill>
              <a:blip r:embed="rId4"/>
              <a:stretch>
                <a:fillRect/>
              </a:stretch>
            </p:blipFill>
            <p:spPr>
              <a:xfrm>
                <a:off x="2799000" y="3686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xmlns="" id="{A45FE610-70F5-412D-983E-2DF11B10E106}"/>
                  </a:ext>
                </a:extLst>
              </p14:cNvPr>
              <p14:cNvContentPartPr/>
              <p14:nvPr/>
            </p14:nvContentPartPr>
            <p14:xfrm>
              <a:off x="3476160" y="3769185"/>
              <a:ext cx="360" cy="360"/>
            </p14:xfrm>
          </p:contentPart>
        </mc:Choice>
        <mc:Fallback xmlns="">
          <p:pic>
            <p:nvPicPr>
              <p:cNvPr id="19" name="Ink 18">
                <a:extLst>
                  <a:ext uri="{FF2B5EF4-FFF2-40B4-BE49-F238E27FC236}">
                    <a16:creationId xmlns:a16="http://schemas.microsoft.com/office/drawing/2014/main" id="{A45FE610-70F5-412D-983E-2DF11B10E106}"/>
                  </a:ext>
                </a:extLst>
              </p:cNvPr>
              <p:cNvPicPr/>
              <p:nvPr/>
            </p:nvPicPr>
            <p:blipFill>
              <a:blip r:embed="rId4"/>
              <a:stretch>
                <a:fillRect/>
              </a:stretch>
            </p:blipFill>
            <p:spPr>
              <a:xfrm>
                <a:off x="3471840" y="3764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xmlns="" id="{952990D9-62AF-43F8-B4A0-CFB4966D2528}"/>
                  </a:ext>
                </a:extLst>
              </p14:cNvPr>
              <p14:cNvContentPartPr/>
              <p14:nvPr/>
            </p14:nvContentPartPr>
            <p14:xfrm>
              <a:off x="3418560" y="3765225"/>
              <a:ext cx="360" cy="360"/>
            </p14:xfrm>
          </p:contentPart>
        </mc:Choice>
        <mc:Fallback xmlns="">
          <p:pic>
            <p:nvPicPr>
              <p:cNvPr id="20" name="Ink 19">
                <a:extLst>
                  <a:ext uri="{FF2B5EF4-FFF2-40B4-BE49-F238E27FC236}">
                    <a16:creationId xmlns:a16="http://schemas.microsoft.com/office/drawing/2014/main" id="{952990D9-62AF-43F8-B4A0-CFB4966D2528}"/>
                  </a:ext>
                </a:extLst>
              </p:cNvPr>
              <p:cNvPicPr/>
              <p:nvPr/>
            </p:nvPicPr>
            <p:blipFill>
              <a:blip r:embed="rId4"/>
              <a:stretch>
                <a:fillRect/>
              </a:stretch>
            </p:blipFill>
            <p:spPr>
              <a:xfrm>
                <a:off x="3414240" y="3760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xmlns="" id="{6DDA1F89-9F8C-4ECF-8986-B5805E75C946}"/>
                  </a:ext>
                </a:extLst>
              </p14:cNvPr>
              <p14:cNvContentPartPr/>
              <p14:nvPr/>
            </p14:nvContentPartPr>
            <p14:xfrm>
              <a:off x="2862360" y="3845865"/>
              <a:ext cx="360" cy="360"/>
            </p14:xfrm>
          </p:contentPart>
        </mc:Choice>
        <mc:Fallback xmlns="">
          <p:pic>
            <p:nvPicPr>
              <p:cNvPr id="21" name="Ink 20">
                <a:extLst>
                  <a:ext uri="{FF2B5EF4-FFF2-40B4-BE49-F238E27FC236}">
                    <a16:creationId xmlns:a16="http://schemas.microsoft.com/office/drawing/2014/main" id="{6DDA1F89-9F8C-4ECF-8986-B5805E75C946}"/>
                  </a:ext>
                </a:extLst>
              </p:cNvPr>
              <p:cNvPicPr/>
              <p:nvPr/>
            </p:nvPicPr>
            <p:blipFill>
              <a:blip r:embed="rId4"/>
              <a:stretch>
                <a:fillRect/>
              </a:stretch>
            </p:blipFill>
            <p:spPr>
              <a:xfrm>
                <a:off x="2858040" y="3841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xmlns="" id="{36B276D2-CC87-4B60-ACD1-ED5E54D8BE7F}"/>
                  </a:ext>
                </a:extLst>
              </p14:cNvPr>
              <p14:cNvContentPartPr/>
              <p14:nvPr/>
            </p14:nvContentPartPr>
            <p14:xfrm>
              <a:off x="3045240" y="3801225"/>
              <a:ext cx="360" cy="360"/>
            </p14:xfrm>
          </p:contentPart>
        </mc:Choice>
        <mc:Fallback xmlns="">
          <p:pic>
            <p:nvPicPr>
              <p:cNvPr id="22" name="Ink 21">
                <a:extLst>
                  <a:ext uri="{FF2B5EF4-FFF2-40B4-BE49-F238E27FC236}">
                    <a16:creationId xmlns:a16="http://schemas.microsoft.com/office/drawing/2014/main" id="{36B276D2-CC87-4B60-ACD1-ED5E54D8BE7F}"/>
                  </a:ext>
                </a:extLst>
              </p:cNvPr>
              <p:cNvPicPr/>
              <p:nvPr/>
            </p:nvPicPr>
            <p:blipFill>
              <a:blip r:embed="rId4"/>
              <a:stretch>
                <a:fillRect/>
              </a:stretch>
            </p:blipFill>
            <p:spPr>
              <a:xfrm>
                <a:off x="3040920" y="3796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xmlns="" id="{9568EC82-6C67-4EA3-AE32-723FE4446F4B}"/>
                  </a:ext>
                </a:extLst>
              </p14:cNvPr>
              <p14:cNvContentPartPr/>
              <p14:nvPr/>
            </p14:nvContentPartPr>
            <p14:xfrm>
              <a:off x="2889720" y="3749385"/>
              <a:ext cx="360" cy="360"/>
            </p14:xfrm>
          </p:contentPart>
        </mc:Choice>
        <mc:Fallback xmlns="">
          <p:pic>
            <p:nvPicPr>
              <p:cNvPr id="23" name="Ink 22">
                <a:extLst>
                  <a:ext uri="{FF2B5EF4-FFF2-40B4-BE49-F238E27FC236}">
                    <a16:creationId xmlns:a16="http://schemas.microsoft.com/office/drawing/2014/main" id="{9568EC82-6C67-4EA3-AE32-723FE4446F4B}"/>
                  </a:ext>
                </a:extLst>
              </p:cNvPr>
              <p:cNvPicPr/>
              <p:nvPr/>
            </p:nvPicPr>
            <p:blipFill>
              <a:blip r:embed="rId4"/>
              <a:stretch>
                <a:fillRect/>
              </a:stretch>
            </p:blipFill>
            <p:spPr>
              <a:xfrm>
                <a:off x="2885400" y="374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xmlns="" id="{7567FC1C-85E1-4028-83FA-B01A79292972}"/>
                  </a:ext>
                </a:extLst>
              </p14:cNvPr>
              <p14:cNvContentPartPr/>
              <p14:nvPr/>
            </p14:nvContentPartPr>
            <p14:xfrm>
              <a:off x="3164040" y="3691065"/>
              <a:ext cx="360" cy="360"/>
            </p14:xfrm>
          </p:contentPart>
        </mc:Choice>
        <mc:Fallback xmlns="">
          <p:pic>
            <p:nvPicPr>
              <p:cNvPr id="24" name="Ink 23">
                <a:extLst>
                  <a:ext uri="{FF2B5EF4-FFF2-40B4-BE49-F238E27FC236}">
                    <a16:creationId xmlns:a16="http://schemas.microsoft.com/office/drawing/2014/main" id="{7567FC1C-85E1-4028-83FA-B01A79292972}"/>
                  </a:ext>
                </a:extLst>
              </p:cNvPr>
              <p:cNvPicPr/>
              <p:nvPr/>
            </p:nvPicPr>
            <p:blipFill>
              <a:blip r:embed="rId4"/>
              <a:stretch>
                <a:fillRect/>
              </a:stretch>
            </p:blipFill>
            <p:spPr>
              <a:xfrm>
                <a:off x="3159720" y="3686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xmlns="" id="{70E5D53E-9505-4E25-B97A-7068DA3956D6}"/>
                  </a:ext>
                </a:extLst>
              </p14:cNvPr>
              <p14:cNvContentPartPr/>
              <p14:nvPr/>
            </p14:nvContentPartPr>
            <p14:xfrm>
              <a:off x="3517200" y="3676665"/>
              <a:ext cx="360" cy="360"/>
            </p14:xfrm>
          </p:contentPart>
        </mc:Choice>
        <mc:Fallback xmlns="">
          <p:pic>
            <p:nvPicPr>
              <p:cNvPr id="25" name="Ink 24">
                <a:extLst>
                  <a:ext uri="{FF2B5EF4-FFF2-40B4-BE49-F238E27FC236}">
                    <a16:creationId xmlns:a16="http://schemas.microsoft.com/office/drawing/2014/main" id="{70E5D53E-9505-4E25-B97A-7068DA3956D6}"/>
                  </a:ext>
                </a:extLst>
              </p:cNvPr>
              <p:cNvPicPr/>
              <p:nvPr/>
            </p:nvPicPr>
            <p:blipFill>
              <a:blip r:embed="rId4"/>
              <a:stretch>
                <a:fillRect/>
              </a:stretch>
            </p:blipFill>
            <p:spPr>
              <a:xfrm>
                <a:off x="3512880" y="3672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xmlns="" id="{FF7464FE-6959-4AF3-AB9C-F8019D782EE0}"/>
                  </a:ext>
                </a:extLst>
              </p14:cNvPr>
              <p14:cNvContentPartPr/>
              <p14:nvPr/>
            </p14:nvContentPartPr>
            <p14:xfrm>
              <a:off x="3498120" y="3776385"/>
              <a:ext cx="360" cy="360"/>
            </p14:xfrm>
          </p:contentPart>
        </mc:Choice>
        <mc:Fallback xmlns="">
          <p:pic>
            <p:nvPicPr>
              <p:cNvPr id="26" name="Ink 25">
                <a:extLst>
                  <a:ext uri="{FF2B5EF4-FFF2-40B4-BE49-F238E27FC236}">
                    <a16:creationId xmlns:a16="http://schemas.microsoft.com/office/drawing/2014/main" id="{FF7464FE-6959-4AF3-AB9C-F8019D782EE0}"/>
                  </a:ext>
                </a:extLst>
              </p:cNvPr>
              <p:cNvPicPr/>
              <p:nvPr/>
            </p:nvPicPr>
            <p:blipFill>
              <a:blip r:embed="rId4"/>
              <a:stretch>
                <a:fillRect/>
              </a:stretch>
            </p:blipFill>
            <p:spPr>
              <a:xfrm>
                <a:off x="3493800" y="3772065"/>
                <a:ext cx="9000" cy="9000"/>
              </a:xfrm>
              <a:prstGeom prst="rect">
                <a:avLst/>
              </a:prstGeom>
            </p:spPr>
          </p:pic>
        </mc:Fallback>
      </mc:AlternateContent>
      <p:pic>
        <p:nvPicPr>
          <p:cNvPr id="6146" name="Picture 2" descr="X ray image of a ribcage shows accumulation of air in the space between the inside of the chest cavity and the collapsed lung on the right sid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14829" y="2585502"/>
            <a:ext cx="4135462" cy="276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71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72737-813B-40FA-B360-FD5FDF77505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 Obstructive Shock</a:t>
            </a:r>
          </a:p>
        </p:txBody>
      </p:sp>
      <p:sp>
        <p:nvSpPr>
          <p:cNvPr id="3" name="Text Placeholder 2">
            <a:extLst>
              <a:ext uri="{FF2B5EF4-FFF2-40B4-BE49-F238E27FC236}">
                <a16:creationId xmlns:a16="http://schemas.microsoft.com/office/drawing/2014/main" xmlns="" id="{53F50E70-9C81-4B09-B18D-7BBD5CCDCE54}"/>
              </a:ext>
            </a:extLst>
          </p:cNvPr>
          <p:cNvSpPr>
            <a:spLocks noGrp="1"/>
          </p:cNvSpPr>
          <p:nvPr>
            <p:ph sz="half" idx="1"/>
          </p:nvPr>
        </p:nvSpPr>
        <p:spPr>
          <a:xfrm>
            <a:off x="557561" y="1621907"/>
            <a:ext cx="5857807" cy="4729436"/>
          </a:xfrm>
        </p:spPr>
        <p:txBody>
          <a:bodyPr>
            <a:noAutofit/>
          </a:bodyPr>
          <a:lstStyle/>
          <a:p>
            <a:pPr marR="0" lvl="0" rtl="0">
              <a:lnSpc>
                <a:spcPct val="90000"/>
              </a:lnSpc>
              <a:spcBef>
                <a:spcPts val="600"/>
              </a:spcBef>
              <a:spcAft>
                <a:spcPts val="600"/>
              </a:spcAft>
              <a:buNone/>
            </a:pPr>
            <a:r>
              <a:rPr lang="en-US" sz="2400" b="1" u="none" strike="noStrike" baseline="0" dirty="0"/>
              <a:t>Pericardial Tamponade</a:t>
            </a:r>
          </a:p>
          <a:p>
            <a:pPr marR="0" lvl="0" rtl="0">
              <a:lnSpc>
                <a:spcPct val="90000"/>
              </a:lnSpc>
              <a:spcBef>
                <a:spcPts val="600"/>
              </a:spcBef>
              <a:spcAft>
                <a:spcPts val="600"/>
              </a:spcAft>
            </a:pPr>
            <a:r>
              <a:rPr lang="en-US" sz="2400" dirty="0"/>
              <a:t>F</a:t>
            </a:r>
            <a:r>
              <a:rPr lang="en-US" sz="2400" u="none" strike="noStrike" baseline="0" dirty="0"/>
              <a:t>luid accumulates within the pericardium, the sac surrounding the heart. </a:t>
            </a:r>
          </a:p>
          <a:p>
            <a:pPr lvl="1">
              <a:lnSpc>
                <a:spcPct val="90000"/>
              </a:lnSpc>
              <a:spcBef>
                <a:spcPts val="600"/>
              </a:spcBef>
              <a:spcAft>
                <a:spcPts val="600"/>
              </a:spcAft>
            </a:pPr>
            <a:r>
              <a:rPr lang="en-US" sz="2200" dirty="0"/>
              <a:t>F</a:t>
            </a:r>
            <a:r>
              <a:rPr lang="en-US" sz="2200" u="none" strike="noStrike" baseline="0" dirty="0"/>
              <a:t>luid accumulation is called pericardial tamponade.</a:t>
            </a:r>
          </a:p>
          <a:p>
            <a:pPr lvl="1">
              <a:lnSpc>
                <a:spcPct val="90000"/>
              </a:lnSpc>
              <a:spcBef>
                <a:spcPts val="600"/>
              </a:spcBef>
              <a:spcAft>
                <a:spcPts val="600"/>
              </a:spcAft>
            </a:pPr>
            <a:r>
              <a:rPr lang="en-US" sz="2200" dirty="0"/>
              <a:t>R</a:t>
            </a:r>
            <a:r>
              <a:rPr lang="en-US" sz="2200" u="none" strike="noStrike" baseline="0" dirty="0"/>
              <a:t>ight side of the heart cannot expand from the pressure of the fluid.</a:t>
            </a:r>
          </a:p>
          <a:p>
            <a:pPr lvl="2">
              <a:lnSpc>
                <a:spcPct val="90000"/>
              </a:lnSpc>
              <a:spcBef>
                <a:spcPts val="600"/>
              </a:spcBef>
              <a:spcAft>
                <a:spcPts val="600"/>
              </a:spcAft>
            </a:pPr>
            <a:r>
              <a:rPr lang="en-US" sz="2000" dirty="0"/>
              <a:t>D</a:t>
            </a:r>
            <a:r>
              <a:rPr lang="en-US" sz="2000" u="none" strike="noStrike" baseline="0" dirty="0"/>
              <a:t>ecreasing cardiac output and causing shock</a:t>
            </a:r>
          </a:p>
          <a:p>
            <a:pPr lvl="1">
              <a:lnSpc>
                <a:spcPct val="90000"/>
              </a:lnSpc>
              <a:spcBef>
                <a:spcPts val="600"/>
              </a:spcBef>
              <a:spcAft>
                <a:spcPts val="600"/>
              </a:spcAft>
            </a:pPr>
            <a:r>
              <a:rPr lang="en-US" sz="2200" u="none" strike="noStrike" baseline="0" dirty="0"/>
              <a:t>Pericardial tamponade is thus a </a:t>
            </a:r>
            <a:r>
              <a:rPr lang="en-US" sz="2200" i="1" u="none" strike="noStrike" baseline="0" dirty="0"/>
              <a:t>pump-related problem. </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19A56CBF-3E41-4D07-8FEC-9E5C0E352BE9}"/>
                  </a:ext>
                </a:extLst>
              </p14:cNvPr>
              <p14:cNvContentPartPr/>
              <p14:nvPr/>
            </p14:nvContentPartPr>
            <p14:xfrm>
              <a:off x="4101480" y="2485785"/>
              <a:ext cx="360" cy="360"/>
            </p14:xfrm>
          </p:contentPart>
        </mc:Choice>
        <mc:Fallback xmlns="">
          <p:pic>
            <p:nvPicPr>
              <p:cNvPr id="4" name="Ink 3">
                <a:extLst>
                  <a:ext uri="{FF2B5EF4-FFF2-40B4-BE49-F238E27FC236}">
                    <a16:creationId xmlns:a16="http://schemas.microsoft.com/office/drawing/2014/main" id="{19A56CBF-3E41-4D07-8FEC-9E5C0E352BE9}"/>
                  </a:ext>
                </a:extLst>
              </p:cNvPr>
              <p:cNvPicPr/>
              <p:nvPr/>
            </p:nvPicPr>
            <p:blipFill>
              <a:blip r:embed="rId4"/>
              <a:stretch>
                <a:fillRect/>
              </a:stretch>
            </p:blipFill>
            <p:spPr>
              <a:xfrm>
                <a:off x="4097160" y="2481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70B2273B-FA89-41D0-AC7A-80492B6D506C}"/>
                  </a:ext>
                </a:extLst>
              </p14:cNvPr>
              <p14:cNvContentPartPr/>
              <p14:nvPr/>
            </p14:nvContentPartPr>
            <p14:xfrm>
              <a:off x="2485440" y="2897985"/>
              <a:ext cx="360" cy="360"/>
            </p14:xfrm>
          </p:contentPart>
        </mc:Choice>
        <mc:Fallback xmlns="">
          <p:pic>
            <p:nvPicPr>
              <p:cNvPr id="7" name="Ink 6">
                <a:extLst>
                  <a:ext uri="{FF2B5EF4-FFF2-40B4-BE49-F238E27FC236}">
                    <a16:creationId xmlns:a16="http://schemas.microsoft.com/office/drawing/2014/main" id="{70B2273B-FA89-41D0-AC7A-80492B6D506C}"/>
                  </a:ext>
                </a:extLst>
              </p:cNvPr>
              <p:cNvPicPr/>
              <p:nvPr/>
            </p:nvPicPr>
            <p:blipFill>
              <a:blip r:embed="rId4"/>
              <a:stretch>
                <a:fillRect/>
              </a:stretch>
            </p:blipFill>
            <p:spPr>
              <a:xfrm>
                <a:off x="2481120" y="2893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06AD4696-9FDF-4001-98E5-1CBBD62CF115}"/>
                  </a:ext>
                </a:extLst>
              </p14:cNvPr>
              <p14:cNvContentPartPr/>
              <p14:nvPr/>
            </p14:nvContentPartPr>
            <p14:xfrm>
              <a:off x="2945880" y="2839665"/>
              <a:ext cx="360" cy="360"/>
            </p14:xfrm>
          </p:contentPart>
        </mc:Choice>
        <mc:Fallback xmlns="">
          <p:pic>
            <p:nvPicPr>
              <p:cNvPr id="9" name="Ink 8">
                <a:extLst>
                  <a:ext uri="{FF2B5EF4-FFF2-40B4-BE49-F238E27FC236}">
                    <a16:creationId xmlns:a16="http://schemas.microsoft.com/office/drawing/2014/main" id="{06AD4696-9FDF-4001-98E5-1CBBD62CF115}"/>
                  </a:ext>
                </a:extLst>
              </p:cNvPr>
              <p:cNvPicPr/>
              <p:nvPr/>
            </p:nvPicPr>
            <p:blipFill>
              <a:blip r:embed="rId4"/>
              <a:stretch>
                <a:fillRect/>
              </a:stretch>
            </p:blipFill>
            <p:spPr>
              <a:xfrm>
                <a:off x="2941560" y="2835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0565E893-30F5-4D11-8451-A9E533997305}"/>
                  </a:ext>
                </a:extLst>
              </p14:cNvPr>
              <p14:cNvContentPartPr/>
              <p14:nvPr/>
            </p14:nvContentPartPr>
            <p14:xfrm>
              <a:off x="2886120" y="2820225"/>
              <a:ext cx="360" cy="360"/>
            </p14:xfrm>
          </p:contentPart>
        </mc:Choice>
        <mc:Fallback xmlns="">
          <p:pic>
            <p:nvPicPr>
              <p:cNvPr id="10" name="Ink 9">
                <a:extLst>
                  <a:ext uri="{FF2B5EF4-FFF2-40B4-BE49-F238E27FC236}">
                    <a16:creationId xmlns:a16="http://schemas.microsoft.com/office/drawing/2014/main" id="{0565E893-30F5-4D11-8451-A9E533997305}"/>
                  </a:ext>
                </a:extLst>
              </p:cNvPr>
              <p:cNvPicPr/>
              <p:nvPr/>
            </p:nvPicPr>
            <p:blipFill>
              <a:blip r:embed="rId4"/>
              <a:stretch>
                <a:fillRect/>
              </a:stretch>
            </p:blipFill>
            <p:spPr>
              <a:xfrm>
                <a:off x="2881800" y="2815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xmlns="" id="{18BEF753-DCA2-4E20-9AB8-E71F49DAD10B}"/>
                  </a:ext>
                </a:extLst>
              </p14:cNvPr>
              <p14:cNvContentPartPr/>
              <p14:nvPr/>
            </p14:nvContentPartPr>
            <p14:xfrm>
              <a:off x="3261240" y="2786385"/>
              <a:ext cx="360" cy="360"/>
            </p14:xfrm>
          </p:contentPart>
        </mc:Choice>
        <mc:Fallback xmlns="">
          <p:pic>
            <p:nvPicPr>
              <p:cNvPr id="11" name="Ink 10">
                <a:extLst>
                  <a:ext uri="{FF2B5EF4-FFF2-40B4-BE49-F238E27FC236}">
                    <a16:creationId xmlns:a16="http://schemas.microsoft.com/office/drawing/2014/main" id="{18BEF753-DCA2-4E20-9AB8-E71F49DAD10B}"/>
                  </a:ext>
                </a:extLst>
              </p:cNvPr>
              <p:cNvPicPr/>
              <p:nvPr/>
            </p:nvPicPr>
            <p:blipFill>
              <a:blip r:embed="rId4"/>
              <a:stretch>
                <a:fillRect/>
              </a:stretch>
            </p:blipFill>
            <p:spPr>
              <a:xfrm>
                <a:off x="3256920" y="2782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xmlns="" id="{F5230044-CB13-4A06-808F-5FC732F621C5}"/>
                  </a:ext>
                </a:extLst>
              </p14:cNvPr>
              <p14:cNvContentPartPr/>
              <p14:nvPr/>
            </p14:nvContentPartPr>
            <p14:xfrm>
              <a:off x="5605560" y="2682705"/>
              <a:ext cx="360" cy="360"/>
            </p14:xfrm>
          </p:contentPart>
        </mc:Choice>
        <mc:Fallback xmlns="">
          <p:pic>
            <p:nvPicPr>
              <p:cNvPr id="12" name="Ink 11">
                <a:extLst>
                  <a:ext uri="{FF2B5EF4-FFF2-40B4-BE49-F238E27FC236}">
                    <a16:creationId xmlns:a16="http://schemas.microsoft.com/office/drawing/2014/main" id="{F5230044-CB13-4A06-808F-5FC732F621C5}"/>
                  </a:ext>
                </a:extLst>
              </p:cNvPr>
              <p:cNvPicPr/>
              <p:nvPr/>
            </p:nvPicPr>
            <p:blipFill>
              <a:blip r:embed="rId4"/>
              <a:stretch>
                <a:fillRect/>
              </a:stretch>
            </p:blipFill>
            <p:spPr>
              <a:xfrm>
                <a:off x="5601240" y="2678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xmlns="" id="{0EF6F015-806C-45CE-982E-C606B454E7D7}"/>
                  </a:ext>
                </a:extLst>
              </p14:cNvPr>
              <p14:cNvContentPartPr/>
              <p14:nvPr/>
            </p14:nvContentPartPr>
            <p14:xfrm>
              <a:off x="1795680" y="3386865"/>
              <a:ext cx="360" cy="360"/>
            </p14:xfrm>
          </p:contentPart>
        </mc:Choice>
        <mc:Fallback xmlns="">
          <p:pic>
            <p:nvPicPr>
              <p:cNvPr id="13" name="Ink 12">
                <a:extLst>
                  <a:ext uri="{FF2B5EF4-FFF2-40B4-BE49-F238E27FC236}">
                    <a16:creationId xmlns:a16="http://schemas.microsoft.com/office/drawing/2014/main" id="{0EF6F015-806C-45CE-982E-C606B454E7D7}"/>
                  </a:ext>
                </a:extLst>
              </p:cNvPr>
              <p:cNvPicPr/>
              <p:nvPr/>
            </p:nvPicPr>
            <p:blipFill>
              <a:blip r:embed="rId4"/>
              <a:stretch>
                <a:fillRect/>
              </a:stretch>
            </p:blipFill>
            <p:spPr>
              <a:xfrm>
                <a:off x="1791360" y="3382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xmlns="" id="{732A7D97-2358-4453-9750-5784EC334048}"/>
                  </a:ext>
                </a:extLst>
              </p14:cNvPr>
              <p14:cNvContentPartPr/>
              <p14:nvPr/>
            </p14:nvContentPartPr>
            <p14:xfrm>
              <a:off x="1592280" y="3574425"/>
              <a:ext cx="360" cy="360"/>
            </p14:xfrm>
          </p:contentPart>
        </mc:Choice>
        <mc:Fallback xmlns="">
          <p:pic>
            <p:nvPicPr>
              <p:cNvPr id="14" name="Ink 13">
                <a:extLst>
                  <a:ext uri="{FF2B5EF4-FFF2-40B4-BE49-F238E27FC236}">
                    <a16:creationId xmlns:a16="http://schemas.microsoft.com/office/drawing/2014/main" id="{732A7D97-2358-4453-9750-5784EC334048}"/>
                  </a:ext>
                </a:extLst>
              </p:cNvPr>
              <p:cNvPicPr/>
              <p:nvPr/>
            </p:nvPicPr>
            <p:blipFill>
              <a:blip r:embed="rId4"/>
              <a:stretch>
                <a:fillRect/>
              </a:stretch>
            </p:blipFill>
            <p:spPr>
              <a:xfrm>
                <a:off x="1587960" y="3570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xmlns="" id="{716E119C-A08E-4BA0-8D79-FBCF7015C16B}"/>
                  </a:ext>
                </a:extLst>
              </p14:cNvPr>
              <p14:cNvContentPartPr/>
              <p14:nvPr/>
            </p14:nvContentPartPr>
            <p14:xfrm>
              <a:off x="2952000" y="3741825"/>
              <a:ext cx="360" cy="360"/>
            </p14:xfrm>
          </p:contentPart>
        </mc:Choice>
        <mc:Fallback xmlns="">
          <p:pic>
            <p:nvPicPr>
              <p:cNvPr id="15" name="Ink 14">
                <a:extLst>
                  <a:ext uri="{FF2B5EF4-FFF2-40B4-BE49-F238E27FC236}">
                    <a16:creationId xmlns:a16="http://schemas.microsoft.com/office/drawing/2014/main" id="{716E119C-A08E-4BA0-8D79-FBCF7015C16B}"/>
                  </a:ext>
                </a:extLst>
              </p:cNvPr>
              <p:cNvPicPr/>
              <p:nvPr/>
            </p:nvPicPr>
            <p:blipFill>
              <a:blip r:embed="rId4"/>
              <a:stretch>
                <a:fillRect/>
              </a:stretch>
            </p:blipFill>
            <p:spPr>
              <a:xfrm>
                <a:off x="2947680" y="3737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xmlns="" id="{A5A8040A-DE73-46B3-BF10-B9BDF2B69782}"/>
                  </a:ext>
                </a:extLst>
              </p14:cNvPr>
              <p14:cNvContentPartPr/>
              <p14:nvPr/>
            </p14:nvContentPartPr>
            <p14:xfrm>
              <a:off x="3878280" y="3578385"/>
              <a:ext cx="360" cy="360"/>
            </p14:xfrm>
          </p:contentPart>
        </mc:Choice>
        <mc:Fallback xmlns="">
          <p:pic>
            <p:nvPicPr>
              <p:cNvPr id="16" name="Ink 15">
                <a:extLst>
                  <a:ext uri="{FF2B5EF4-FFF2-40B4-BE49-F238E27FC236}">
                    <a16:creationId xmlns:a16="http://schemas.microsoft.com/office/drawing/2014/main" id="{A5A8040A-DE73-46B3-BF10-B9BDF2B69782}"/>
                  </a:ext>
                </a:extLst>
              </p:cNvPr>
              <p:cNvPicPr/>
              <p:nvPr/>
            </p:nvPicPr>
            <p:blipFill>
              <a:blip r:embed="rId4"/>
              <a:stretch>
                <a:fillRect/>
              </a:stretch>
            </p:blipFill>
            <p:spPr>
              <a:xfrm>
                <a:off x="3873960" y="3574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xmlns="" id="{92309BE6-E989-4A30-A39D-F7D2EBA80533}"/>
                  </a:ext>
                </a:extLst>
              </p14:cNvPr>
              <p14:cNvContentPartPr/>
              <p14:nvPr/>
            </p14:nvContentPartPr>
            <p14:xfrm>
              <a:off x="3914640" y="3551025"/>
              <a:ext cx="1022400" cy="7200"/>
            </p14:xfrm>
          </p:contentPart>
        </mc:Choice>
        <mc:Fallback xmlns="">
          <p:pic>
            <p:nvPicPr>
              <p:cNvPr id="17" name="Ink 16">
                <a:extLst>
                  <a:ext uri="{FF2B5EF4-FFF2-40B4-BE49-F238E27FC236}">
                    <a16:creationId xmlns:a16="http://schemas.microsoft.com/office/drawing/2014/main" id="{92309BE6-E989-4A30-A39D-F7D2EBA80533}"/>
                  </a:ext>
                </a:extLst>
              </p:cNvPr>
              <p:cNvPicPr/>
              <p:nvPr/>
            </p:nvPicPr>
            <p:blipFill>
              <a:blip r:embed="rId15"/>
              <a:stretch>
                <a:fillRect/>
              </a:stretch>
            </p:blipFill>
            <p:spPr>
              <a:xfrm>
                <a:off x="3910320" y="3546705"/>
                <a:ext cx="1031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xmlns="" id="{BCFBE497-4497-4E29-A280-EC51CC5A4C15}"/>
                  </a:ext>
                </a:extLst>
              </p14:cNvPr>
              <p14:cNvContentPartPr/>
              <p14:nvPr/>
            </p14:nvContentPartPr>
            <p14:xfrm>
              <a:off x="1733400" y="3986625"/>
              <a:ext cx="360" cy="360"/>
            </p14:xfrm>
          </p:contentPart>
        </mc:Choice>
        <mc:Fallback xmlns="">
          <p:pic>
            <p:nvPicPr>
              <p:cNvPr id="18" name="Ink 17">
                <a:extLst>
                  <a:ext uri="{FF2B5EF4-FFF2-40B4-BE49-F238E27FC236}">
                    <a16:creationId xmlns:a16="http://schemas.microsoft.com/office/drawing/2014/main" id="{BCFBE497-4497-4E29-A280-EC51CC5A4C15}"/>
                  </a:ext>
                </a:extLst>
              </p:cNvPr>
              <p:cNvPicPr/>
              <p:nvPr/>
            </p:nvPicPr>
            <p:blipFill>
              <a:blip r:embed="rId4"/>
              <a:stretch>
                <a:fillRect/>
              </a:stretch>
            </p:blipFill>
            <p:spPr>
              <a:xfrm>
                <a:off x="1729080" y="3982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xmlns="" id="{645C37BC-0047-40CB-A7A8-D5746E863E0D}"/>
                  </a:ext>
                </a:extLst>
              </p14:cNvPr>
              <p14:cNvContentPartPr/>
              <p14:nvPr/>
            </p14:nvContentPartPr>
            <p14:xfrm>
              <a:off x="1725840" y="4453185"/>
              <a:ext cx="360" cy="360"/>
            </p14:xfrm>
          </p:contentPart>
        </mc:Choice>
        <mc:Fallback xmlns="">
          <p:pic>
            <p:nvPicPr>
              <p:cNvPr id="19" name="Ink 18">
                <a:extLst>
                  <a:ext uri="{FF2B5EF4-FFF2-40B4-BE49-F238E27FC236}">
                    <a16:creationId xmlns:a16="http://schemas.microsoft.com/office/drawing/2014/main" id="{645C37BC-0047-40CB-A7A8-D5746E863E0D}"/>
                  </a:ext>
                </a:extLst>
              </p:cNvPr>
              <p:cNvPicPr/>
              <p:nvPr/>
            </p:nvPicPr>
            <p:blipFill>
              <a:blip r:embed="rId4"/>
              <a:stretch>
                <a:fillRect/>
              </a:stretch>
            </p:blipFill>
            <p:spPr>
              <a:xfrm>
                <a:off x="1721520" y="4448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xmlns="" id="{6EB12039-CA3C-49E4-8787-8EF73485B69D}"/>
                  </a:ext>
                </a:extLst>
              </p14:cNvPr>
              <p14:cNvContentPartPr/>
              <p14:nvPr/>
            </p14:nvContentPartPr>
            <p14:xfrm>
              <a:off x="2839320" y="4362825"/>
              <a:ext cx="360" cy="360"/>
            </p14:xfrm>
          </p:contentPart>
        </mc:Choice>
        <mc:Fallback xmlns="">
          <p:pic>
            <p:nvPicPr>
              <p:cNvPr id="20" name="Ink 19">
                <a:extLst>
                  <a:ext uri="{FF2B5EF4-FFF2-40B4-BE49-F238E27FC236}">
                    <a16:creationId xmlns:a16="http://schemas.microsoft.com/office/drawing/2014/main" id="{6EB12039-CA3C-49E4-8787-8EF73485B69D}"/>
                  </a:ext>
                </a:extLst>
              </p:cNvPr>
              <p:cNvPicPr/>
              <p:nvPr/>
            </p:nvPicPr>
            <p:blipFill>
              <a:blip r:embed="rId4"/>
              <a:stretch>
                <a:fillRect/>
              </a:stretch>
            </p:blipFill>
            <p:spPr>
              <a:xfrm>
                <a:off x="2835000" y="4358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xmlns="" id="{79113ABA-77C2-4EEB-A7B4-B8238091B4C3}"/>
                  </a:ext>
                </a:extLst>
              </p14:cNvPr>
              <p14:cNvContentPartPr/>
              <p14:nvPr/>
            </p14:nvContentPartPr>
            <p14:xfrm>
              <a:off x="3705120" y="4372185"/>
              <a:ext cx="360" cy="360"/>
            </p14:xfrm>
          </p:contentPart>
        </mc:Choice>
        <mc:Fallback xmlns="">
          <p:pic>
            <p:nvPicPr>
              <p:cNvPr id="21" name="Ink 20">
                <a:extLst>
                  <a:ext uri="{FF2B5EF4-FFF2-40B4-BE49-F238E27FC236}">
                    <a16:creationId xmlns:a16="http://schemas.microsoft.com/office/drawing/2014/main" id="{79113ABA-77C2-4EEB-A7B4-B8238091B4C3}"/>
                  </a:ext>
                </a:extLst>
              </p:cNvPr>
              <p:cNvPicPr/>
              <p:nvPr/>
            </p:nvPicPr>
            <p:blipFill>
              <a:blip r:embed="rId4"/>
              <a:stretch>
                <a:fillRect/>
              </a:stretch>
            </p:blipFill>
            <p:spPr>
              <a:xfrm>
                <a:off x="3700800" y="4367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xmlns="" id="{C0BCA584-0E75-42EF-B94B-B946A33B9428}"/>
                  </a:ext>
                </a:extLst>
              </p14:cNvPr>
              <p14:cNvContentPartPr/>
              <p14:nvPr/>
            </p14:nvContentPartPr>
            <p14:xfrm>
              <a:off x="5206680" y="4324305"/>
              <a:ext cx="360" cy="360"/>
            </p14:xfrm>
          </p:contentPart>
        </mc:Choice>
        <mc:Fallback xmlns="">
          <p:pic>
            <p:nvPicPr>
              <p:cNvPr id="22" name="Ink 21">
                <a:extLst>
                  <a:ext uri="{FF2B5EF4-FFF2-40B4-BE49-F238E27FC236}">
                    <a16:creationId xmlns:a16="http://schemas.microsoft.com/office/drawing/2014/main" id="{C0BCA584-0E75-42EF-B94B-B946A33B9428}"/>
                  </a:ext>
                </a:extLst>
              </p:cNvPr>
              <p:cNvPicPr/>
              <p:nvPr/>
            </p:nvPicPr>
            <p:blipFill>
              <a:blip r:embed="rId4"/>
              <a:stretch>
                <a:fillRect/>
              </a:stretch>
            </p:blipFill>
            <p:spPr>
              <a:xfrm>
                <a:off x="5202360" y="4319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xmlns="" id="{C6C4A010-AC36-4D7E-A2CC-FAC7AC4893A5}"/>
                  </a:ext>
                </a:extLst>
              </p14:cNvPr>
              <p14:cNvContentPartPr/>
              <p14:nvPr/>
            </p14:nvContentPartPr>
            <p14:xfrm>
              <a:off x="3643560" y="4282185"/>
              <a:ext cx="360" cy="360"/>
            </p14:xfrm>
          </p:contentPart>
        </mc:Choice>
        <mc:Fallback xmlns="">
          <p:pic>
            <p:nvPicPr>
              <p:cNvPr id="23" name="Ink 22">
                <a:extLst>
                  <a:ext uri="{FF2B5EF4-FFF2-40B4-BE49-F238E27FC236}">
                    <a16:creationId xmlns:a16="http://schemas.microsoft.com/office/drawing/2014/main" id="{C6C4A010-AC36-4D7E-A2CC-FAC7AC4893A5}"/>
                  </a:ext>
                </a:extLst>
              </p:cNvPr>
              <p:cNvPicPr/>
              <p:nvPr/>
            </p:nvPicPr>
            <p:blipFill>
              <a:blip r:embed="rId4"/>
              <a:stretch>
                <a:fillRect/>
              </a:stretch>
            </p:blipFill>
            <p:spPr>
              <a:xfrm>
                <a:off x="3639240" y="4277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xmlns="" id="{D53FEE0A-9437-403B-9899-A8A1F4B93877}"/>
                  </a:ext>
                </a:extLst>
              </p14:cNvPr>
              <p14:cNvContentPartPr/>
              <p14:nvPr/>
            </p14:nvContentPartPr>
            <p14:xfrm>
              <a:off x="1813680" y="4686825"/>
              <a:ext cx="360" cy="360"/>
            </p14:xfrm>
          </p:contentPart>
        </mc:Choice>
        <mc:Fallback xmlns="">
          <p:pic>
            <p:nvPicPr>
              <p:cNvPr id="24" name="Ink 23">
                <a:extLst>
                  <a:ext uri="{FF2B5EF4-FFF2-40B4-BE49-F238E27FC236}">
                    <a16:creationId xmlns:a16="http://schemas.microsoft.com/office/drawing/2014/main" id="{D53FEE0A-9437-403B-9899-A8A1F4B93877}"/>
                  </a:ext>
                </a:extLst>
              </p:cNvPr>
              <p:cNvPicPr/>
              <p:nvPr/>
            </p:nvPicPr>
            <p:blipFill>
              <a:blip r:embed="rId4"/>
              <a:stretch>
                <a:fillRect/>
              </a:stretch>
            </p:blipFill>
            <p:spPr>
              <a:xfrm>
                <a:off x="1809360" y="4682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xmlns="" id="{FFAB85DF-ECB2-4630-8225-6038349D1A88}"/>
                  </a:ext>
                </a:extLst>
              </p14:cNvPr>
              <p14:cNvContentPartPr/>
              <p14:nvPr/>
            </p14:nvContentPartPr>
            <p14:xfrm>
              <a:off x="2625840" y="4624905"/>
              <a:ext cx="360" cy="360"/>
            </p14:xfrm>
          </p:contentPart>
        </mc:Choice>
        <mc:Fallback xmlns="">
          <p:pic>
            <p:nvPicPr>
              <p:cNvPr id="25" name="Ink 24">
                <a:extLst>
                  <a:ext uri="{FF2B5EF4-FFF2-40B4-BE49-F238E27FC236}">
                    <a16:creationId xmlns:a16="http://schemas.microsoft.com/office/drawing/2014/main" id="{FFAB85DF-ECB2-4630-8225-6038349D1A88}"/>
                  </a:ext>
                </a:extLst>
              </p:cNvPr>
              <p:cNvPicPr/>
              <p:nvPr/>
            </p:nvPicPr>
            <p:blipFill>
              <a:blip r:embed="rId4"/>
              <a:stretch>
                <a:fillRect/>
              </a:stretch>
            </p:blipFill>
            <p:spPr>
              <a:xfrm>
                <a:off x="2621520" y="4620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xmlns="" id="{5D30ACA4-8A83-481C-8E5E-A2E1E83E5FB5}"/>
                  </a:ext>
                </a:extLst>
              </p14:cNvPr>
              <p14:cNvContentPartPr/>
              <p14:nvPr/>
            </p14:nvContentPartPr>
            <p14:xfrm>
              <a:off x="2616480" y="4721385"/>
              <a:ext cx="360" cy="360"/>
            </p14:xfrm>
          </p:contentPart>
        </mc:Choice>
        <mc:Fallback xmlns="">
          <p:pic>
            <p:nvPicPr>
              <p:cNvPr id="26" name="Ink 25">
                <a:extLst>
                  <a:ext uri="{FF2B5EF4-FFF2-40B4-BE49-F238E27FC236}">
                    <a16:creationId xmlns:a16="http://schemas.microsoft.com/office/drawing/2014/main" id="{5D30ACA4-8A83-481C-8E5E-A2E1E83E5FB5}"/>
                  </a:ext>
                </a:extLst>
              </p:cNvPr>
              <p:cNvPicPr/>
              <p:nvPr/>
            </p:nvPicPr>
            <p:blipFill>
              <a:blip r:embed="rId4"/>
              <a:stretch>
                <a:fillRect/>
              </a:stretch>
            </p:blipFill>
            <p:spPr>
              <a:xfrm>
                <a:off x="2612160" y="4717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xmlns="" id="{B1E7B29D-CFF3-4431-8C4B-A4ED3EDC13F8}"/>
                  </a:ext>
                </a:extLst>
              </p14:cNvPr>
              <p14:cNvContentPartPr/>
              <p14:nvPr/>
            </p14:nvContentPartPr>
            <p14:xfrm>
              <a:off x="3018600" y="5047545"/>
              <a:ext cx="360" cy="360"/>
            </p14:xfrm>
          </p:contentPart>
        </mc:Choice>
        <mc:Fallback xmlns="">
          <p:pic>
            <p:nvPicPr>
              <p:cNvPr id="27" name="Ink 26">
                <a:extLst>
                  <a:ext uri="{FF2B5EF4-FFF2-40B4-BE49-F238E27FC236}">
                    <a16:creationId xmlns:a16="http://schemas.microsoft.com/office/drawing/2014/main" id="{B1E7B29D-CFF3-4431-8C4B-A4ED3EDC13F8}"/>
                  </a:ext>
                </a:extLst>
              </p:cNvPr>
              <p:cNvPicPr/>
              <p:nvPr/>
            </p:nvPicPr>
            <p:blipFill>
              <a:blip r:embed="rId4"/>
              <a:stretch>
                <a:fillRect/>
              </a:stretch>
            </p:blipFill>
            <p:spPr>
              <a:xfrm>
                <a:off x="3014280" y="5043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xmlns="" id="{75BC7484-FA54-4FE2-A416-FD0C290FB136}"/>
                  </a:ext>
                </a:extLst>
              </p14:cNvPr>
              <p14:cNvContentPartPr/>
              <p14:nvPr/>
            </p14:nvContentPartPr>
            <p14:xfrm>
              <a:off x="3590280" y="5045745"/>
              <a:ext cx="360" cy="360"/>
            </p14:xfrm>
          </p:contentPart>
        </mc:Choice>
        <mc:Fallback xmlns="">
          <p:pic>
            <p:nvPicPr>
              <p:cNvPr id="28" name="Ink 27">
                <a:extLst>
                  <a:ext uri="{FF2B5EF4-FFF2-40B4-BE49-F238E27FC236}">
                    <a16:creationId xmlns:a16="http://schemas.microsoft.com/office/drawing/2014/main" id="{75BC7484-FA54-4FE2-A416-FD0C290FB136}"/>
                  </a:ext>
                </a:extLst>
              </p:cNvPr>
              <p:cNvPicPr/>
              <p:nvPr/>
            </p:nvPicPr>
            <p:blipFill>
              <a:blip r:embed="rId4"/>
              <a:stretch>
                <a:fillRect/>
              </a:stretch>
            </p:blipFill>
            <p:spPr>
              <a:xfrm>
                <a:off x="3585960" y="5041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xmlns="" id="{04961845-3E24-445E-8F03-9E84D1E6F1AF}"/>
                  </a:ext>
                </a:extLst>
              </p14:cNvPr>
              <p14:cNvContentPartPr/>
              <p14:nvPr/>
            </p14:nvContentPartPr>
            <p14:xfrm>
              <a:off x="4712400" y="5057265"/>
              <a:ext cx="360" cy="360"/>
            </p14:xfrm>
          </p:contentPart>
        </mc:Choice>
        <mc:Fallback xmlns="">
          <p:pic>
            <p:nvPicPr>
              <p:cNvPr id="29" name="Ink 28">
                <a:extLst>
                  <a:ext uri="{FF2B5EF4-FFF2-40B4-BE49-F238E27FC236}">
                    <a16:creationId xmlns:a16="http://schemas.microsoft.com/office/drawing/2014/main" id="{04961845-3E24-445E-8F03-9E84D1E6F1AF}"/>
                  </a:ext>
                </a:extLst>
              </p:cNvPr>
              <p:cNvPicPr/>
              <p:nvPr/>
            </p:nvPicPr>
            <p:blipFill>
              <a:blip r:embed="rId4"/>
              <a:stretch>
                <a:fillRect/>
              </a:stretch>
            </p:blipFill>
            <p:spPr>
              <a:xfrm>
                <a:off x="4708080" y="5052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xmlns="" id="{25DE063C-48D7-47F1-A0C2-4D7351217892}"/>
                  </a:ext>
                </a:extLst>
              </p14:cNvPr>
              <p14:cNvContentPartPr/>
              <p14:nvPr/>
            </p14:nvContentPartPr>
            <p14:xfrm>
              <a:off x="2980440" y="5914425"/>
              <a:ext cx="360" cy="360"/>
            </p14:xfrm>
          </p:contentPart>
        </mc:Choice>
        <mc:Fallback xmlns="">
          <p:pic>
            <p:nvPicPr>
              <p:cNvPr id="30" name="Ink 29">
                <a:extLst>
                  <a:ext uri="{FF2B5EF4-FFF2-40B4-BE49-F238E27FC236}">
                    <a16:creationId xmlns:a16="http://schemas.microsoft.com/office/drawing/2014/main" id="{25DE063C-48D7-47F1-A0C2-4D7351217892}"/>
                  </a:ext>
                </a:extLst>
              </p:cNvPr>
              <p:cNvPicPr/>
              <p:nvPr/>
            </p:nvPicPr>
            <p:blipFill>
              <a:blip r:embed="rId4"/>
              <a:stretch>
                <a:fillRect/>
              </a:stretch>
            </p:blipFill>
            <p:spPr>
              <a:xfrm>
                <a:off x="2976120" y="5910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xmlns="" id="{5D9F6142-E40A-400F-9FC2-A519BBF1E462}"/>
                  </a:ext>
                </a:extLst>
              </p14:cNvPr>
              <p14:cNvContentPartPr/>
              <p14:nvPr/>
            </p14:nvContentPartPr>
            <p14:xfrm>
              <a:off x="4518000" y="5713545"/>
              <a:ext cx="360" cy="360"/>
            </p14:xfrm>
          </p:contentPart>
        </mc:Choice>
        <mc:Fallback xmlns="">
          <p:pic>
            <p:nvPicPr>
              <p:cNvPr id="31" name="Ink 30">
                <a:extLst>
                  <a:ext uri="{FF2B5EF4-FFF2-40B4-BE49-F238E27FC236}">
                    <a16:creationId xmlns:a16="http://schemas.microsoft.com/office/drawing/2014/main" id="{5D9F6142-E40A-400F-9FC2-A519BBF1E462}"/>
                  </a:ext>
                </a:extLst>
              </p:cNvPr>
              <p:cNvPicPr/>
              <p:nvPr/>
            </p:nvPicPr>
            <p:blipFill>
              <a:blip r:embed="rId4"/>
              <a:stretch>
                <a:fillRect/>
              </a:stretch>
            </p:blipFill>
            <p:spPr>
              <a:xfrm>
                <a:off x="4513680" y="5709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xmlns="" id="{DDB22F31-A35B-42A4-9245-20B691F46442}"/>
                  </a:ext>
                </a:extLst>
              </p14:cNvPr>
              <p14:cNvContentPartPr/>
              <p14:nvPr/>
            </p14:nvContentPartPr>
            <p14:xfrm>
              <a:off x="5091120" y="5666025"/>
              <a:ext cx="360" cy="360"/>
            </p14:xfrm>
          </p:contentPart>
        </mc:Choice>
        <mc:Fallback xmlns="">
          <p:pic>
            <p:nvPicPr>
              <p:cNvPr id="32" name="Ink 31">
                <a:extLst>
                  <a:ext uri="{FF2B5EF4-FFF2-40B4-BE49-F238E27FC236}">
                    <a16:creationId xmlns:a16="http://schemas.microsoft.com/office/drawing/2014/main" id="{DDB22F31-A35B-42A4-9245-20B691F46442}"/>
                  </a:ext>
                </a:extLst>
              </p:cNvPr>
              <p:cNvPicPr/>
              <p:nvPr/>
            </p:nvPicPr>
            <p:blipFill>
              <a:blip r:embed="rId4"/>
              <a:stretch>
                <a:fillRect/>
              </a:stretch>
            </p:blipFill>
            <p:spPr>
              <a:xfrm>
                <a:off x="5086800" y="5661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xmlns="" id="{C3C9B754-40BF-4AFB-A440-F99CB0EA3B00}"/>
                  </a:ext>
                </a:extLst>
              </p14:cNvPr>
              <p14:cNvContentPartPr/>
              <p14:nvPr/>
            </p14:nvContentPartPr>
            <p14:xfrm>
              <a:off x="2766600" y="5752065"/>
              <a:ext cx="360" cy="360"/>
            </p14:xfrm>
          </p:contentPart>
        </mc:Choice>
        <mc:Fallback xmlns="">
          <p:pic>
            <p:nvPicPr>
              <p:cNvPr id="33" name="Ink 32">
                <a:extLst>
                  <a:ext uri="{FF2B5EF4-FFF2-40B4-BE49-F238E27FC236}">
                    <a16:creationId xmlns:a16="http://schemas.microsoft.com/office/drawing/2014/main" id="{C3C9B754-40BF-4AFB-A440-F99CB0EA3B00}"/>
                  </a:ext>
                </a:extLst>
              </p:cNvPr>
              <p:cNvPicPr/>
              <p:nvPr/>
            </p:nvPicPr>
            <p:blipFill>
              <a:blip r:embed="rId4"/>
              <a:stretch>
                <a:fillRect/>
              </a:stretch>
            </p:blipFill>
            <p:spPr>
              <a:xfrm>
                <a:off x="2762280" y="5747745"/>
                <a:ext cx="9000" cy="9000"/>
              </a:xfrm>
              <a:prstGeom prst="rect">
                <a:avLst/>
              </a:prstGeom>
            </p:spPr>
          </p:pic>
        </mc:Fallback>
      </mc:AlternateContent>
      <p:pic>
        <p:nvPicPr>
          <p:cNvPr id="7170" name="Picture 2" descr="Illustration shows a heart with Cardiac (pericardial) tamponade in which the pericardial space surrounding the heart is filled and swollen with fluid buildup."/>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l="48325"/>
          <a:stretch/>
        </p:blipFill>
        <p:spPr bwMode="auto">
          <a:xfrm>
            <a:off x="6978869" y="1918031"/>
            <a:ext cx="3342290" cy="354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0FBD9-CEC7-4F46-A223-014D62E8CE2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Types of Shock: Obstructive Shock</a:t>
            </a:r>
          </a:p>
        </p:txBody>
      </p:sp>
      <p:sp>
        <p:nvSpPr>
          <p:cNvPr id="3" name="Text Placeholder 2">
            <a:extLst>
              <a:ext uri="{FF2B5EF4-FFF2-40B4-BE49-F238E27FC236}">
                <a16:creationId xmlns:a16="http://schemas.microsoft.com/office/drawing/2014/main" xmlns="" id="{DFF71C1D-2E1C-42D3-8FB1-A01B26957C13}"/>
              </a:ext>
            </a:extLst>
          </p:cNvPr>
          <p:cNvSpPr>
            <a:spLocks noGrp="1"/>
          </p:cNvSpPr>
          <p:nvPr>
            <p:ph sz="half" idx="1"/>
          </p:nvPr>
        </p:nvSpPr>
        <p:spPr>
          <a:xfrm>
            <a:off x="512955" y="1800225"/>
            <a:ext cx="6068819" cy="4807585"/>
          </a:xfrm>
        </p:spPr>
        <p:txBody>
          <a:bodyPr>
            <a:noAutofit/>
          </a:bodyPr>
          <a:lstStyle/>
          <a:p>
            <a:pPr marR="0" lvl="0" rtl="0">
              <a:lnSpc>
                <a:spcPct val="90000"/>
              </a:lnSpc>
              <a:buNone/>
            </a:pPr>
            <a:r>
              <a:rPr lang="en-US" sz="2400" b="1" strike="noStrike" dirty="0">
                <a:solidFill>
                  <a:schemeClr val="tx2"/>
                </a:solidFill>
              </a:rPr>
              <a:t>Pulmonary Embolism</a:t>
            </a:r>
          </a:p>
          <a:p>
            <a:pPr marR="0" lvl="0" rtl="0">
              <a:lnSpc>
                <a:spcPct val="90000"/>
              </a:lnSpc>
            </a:pPr>
            <a:r>
              <a:rPr lang="en-US" u="none" strike="noStrike" baseline="0" dirty="0"/>
              <a:t>A </a:t>
            </a:r>
            <a:r>
              <a:rPr lang="en-US" u="dbl" strike="noStrike" dirty="0">
                <a:solidFill>
                  <a:srgbClr val="C00000"/>
                </a:solidFill>
              </a:rPr>
              <a:t>pulmonary embolism</a:t>
            </a:r>
            <a:r>
              <a:rPr lang="en-US" u="none" strike="noStrike" baseline="0" dirty="0"/>
              <a:t>, or thromboembolism, is a condition where a blood clot becomes stuck in and blocks a pulmonary artery.</a:t>
            </a:r>
          </a:p>
          <a:p>
            <a:pPr lvl="1">
              <a:lnSpc>
                <a:spcPct val="90000"/>
              </a:lnSpc>
            </a:pPr>
            <a:r>
              <a:rPr lang="en-US" dirty="0"/>
              <a:t>A blood clot breaks loose at a distant location.</a:t>
            </a:r>
          </a:p>
          <a:p>
            <a:pPr lvl="1">
              <a:lnSpc>
                <a:spcPct val="90000"/>
              </a:lnSpc>
            </a:pPr>
            <a:r>
              <a:rPr lang="en-US" dirty="0"/>
              <a:t>Travels as an embolism through the right side of the heart</a:t>
            </a:r>
          </a:p>
          <a:p>
            <a:pPr lvl="1">
              <a:lnSpc>
                <a:spcPct val="90000"/>
              </a:lnSpc>
            </a:pPr>
            <a:r>
              <a:rPr lang="en-US" dirty="0"/>
              <a:t>Lodges in the pulmonary artery</a:t>
            </a:r>
            <a:endParaRPr lang="en-US" u="none" strike="noStrike" baseline="0" dirty="0"/>
          </a:p>
          <a:p>
            <a:pPr marR="0" lvl="0" rtl="0">
              <a:lnSpc>
                <a:spcPct val="90000"/>
              </a:lnSpc>
            </a:pPr>
            <a:r>
              <a:rPr lang="en-US" u="none" strike="noStrike" baseline="0" dirty="0"/>
              <a:t>The blockage disrupts the flow of blood through the lungs and back to the heart.</a:t>
            </a:r>
          </a:p>
          <a:p>
            <a:pPr lvl="1">
              <a:lnSpc>
                <a:spcPct val="90000"/>
              </a:lnSpc>
            </a:pPr>
            <a:r>
              <a:rPr lang="en-US" dirty="0"/>
              <a:t>P</a:t>
            </a:r>
            <a:r>
              <a:rPr lang="en-US" u="none" strike="noStrike" baseline="0" dirty="0"/>
              <a:t>revents gas exchange in the lungs</a:t>
            </a:r>
          </a:p>
          <a:p>
            <a:pPr lvl="0">
              <a:lnSpc>
                <a:spcPct val="90000"/>
              </a:lnSpc>
            </a:pPr>
            <a:r>
              <a:rPr lang="en-US" dirty="0"/>
              <a:t>Pulmonary embolism can be rapidly fatal.</a:t>
            </a:r>
            <a:endParaRPr lang="en-US"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98286"/>
            <a:ext cx="817853" cy="461665"/>
          </a:xfrm>
          <a:prstGeom prst="rect">
            <a:avLst/>
          </a:prstGeom>
        </p:spPr>
        <p:txBody>
          <a:bodyPr wrap="square">
            <a:spAutoFit/>
          </a:bodyPr>
          <a:lstStyle/>
          <a:p>
            <a:pPr algn="ctr"/>
            <a:r>
              <a:rPr lang="en-US" sz="2400" b="1" dirty="0">
                <a:latin typeface="Arial" pitchFamily="34" charset="0"/>
                <a:cs typeface="Arial" pitchFamily="34" charset="0"/>
              </a:rPr>
              <a:t>10-5</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41C6DD13-9E08-4A36-A1E3-1023859D8F16}"/>
                  </a:ext>
                </a:extLst>
              </p14:cNvPr>
              <p14:cNvContentPartPr/>
              <p14:nvPr/>
            </p14:nvContentPartPr>
            <p14:xfrm>
              <a:off x="3120480" y="1891065"/>
              <a:ext cx="360" cy="360"/>
            </p14:xfrm>
          </p:contentPart>
        </mc:Choice>
        <mc:Fallback xmlns="">
          <p:pic>
            <p:nvPicPr>
              <p:cNvPr id="4" name="Ink 3">
                <a:extLst>
                  <a:ext uri="{FF2B5EF4-FFF2-40B4-BE49-F238E27FC236}">
                    <a16:creationId xmlns:a16="http://schemas.microsoft.com/office/drawing/2014/main" id="{41C6DD13-9E08-4A36-A1E3-1023859D8F16}"/>
                  </a:ext>
                </a:extLst>
              </p:cNvPr>
              <p:cNvPicPr/>
              <p:nvPr/>
            </p:nvPicPr>
            <p:blipFill>
              <a:blip r:embed="rId4"/>
              <a:stretch>
                <a:fillRect/>
              </a:stretch>
            </p:blipFill>
            <p:spPr>
              <a:xfrm>
                <a:off x="3116160" y="1886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1FDF0EBA-B4D6-4503-BB35-EADF5A07C55B}"/>
                  </a:ext>
                </a:extLst>
              </p14:cNvPr>
              <p14:cNvContentPartPr/>
              <p14:nvPr/>
            </p14:nvContentPartPr>
            <p14:xfrm>
              <a:off x="1801080" y="2513145"/>
              <a:ext cx="360" cy="360"/>
            </p14:xfrm>
          </p:contentPart>
        </mc:Choice>
        <mc:Fallback xmlns="">
          <p:pic>
            <p:nvPicPr>
              <p:cNvPr id="7" name="Ink 6">
                <a:extLst>
                  <a:ext uri="{FF2B5EF4-FFF2-40B4-BE49-F238E27FC236}">
                    <a16:creationId xmlns:a16="http://schemas.microsoft.com/office/drawing/2014/main" id="{1FDF0EBA-B4D6-4503-BB35-EADF5A07C55B}"/>
                  </a:ext>
                </a:extLst>
              </p:cNvPr>
              <p:cNvPicPr/>
              <p:nvPr/>
            </p:nvPicPr>
            <p:blipFill>
              <a:blip r:embed="rId4"/>
              <a:stretch>
                <a:fillRect/>
              </a:stretch>
            </p:blipFill>
            <p:spPr>
              <a:xfrm>
                <a:off x="1796760" y="2508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1922325B-CB66-454D-B06E-E4B70FB6958F}"/>
                  </a:ext>
                </a:extLst>
              </p14:cNvPr>
              <p14:cNvContentPartPr/>
              <p14:nvPr/>
            </p14:nvContentPartPr>
            <p14:xfrm>
              <a:off x="2841840" y="2478945"/>
              <a:ext cx="360" cy="360"/>
            </p14:xfrm>
          </p:contentPart>
        </mc:Choice>
        <mc:Fallback xmlns="">
          <p:pic>
            <p:nvPicPr>
              <p:cNvPr id="9" name="Ink 8">
                <a:extLst>
                  <a:ext uri="{FF2B5EF4-FFF2-40B4-BE49-F238E27FC236}">
                    <a16:creationId xmlns:a16="http://schemas.microsoft.com/office/drawing/2014/main" id="{1922325B-CB66-454D-B06E-E4B70FB6958F}"/>
                  </a:ext>
                </a:extLst>
              </p:cNvPr>
              <p:cNvPicPr/>
              <p:nvPr/>
            </p:nvPicPr>
            <p:blipFill>
              <a:blip r:embed="rId4"/>
              <a:stretch>
                <a:fillRect/>
              </a:stretch>
            </p:blipFill>
            <p:spPr>
              <a:xfrm>
                <a:off x="2837520" y="2474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CC931B69-2971-4087-BAE8-3FE51616EA85}"/>
                  </a:ext>
                </a:extLst>
              </p14:cNvPr>
              <p14:cNvContentPartPr/>
              <p14:nvPr/>
            </p14:nvContentPartPr>
            <p14:xfrm>
              <a:off x="3211920" y="2585505"/>
              <a:ext cx="360" cy="360"/>
            </p14:xfrm>
          </p:contentPart>
        </mc:Choice>
        <mc:Fallback xmlns="">
          <p:pic>
            <p:nvPicPr>
              <p:cNvPr id="10" name="Ink 9">
                <a:extLst>
                  <a:ext uri="{FF2B5EF4-FFF2-40B4-BE49-F238E27FC236}">
                    <a16:creationId xmlns:a16="http://schemas.microsoft.com/office/drawing/2014/main" id="{CC931B69-2971-4087-BAE8-3FE51616EA85}"/>
                  </a:ext>
                </a:extLst>
              </p:cNvPr>
              <p:cNvPicPr/>
              <p:nvPr/>
            </p:nvPicPr>
            <p:blipFill>
              <a:blip r:embed="rId4"/>
              <a:stretch>
                <a:fillRect/>
              </a:stretch>
            </p:blipFill>
            <p:spPr>
              <a:xfrm>
                <a:off x="3207600" y="2581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xmlns="" id="{E6CC815C-DB57-423B-B36E-0BC1B4ED0038}"/>
                  </a:ext>
                </a:extLst>
              </p14:cNvPr>
              <p14:cNvContentPartPr/>
              <p14:nvPr/>
            </p14:nvContentPartPr>
            <p14:xfrm>
              <a:off x="2426400" y="2566425"/>
              <a:ext cx="360" cy="360"/>
            </p14:xfrm>
          </p:contentPart>
        </mc:Choice>
        <mc:Fallback xmlns="">
          <p:pic>
            <p:nvPicPr>
              <p:cNvPr id="11" name="Ink 10">
                <a:extLst>
                  <a:ext uri="{FF2B5EF4-FFF2-40B4-BE49-F238E27FC236}">
                    <a16:creationId xmlns:a16="http://schemas.microsoft.com/office/drawing/2014/main" id="{E6CC815C-DB57-423B-B36E-0BC1B4ED0038}"/>
                  </a:ext>
                </a:extLst>
              </p:cNvPr>
              <p:cNvPicPr/>
              <p:nvPr/>
            </p:nvPicPr>
            <p:blipFill>
              <a:blip r:embed="rId4"/>
              <a:stretch>
                <a:fillRect/>
              </a:stretch>
            </p:blipFill>
            <p:spPr>
              <a:xfrm>
                <a:off x="2422080" y="2562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xmlns="" id="{27A55828-A2AF-45C9-A522-319977516CD2}"/>
                  </a:ext>
                </a:extLst>
              </p14:cNvPr>
              <p14:cNvContentPartPr/>
              <p14:nvPr/>
            </p14:nvContentPartPr>
            <p14:xfrm>
              <a:off x="2069280" y="2874225"/>
              <a:ext cx="360" cy="360"/>
            </p14:xfrm>
          </p:contentPart>
        </mc:Choice>
        <mc:Fallback xmlns="">
          <p:pic>
            <p:nvPicPr>
              <p:cNvPr id="12" name="Ink 11">
                <a:extLst>
                  <a:ext uri="{FF2B5EF4-FFF2-40B4-BE49-F238E27FC236}">
                    <a16:creationId xmlns:a16="http://schemas.microsoft.com/office/drawing/2014/main" id="{27A55828-A2AF-45C9-A522-319977516CD2}"/>
                  </a:ext>
                </a:extLst>
              </p:cNvPr>
              <p:cNvPicPr/>
              <p:nvPr/>
            </p:nvPicPr>
            <p:blipFill>
              <a:blip r:embed="rId4"/>
              <a:stretch>
                <a:fillRect/>
              </a:stretch>
            </p:blipFill>
            <p:spPr>
              <a:xfrm>
                <a:off x="2064960" y="2869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xmlns="" id="{EFC8CF50-22AE-4361-99C0-C9046F889114}"/>
                  </a:ext>
                </a:extLst>
              </p14:cNvPr>
              <p14:cNvContentPartPr/>
              <p14:nvPr/>
            </p14:nvContentPartPr>
            <p14:xfrm>
              <a:off x="3524760" y="2805465"/>
              <a:ext cx="360" cy="360"/>
            </p14:xfrm>
          </p:contentPart>
        </mc:Choice>
        <mc:Fallback xmlns="">
          <p:pic>
            <p:nvPicPr>
              <p:cNvPr id="13" name="Ink 12">
                <a:extLst>
                  <a:ext uri="{FF2B5EF4-FFF2-40B4-BE49-F238E27FC236}">
                    <a16:creationId xmlns:a16="http://schemas.microsoft.com/office/drawing/2014/main" id="{EFC8CF50-22AE-4361-99C0-C9046F889114}"/>
                  </a:ext>
                </a:extLst>
              </p:cNvPr>
              <p:cNvPicPr/>
              <p:nvPr/>
            </p:nvPicPr>
            <p:blipFill>
              <a:blip r:embed="rId4"/>
              <a:stretch>
                <a:fillRect/>
              </a:stretch>
            </p:blipFill>
            <p:spPr>
              <a:xfrm>
                <a:off x="3520440" y="2801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xmlns="" id="{BAB9C4F9-000F-4CEB-B84A-61992469FB85}"/>
                  </a:ext>
                </a:extLst>
              </p14:cNvPr>
              <p14:cNvContentPartPr/>
              <p14:nvPr/>
            </p14:nvContentPartPr>
            <p14:xfrm>
              <a:off x="4980240" y="2817345"/>
              <a:ext cx="360" cy="360"/>
            </p14:xfrm>
          </p:contentPart>
        </mc:Choice>
        <mc:Fallback xmlns="">
          <p:pic>
            <p:nvPicPr>
              <p:cNvPr id="14" name="Ink 13">
                <a:extLst>
                  <a:ext uri="{FF2B5EF4-FFF2-40B4-BE49-F238E27FC236}">
                    <a16:creationId xmlns:a16="http://schemas.microsoft.com/office/drawing/2014/main" id="{BAB9C4F9-000F-4CEB-B84A-61992469FB85}"/>
                  </a:ext>
                </a:extLst>
              </p:cNvPr>
              <p:cNvPicPr/>
              <p:nvPr/>
            </p:nvPicPr>
            <p:blipFill>
              <a:blip r:embed="rId4"/>
              <a:stretch>
                <a:fillRect/>
              </a:stretch>
            </p:blipFill>
            <p:spPr>
              <a:xfrm>
                <a:off x="4975920" y="2813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xmlns="" id="{41E822C7-BC23-4F17-AF27-BD2003AC29AD}"/>
                  </a:ext>
                </a:extLst>
              </p14:cNvPr>
              <p14:cNvContentPartPr/>
              <p14:nvPr/>
            </p14:nvContentPartPr>
            <p14:xfrm>
              <a:off x="2680560" y="3018585"/>
              <a:ext cx="360" cy="360"/>
            </p14:xfrm>
          </p:contentPart>
        </mc:Choice>
        <mc:Fallback xmlns="">
          <p:pic>
            <p:nvPicPr>
              <p:cNvPr id="15" name="Ink 14">
                <a:extLst>
                  <a:ext uri="{FF2B5EF4-FFF2-40B4-BE49-F238E27FC236}">
                    <a16:creationId xmlns:a16="http://schemas.microsoft.com/office/drawing/2014/main" id="{41E822C7-BC23-4F17-AF27-BD2003AC29AD}"/>
                  </a:ext>
                </a:extLst>
              </p:cNvPr>
              <p:cNvPicPr/>
              <p:nvPr/>
            </p:nvPicPr>
            <p:blipFill>
              <a:blip r:embed="rId4"/>
              <a:stretch>
                <a:fillRect/>
              </a:stretch>
            </p:blipFill>
            <p:spPr>
              <a:xfrm>
                <a:off x="2676240" y="3014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xmlns="" id="{6AED8B50-D050-4394-8009-7388C9FC1DB8}"/>
                  </a:ext>
                </a:extLst>
              </p14:cNvPr>
              <p14:cNvContentPartPr/>
              <p14:nvPr/>
            </p14:nvContentPartPr>
            <p14:xfrm>
              <a:off x="2628000" y="3181665"/>
              <a:ext cx="360" cy="360"/>
            </p14:xfrm>
          </p:contentPart>
        </mc:Choice>
        <mc:Fallback xmlns="">
          <p:pic>
            <p:nvPicPr>
              <p:cNvPr id="16" name="Ink 15">
                <a:extLst>
                  <a:ext uri="{FF2B5EF4-FFF2-40B4-BE49-F238E27FC236}">
                    <a16:creationId xmlns:a16="http://schemas.microsoft.com/office/drawing/2014/main" id="{6AED8B50-D050-4394-8009-7388C9FC1DB8}"/>
                  </a:ext>
                </a:extLst>
              </p:cNvPr>
              <p:cNvPicPr/>
              <p:nvPr/>
            </p:nvPicPr>
            <p:blipFill>
              <a:blip r:embed="rId4"/>
              <a:stretch>
                <a:fillRect/>
              </a:stretch>
            </p:blipFill>
            <p:spPr>
              <a:xfrm>
                <a:off x="2623680" y="3177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xmlns="" id="{99427AFD-5644-408F-BF50-2D66C920E104}"/>
                  </a:ext>
                </a:extLst>
              </p14:cNvPr>
              <p14:cNvContentPartPr/>
              <p14:nvPr/>
            </p14:nvContentPartPr>
            <p14:xfrm>
              <a:off x="4346640" y="3054585"/>
              <a:ext cx="360" cy="360"/>
            </p14:xfrm>
          </p:contentPart>
        </mc:Choice>
        <mc:Fallback xmlns="">
          <p:pic>
            <p:nvPicPr>
              <p:cNvPr id="17" name="Ink 16">
                <a:extLst>
                  <a:ext uri="{FF2B5EF4-FFF2-40B4-BE49-F238E27FC236}">
                    <a16:creationId xmlns:a16="http://schemas.microsoft.com/office/drawing/2014/main" id="{99427AFD-5644-408F-BF50-2D66C920E104}"/>
                  </a:ext>
                </a:extLst>
              </p:cNvPr>
              <p:cNvPicPr/>
              <p:nvPr/>
            </p:nvPicPr>
            <p:blipFill>
              <a:blip r:embed="rId4"/>
              <a:stretch>
                <a:fillRect/>
              </a:stretch>
            </p:blipFill>
            <p:spPr>
              <a:xfrm>
                <a:off x="4342320" y="3050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xmlns="" id="{8E4786B0-9EEB-49C1-AFBD-E6AFB4040C0B}"/>
                  </a:ext>
                </a:extLst>
              </p14:cNvPr>
              <p14:cNvContentPartPr/>
              <p14:nvPr/>
            </p14:nvContentPartPr>
            <p14:xfrm>
              <a:off x="4831200" y="3131625"/>
              <a:ext cx="360" cy="360"/>
            </p14:xfrm>
          </p:contentPart>
        </mc:Choice>
        <mc:Fallback xmlns="">
          <p:pic>
            <p:nvPicPr>
              <p:cNvPr id="18" name="Ink 17">
                <a:extLst>
                  <a:ext uri="{FF2B5EF4-FFF2-40B4-BE49-F238E27FC236}">
                    <a16:creationId xmlns:a16="http://schemas.microsoft.com/office/drawing/2014/main" id="{8E4786B0-9EEB-49C1-AFBD-E6AFB4040C0B}"/>
                  </a:ext>
                </a:extLst>
              </p:cNvPr>
              <p:cNvPicPr/>
              <p:nvPr/>
            </p:nvPicPr>
            <p:blipFill>
              <a:blip r:embed="rId4"/>
              <a:stretch>
                <a:fillRect/>
              </a:stretch>
            </p:blipFill>
            <p:spPr>
              <a:xfrm>
                <a:off x="4826880" y="3127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xmlns="" id="{4A7CC5D0-A62D-44F8-946F-2B63B4A81A7B}"/>
                  </a:ext>
                </a:extLst>
              </p14:cNvPr>
              <p14:cNvContentPartPr/>
              <p14:nvPr/>
            </p14:nvContentPartPr>
            <p14:xfrm>
              <a:off x="4903920" y="3111465"/>
              <a:ext cx="360" cy="360"/>
            </p14:xfrm>
          </p:contentPart>
        </mc:Choice>
        <mc:Fallback xmlns="">
          <p:pic>
            <p:nvPicPr>
              <p:cNvPr id="19" name="Ink 18">
                <a:extLst>
                  <a:ext uri="{FF2B5EF4-FFF2-40B4-BE49-F238E27FC236}">
                    <a16:creationId xmlns:a16="http://schemas.microsoft.com/office/drawing/2014/main" id="{4A7CC5D0-A62D-44F8-946F-2B63B4A81A7B}"/>
                  </a:ext>
                </a:extLst>
              </p:cNvPr>
              <p:cNvPicPr/>
              <p:nvPr/>
            </p:nvPicPr>
            <p:blipFill>
              <a:blip r:embed="rId4"/>
              <a:stretch>
                <a:fillRect/>
              </a:stretch>
            </p:blipFill>
            <p:spPr>
              <a:xfrm>
                <a:off x="4899600" y="3107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xmlns="" id="{C12FAE4F-62B8-4F5F-9CB4-A6BE62A04F2C}"/>
                  </a:ext>
                </a:extLst>
              </p14:cNvPr>
              <p14:cNvContentPartPr/>
              <p14:nvPr/>
            </p14:nvContentPartPr>
            <p14:xfrm>
              <a:off x="2250360" y="3473625"/>
              <a:ext cx="360" cy="360"/>
            </p14:xfrm>
          </p:contentPart>
        </mc:Choice>
        <mc:Fallback xmlns="">
          <p:pic>
            <p:nvPicPr>
              <p:cNvPr id="20" name="Ink 19">
                <a:extLst>
                  <a:ext uri="{FF2B5EF4-FFF2-40B4-BE49-F238E27FC236}">
                    <a16:creationId xmlns:a16="http://schemas.microsoft.com/office/drawing/2014/main" id="{C12FAE4F-62B8-4F5F-9CB4-A6BE62A04F2C}"/>
                  </a:ext>
                </a:extLst>
              </p:cNvPr>
              <p:cNvPicPr/>
              <p:nvPr/>
            </p:nvPicPr>
            <p:blipFill>
              <a:blip r:embed="rId4"/>
              <a:stretch>
                <a:fillRect/>
              </a:stretch>
            </p:blipFill>
            <p:spPr>
              <a:xfrm>
                <a:off x="2246040" y="3469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xmlns="" id="{6B48621C-59E7-4FBF-A9F2-B180C91B3C1A}"/>
                  </a:ext>
                </a:extLst>
              </p14:cNvPr>
              <p14:cNvContentPartPr/>
              <p14:nvPr/>
            </p14:nvContentPartPr>
            <p14:xfrm>
              <a:off x="1860840" y="3815625"/>
              <a:ext cx="360" cy="360"/>
            </p14:xfrm>
          </p:contentPart>
        </mc:Choice>
        <mc:Fallback xmlns="">
          <p:pic>
            <p:nvPicPr>
              <p:cNvPr id="21" name="Ink 20">
                <a:extLst>
                  <a:ext uri="{FF2B5EF4-FFF2-40B4-BE49-F238E27FC236}">
                    <a16:creationId xmlns:a16="http://schemas.microsoft.com/office/drawing/2014/main" id="{6B48621C-59E7-4FBF-A9F2-B180C91B3C1A}"/>
                  </a:ext>
                </a:extLst>
              </p:cNvPr>
              <p:cNvPicPr/>
              <p:nvPr/>
            </p:nvPicPr>
            <p:blipFill>
              <a:blip r:embed="rId4"/>
              <a:stretch>
                <a:fillRect/>
              </a:stretch>
            </p:blipFill>
            <p:spPr>
              <a:xfrm>
                <a:off x="1856520" y="3811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xmlns="" id="{69A686D0-3AFD-4D8D-9A66-1B5B4E4C62B8}"/>
                  </a:ext>
                </a:extLst>
              </p14:cNvPr>
              <p14:cNvContentPartPr/>
              <p14:nvPr/>
            </p14:nvContentPartPr>
            <p14:xfrm>
              <a:off x="1917000" y="3816705"/>
              <a:ext cx="360" cy="360"/>
            </p14:xfrm>
          </p:contentPart>
        </mc:Choice>
        <mc:Fallback xmlns="">
          <p:pic>
            <p:nvPicPr>
              <p:cNvPr id="22" name="Ink 21">
                <a:extLst>
                  <a:ext uri="{FF2B5EF4-FFF2-40B4-BE49-F238E27FC236}">
                    <a16:creationId xmlns:a16="http://schemas.microsoft.com/office/drawing/2014/main" id="{69A686D0-3AFD-4D8D-9A66-1B5B4E4C62B8}"/>
                  </a:ext>
                </a:extLst>
              </p:cNvPr>
              <p:cNvPicPr/>
              <p:nvPr/>
            </p:nvPicPr>
            <p:blipFill>
              <a:blip r:embed="rId4"/>
              <a:stretch>
                <a:fillRect/>
              </a:stretch>
            </p:blipFill>
            <p:spPr>
              <a:xfrm>
                <a:off x="1912680" y="3812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xmlns="" id="{8B96FE84-B729-466E-BA2E-9F14BC758A27}"/>
                  </a:ext>
                </a:extLst>
              </p14:cNvPr>
              <p14:cNvContentPartPr/>
              <p14:nvPr/>
            </p14:nvContentPartPr>
            <p14:xfrm>
              <a:off x="1602720" y="3710865"/>
              <a:ext cx="360" cy="360"/>
            </p14:xfrm>
          </p:contentPart>
        </mc:Choice>
        <mc:Fallback xmlns="">
          <p:pic>
            <p:nvPicPr>
              <p:cNvPr id="23" name="Ink 22">
                <a:extLst>
                  <a:ext uri="{FF2B5EF4-FFF2-40B4-BE49-F238E27FC236}">
                    <a16:creationId xmlns:a16="http://schemas.microsoft.com/office/drawing/2014/main" id="{8B96FE84-B729-466E-BA2E-9F14BC758A27}"/>
                  </a:ext>
                </a:extLst>
              </p:cNvPr>
              <p:cNvPicPr/>
              <p:nvPr/>
            </p:nvPicPr>
            <p:blipFill>
              <a:blip r:embed="rId4"/>
              <a:stretch>
                <a:fillRect/>
              </a:stretch>
            </p:blipFill>
            <p:spPr>
              <a:xfrm>
                <a:off x="1598400" y="3706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xmlns="" id="{7BCF8A92-F6B3-4E81-872E-C51079E33D8F}"/>
                  </a:ext>
                </a:extLst>
              </p14:cNvPr>
              <p14:cNvContentPartPr/>
              <p14:nvPr/>
            </p14:nvContentPartPr>
            <p14:xfrm>
              <a:off x="1878840" y="3705825"/>
              <a:ext cx="225000" cy="2160"/>
            </p14:xfrm>
          </p:contentPart>
        </mc:Choice>
        <mc:Fallback xmlns="">
          <p:pic>
            <p:nvPicPr>
              <p:cNvPr id="24" name="Ink 23">
                <a:extLst>
                  <a:ext uri="{FF2B5EF4-FFF2-40B4-BE49-F238E27FC236}">
                    <a16:creationId xmlns:a16="http://schemas.microsoft.com/office/drawing/2014/main" id="{7BCF8A92-F6B3-4E81-872E-C51079E33D8F}"/>
                  </a:ext>
                </a:extLst>
              </p:cNvPr>
              <p:cNvPicPr/>
              <p:nvPr/>
            </p:nvPicPr>
            <p:blipFill>
              <a:blip r:embed="rId22"/>
              <a:stretch>
                <a:fillRect/>
              </a:stretch>
            </p:blipFill>
            <p:spPr>
              <a:xfrm>
                <a:off x="1874520" y="3701505"/>
                <a:ext cx="233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xmlns="" id="{97948401-C113-488C-B1B0-66545A64567F}"/>
                  </a:ext>
                </a:extLst>
              </p14:cNvPr>
              <p14:cNvContentPartPr/>
              <p14:nvPr/>
            </p14:nvContentPartPr>
            <p14:xfrm>
              <a:off x="1738440" y="3733905"/>
              <a:ext cx="360" cy="360"/>
            </p14:xfrm>
          </p:contentPart>
        </mc:Choice>
        <mc:Fallback xmlns="">
          <p:pic>
            <p:nvPicPr>
              <p:cNvPr id="25" name="Ink 24">
                <a:extLst>
                  <a:ext uri="{FF2B5EF4-FFF2-40B4-BE49-F238E27FC236}">
                    <a16:creationId xmlns:a16="http://schemas.microsoft.com/office/drawing/2014/main" id="{97948401-C113-488C-B1B0-66545A64567F}"/>
                  </a:ext>
                </a:extLst>
              </p:cNvPr>
              <p:cNvPicPr/>
              <p:nvPr/>
            </p:nvPicPr>
            <p:blipFill>
              <a:blip r:embed="rId4"/>
              <a:stretch>
                <a:fillRect/>
              </a:stretch>
            </p:blipFill>
            <p:spPr>
              <a:xfrm>
                <a:off x="1734120" y="3729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xmlns="" id="{C3D8C202-92A7-4A56-953E-C8B5FCBC7C37}"/>
                  </a:ext>
                </a:extLst>
              </p14:cNvPr>
              <p14:cNvContentPartPr/>
              <p14:nvPr/>
            </p14:nvContentPartPr>
            <p14:xfrm>
              <a:off x="1841040" y="3733905"/>
              <a:ext cx="360" cy="360"/>
            </p14:xfrm>
          </p:contentPart>
        </mc:Choice>
        <mc:Fallback xmlns="">
          <p:pic>
            <p:nvPicPr>
              <p:cNvPr id="26" name="Ink 25">
                <a:extLst>
                  <a:ext uri="{FF2B5EF4-FFF2-40B4-BE49-F238E27FC236}">
                    <a16:creationId xmlns:a16="http://schemas.microsoft.com/office/drawing/2014/main" id="{C3D8C202-92A7-4A56-953E-C8B5FCBC7C37}"/>
                  </a:ext>
                </a:extLst>
              </p:cNvPr>
              <p:cNvPicPr/>
              <p:nvPr/>
            </p:nvPicPr>
            <p:blipFill>
              <a:blip r:embed="rId4"/>
              <a:stretch>
                <a:fillRect/>
              </a:stretch>
            </p:blipFill>
            <p:spPr>
              <a:xfrm>
                <a:off x="1836720" y="3729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xmlns="" id="{82B6B1DF-0435-4C58-9046-D7DC9B398DF5}"/>
                  </a:ext>
                </a:extLst>
              </p14:cNvPr>
              <p14:cNvContentPartPr/>
              <p14:nvPr/>
            </p14:nvContentPartPr>
            <p14:xfrm>
              <a:off x="2589840" y="3772785"/>
              <a:ext cx="360" cy="360"/>
            </p14:xfrm>
          </p:contentPart>
        </mc:Choice>
        <mc:Fallback xmlns="">
          <p:pic>
            <p:nvPicPr>
              <p:cNvPr id="27" name="Ink 26">
                <a:extLst>
                  <a:ext uri="{FF2B5EF4-FFF2-40B4-BE49-F238E27FC236}">
                    <a16:creationId xmlns:a16="http://schemas.microsoft.com/office/drawing/2014/main" id="{82B6B1DF-0435-4C58-9046-D7DC9B398DF5}"/>
                  </a:ext>
                </a:extLst>
              </p:cNvPr>
              <p:cNvPicPr/>
              <p:nvPr/>
            </p:nvPicPr>
            <p:blipFill>
              <a:blip r:embed="rId4"/>
              <a:stretch>
                <a:fillRect/>
              </a:stretch>
            </p:blipFill>
            <p:spPr>
              <a:xfrm>
                <a:off x="2585520" y="3768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xmlns="" id="{E9BFE821-0A95-4EB9-A782-A2EBD9127E8B}"/>
                  </a:ext>
                </a:extLst>
              </p14:cNvPr>
              <p14:cNvContentPartPr/>
              <p14:nvPr/>
            </p14:nvContentPartPr>
            <p14:xfrm>
              <a:off x="3462120" y="3772785"/>
              <a:ext cx="360" cy="360"/>
            </p14:xfrm>
          </p:contentPart>
        </mc:Choice>
        <mc:Fallback xmlns="">
          <p:pic>
            <p:nvPicPr>
              <p:cNvPr id="28" name="Ink 27">
                <a:extLst>
                  <a:ext uri="{FF2B5EF4-FFF2-40B4-BE49-F238E27FC236}">
                    <a16:creationId xmlns:a16="http://schemas.microsoft.com/office/drawing/2014/main" id="{E9BFE821-0A95-4EB9-A782-A2EBD9127E8B}"/>
                  </a:ext>
                </a:extLst>
              </p:cNvPr>
              <p:cNvPicPr/>
              <p:nvPr/>
            </p:nvPicPr>
            <p:blipFill>
              <a:blip r:embed="rId4"/>
              <a:stretch>
                <a:fillRect/>
              </a:stretch>
            </p:blipFill>
            <p:spPr>
              <a:xfrm>
                <a:off x="3457800" y="3768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xmlns="" id="{F92E0441-8321-4925-A8D9-424315389642}"/>
                  </a:ext>
                </a:extLst>
              </p14:cNvPr>
              <p14:cNvContentPartPr/>
              <p14:nvPr/>
            </p14:nvContentPartPr>
            <p14:xfrm>
              <a:off x="3611880" y="3721305"/>
              <a:ext cx="360" cy="360"/>
            </p14:xfrm>
          </p:contentPart>
        </mc:Choice>
        <mc:Fallback xmlns="">
          <p:pic>
            <p:nvPicPr>
              <p:cNvPr id="29" name="Ink 28">
                <a:extLst>
                  <a:ext uri="{FF2B5EF4-FFF2-40B4-BE49-F238E27FC236}">
                    <a16:creationId xmlns:a16="http://schemas.microsoft.com/office/drawing/2014/main" id="{F92E0441-8321-4925-A8D9-424315389642}"/>
                  </a:ext>
                </a:extLst>
              </p:cNvPr>
              <p:cNvPicPr/>
              <p:nvPr/>
            </p:nvPicPr>
            <p:blipFill>
              <a:blip r:embed="rId4"/>
              <a:stretch>
                <a:fillRect/>
              </a:stretch>
            </p:blipFill>
            <p:spPr>
              <a:xfrm>
                <a:off x="3607560" y="37169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xmlns="" id="{91A8F56E-EFD4-428F-A161-8BBBB28E30EB}"/>
                  </a:ext>
                </a:extLst>
              </p14:cNvPr>
              <p14:cNvContentPartPr/>
              <p14:nvPr/>
            </p14:nvContentPartPr>
            <p14:xfrm>
              <a:off x="4315320" y="3675585"/>
              <a:ext cx="360" cy="360"/>
            </p14:xfrm>
          </p:contentPart>
        </mc:Choice>
        <mc:Fallback xmlns="">
          <p:pic>
            <p:nvPicPr>
              <p:cNvPr id="30" name="Ink 29">
                <a:extLst>
                  <a:ext uri="{FF2B5EF4-FFF2-40B4-BE49-F238E27FC236}">
                    <a16:creationId xmlns:a16="http://schemas.microsoft.com/office/drawing/2014/main" id="{91A8F56E-EFD4-428F-A161-8BBBB28E30EB}"/>
                  </a:ext>
                </a:extLst>
              </p:cNvPr>
              <p:cNvPicPr/>
              <p:nvPr/>
            </p:nvPicPr>
            <p:blipFill>
              <a:blip r:embed="rId4"/>
              <a:stretch>
                <a:fillRect/>
              </a:stretch>
            </p:blipFill>
            <p:spPr>
              <a:xfrm>
                <a:off x="4311000" y="3671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xmlns="" id="{1D11057A-EFE3-45BB-A9E6-64E605A5A81C}"/>
                  </a:ext>
                </a:extLst>
              </p14:cNvPr>
              <p14:cNvContentPartPr/>
              <p14:nvPr/>
            </p14:nvContentPartPr>
            <p14:xfrm>
              <a:off x="4431240" y="3632025"/>
              <a:ext cx="360" cy="360"/>
            </p14:xfrm>
          </p:contentPart>
        </mc:Choice>
        <mc:Fallback xmlns="">
          <p:pic>
            <p:nvPicPr>
              <p:cNvPr id="31" name="Ink 30">
                <a:extLst>
                  <a:ext uri="{FF2B5EF4-FFF2-40B4-BE49-F238E27FC236}">
                    <a16:creationId xmlns:a16="http://schemas.microsoft.com/office/drawing/2014/main" id="{1D11057A-EFE3-45BB-A9E6-64E605A5A81C}"/>
                  </a:ext>
                </a:extLst>
              </p:cNvPr>
              <p:cNvPicPr/>
              <p:nvPr/>
            </p:nvPicPr>
            <p:blipFill>
              <a:blip r:embed="rId4"/>
              <a:stretch>
                <a:fillRect/>
              </a:stretch>
            </p:blipFill>
            <p:spPr>
              <a:xfrm>
                <a:off x="4426920" y="3627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xmlns="" id="{17ADA1FE-FD40-4422-BBCB-1E2A26409DF1}"/>
                  </a:ext>
                </a:extLst>
              </p14:cNvPr>
              <p14:cNvContentPartPr/>
              <p14:nvPr/>
            </p14:nvContentPartPr>
            <p14:xfrm>
              <a:off x="5380200" y="3625185"/>
              <a:ext cx="360" cy="360"/>
            </p14:xfrm>
          </p:contentPart>
        </mc:Choice>
        <mc:Fallback xmlns="">
          <p:pic>
            <p:nvPicPr>
              <p:cNvPr id="32" name="Ink 31">
                <a:extLst>
                  <a:ext uri="{FF2B5EF4-FFF2-40B4-BE49-F238E27FC236}">
                    <a16:creationId xmlns:a16="http://schemas.microsoft.com/office/drawing/2014/main" id="{17ADA1FE-FD40-4422-BBCB-1E2A26409DF1}"/>
                  </a:ext>
                </a:extLst>
              </p:cNvPr>
              <p:cNvPicPr/>
              <p:nvPr/>
            </p:nvPicPr>
            <p:blipFill>
              <a:blip r:embed="rId4"/>
              <a:stretch>
                <a:fillRect/>
              </a:stretch>
            </p:blipFill>
            <p:spPr>
              <a:xfrm>
                <a:off x="5375880" y="3620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xmlns="" id="{D24F0AE0-7C8A-455E-9DD4-A4CFEBF416A2}"/>
                  </a:ext>
                </a:extLst>
              </p14:cNvPr>
              <p14:cNvContentPartPr/>
              <p14:nvPr/>
            </p14:nvContentPartPr>
            <p14:xfrm>
              <a:off x="3875760" y="3702225"/>
              <a:ext cx="360" cy="360"/>
            </p14:xfrm>
          </p:contentPart>
        </mc:Choice>
        <mc:Fallback xmlns="">
          <p:pic>
            <p:nvPicPr>
              <p:cNvPr id="33" name="Ink 32">
                <a:extLst>
                  <a:ext uri="{FF2B5EF4-FFF2-40B4-BE49-F238E27FC236}">
                    <a16:creationId xmlns:a16="http://schemas.microsoft.com/office/drawing/2014/main" id="{D24F0AE0-7C8A-455E-9DD4-A4CFEBF416A2}"/>
                  </a:ext>
                </a:extLst>
              </p:cNvPr>
              <p:cNvPicPr/>
              <p:nvPr/>
            </p:nvPicPr>
            <p:blipFill>
              <a:blip r:embed="rId4"/>
              <a:stretch>
                <a:fillRect/>
              </a:stretch>
            </p:blipFill>
            <p:spPr>
              <a:xfrm>
                <a:off x="3871440" y="36979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xmlns="" id="{E992FA48-2FC5-4E81-931E-2CB09B284FE4}"/>
                  </a:ext>
                </a:extLst>
              </p14:cNvPr>
              <p14:cNvContentPartPr/>
              <p14:nvPr/>
            </p14:nvContentPartPr>
            <p14:xfrm>
              <a:off x="3014640" y="3853425"/>
              <a:ext cx="360" cy="360"/>
            </p14:xfrm>
          </p:contentPart>
        </mc:Choice>
        <mc:Fallback xmlns="">
          <p:pic>
            <p:nvPicPr>
              <p:cNvPr id="34" name="Ink 33">
                <a:extLst>
                  <a:ext uri="{FF2B5EF4-FFF2-40B4-BE49-F238E27FC236}">
                    <a16:creationId xmlns:a16="http://schemas.microsoft.com/office/drawing/2014/main" id="{E992FA48-2FC5-4E81-931E-2CB09B284FE4}"/>
                  </a:ext>
                </a:extLst>
              </p:cNvPr>
              <p:cNvPicPr/>
              <p:nvPr/>
            </p:nvPicPr>
            <p:blipFill>
              <a:blip r:embed="rId4"/>
              <a:stretch>
                <a:fillRect/>
              </a:stretch>
            </p:blipFill>
            <p:spPr>
              <a:xfrm>
                <a:off x="3010320" y="38491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Ink 34">
                <a:extLst>
                  <a:ext uri="{FF2B5EF4-FFF2-40B4-BE49-F238E27FC236}">
                    <a16:creationId xmlns:a16="http://schemas.microsoft.com/office/drawing/2014/main" xmlns="" id="{579B1148-6345-4B5F-9C7B-2B527061013F}"/>
                  </a:ext>
                </a:extLst>
              </p14:cNvPr>
              <p14:cNvContentPartPr/>
              <p14:nvPr/>
            </p14:nvContentPartPr>
            <p14:xfrm>
              <a:off x="1654920" y="3952425"/>
              <a:ext cx="136440" cy="105840"/>
            </p14:xfrm>
          </p:contentPart>
        </mc:Choice>
        <mc:Fallback xmlns="">
          <p:pic>
            <p:nvPicPr>
              <p:cNvPr id="35" name="Ink 34">
                <a:extLst>
                  <a:ext uri="{FF2B5EF4-FFF2-40B4-BE49-F238E27FC236}">
                    <a16:creationId xmlns:a16="http://schemas.microsoft.com/office/drawing/2014/main" id="{579B1148-6345-4B5F-9C7B-2B527061013F}"/>
                  </a:ext>
                </a:extLst>
              </p:cNvPr>
              <p:cNvPicPr/>
              <p:nvPr/>
            </p:nvPicPr>
            <p:blipFill>
              <a:blip r:embed="rId34"/>
              <a:stretch>
                <a:fillRect/>
              </a:stretch>
            </p:blipFill>
            <p:spPr>
              <a:xfrm>
                <a:off x="1650600" y="3948105"/>
                <a:ext cx="14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xmlns="" id="{B76D5246-C3F7-41AB-8FA5-6F132E93D118}"/>
                  </a:ext>
                </a:extLst>
              </p14:cNvPr>
              <p14:cNvContentPartPr/>
              <p14:nvPr/>
            </p14:nvContentPartPr>
            <p14:xfrm>
              <a:off x="2207880" y="4032345"/>
              <a:ext cx="360" cy="360"/>
            </p14:xfrm>
          </p:contentPart>
        </mc:Choice>
        <mc:Fallback xmlns="">
          <p:pic>
            <p:nvPicPr>
              <p:cNvPr id="36" name="Ink 35">
                <a:extLst>
                  <a:ext uri="{FF2B5EF4-FFF2-40B4-BE49-F238E27FC236}">
                    <a16:creationId xmlns:a16="http://schemas.microsoft.com/office/drawing/2014/main" id="{B76D5246-C3F7-41AB-8FA5-6F132E93D118}"/>
                  </a:ext>
                </a:extLst>
              </p:cNvPr>
              <p:cNvPicPr/>
              <p:nvPr/>
            </p:nvPicPr>
            <p:blipFill>
              <a:blip r:embed="rId4"/>
              <a:stretch>
                <a:fillRect/>
              </a:stretch>
            </p:blipFill>
            <p:spPr>
              <a:xfrm>
                <a:off x="2203560" y="4028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xmlns="" id="{308BB548-060D-4A2C-9496-41AEC02539A5}"/>
                  </a:ext>
                </a:extLst>
              </p14:cNvPr>
              <p14:cNvContentPartPr/>
              <p14:nvPr/>
            </p14:nvContentPartPr>
            <p14:xfrm>
              <a:off x="2573640" y="3920745"/>
              <a:ext cx="360" cy="360"/>
            </p14:xfrm>
          </p:contentPart>
        </mc:Choice>
        <mc:Fallback xmlns="">
          <p:pic>
            <p:nvPicPr>
              <p:cNvPr id="37" name="Ink 36">
                <a:extLst>
                  <a:ext uri="{FF2B5EF4-FFF2-40B4-BE49-F238E27FC236}">
                    <a16:creationId xmlns:a16="http://schemas.microsoft.com/office/drawing/2014/main" id="{308BB548-060D-4A2C-9496-41AEC02539A5}"/>
                  </a:ext>
                </a:extLst>
              </p:cNvPr>
              <p:cNvPicPr/>
              <p:nvPr/>
            </p:nvPicPr>
            <p:blipFill>
              <a:blip r:embed="rId4"/>
              <a:stretch>
                <a:fillRect/>
              </a:stretch>
            </p:blipFill>
            <p:spPr>
              <a:xfrm>
                <a:off x="2569320" y="3916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xmlns="" id="{10FBC489-9FB7-464A-8671-3DFF3CD92667}"/>
                  </a:ext>
                </a:extLst>
              </p14:cNvPr>
              <p14:cNvContentPartPr/>
              <p14:nvPr/>
            </p14:nvContentPartPr>
            <p14:xfrm>
              <a:off x="2752200" y="3998505"/>
              <a:ext cx="360" cy="360"/>
            </p14:xfrm>
          </p:contentPart>
        </mc:Choice>
        <mc:Fallback xmlns="">
          <p:pic>
            <p:nvPicPr>
              <p:cNvPr id="38" name="Ink 37">
                <a:extLst>
                  <a:ext uri="{FF2B5EF4-FFF2-40B4-BE49-F238E27FC236}">
                    <a16:creationId xmlns:a16="http://schemas.microsoft.com/office/drawing/2014/main" id="{10FBC489-9FB7-464A-8671-3DFF3CD92667}"/>
                  </a:ext>
                </a:extLst>
              </p:cNvPr>
              <p:cNvPicPr/>
              <p:nvPr/>
            </p:nvPicPr>
            <p:blipFill>
              <a:blip r:embed="rId4"/>
              <a:stretch>
                <a:fillRect/>
              </a:stretch>
            </p:blipFill>
            <p:spPr>
              <a:xfrm>
                <a:off x="2747880" y="3994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xmlns="" id="{326A1862-4046-4ADA-B87F-F1FC57021E56}"/>
                  </a:ext>
                </a:extLst>
              </p14:cNvPr>
              <p14:cNvContentPartPr/>
              <p14:nvPr/>
            </p14:nvContentPartPr>
            <p14:xfrm>
              <a:off x="3306600" y="3967545"/>
              <a:ext cx="360" cy="360"/>
            </p14:xfrm>
          </p:contentPart>
        </mc:Choice>
        <mc:Fallback xmlns="">
          <p:pic>
            <p:nvPicPr>
              <p:cNvPr id="39" name="Ink 38">
                <a:extLst>
                  <a:ext uri="{FF2B5EF4-FFF2-40B4-BE49-F238E27FC236}">
                    <a16:creationId xmlns:a16="http://schemas.microsoft.com/office/drawing/2014/main" id="{326A1862-4046-4ADA-B87F-F1FC57021E56}"/>
                  </a:ext>
                </a:extLst>
              </p:cNvPr>
              <p:cNvPicPr/>
              <p:nvPr/>
            </p:nvPicPr>
            <p:blipFill>
              <a:blip r:embed="rId4"/>
              <a:stretch>
                <a:fillRect/>
              </a:stretch>
            </p:blipFill>
            <p:spPr>
              <a:xfrm>
                <a:off x="3302280" y="3963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xmlns="" id="{CAB74EFB-CFF8-4BDD-BACA-F33F7540BD0B}"/>
                  </a:ext>
                </a:extLst>
              </p14:cNvPr>
              <p14:cNvContentPartPr/>
              <p14:nvPr/>
            </p14:nvContentPartPr>
            <p14:xfrm>
              <a:off x="4082040" y="3981585"/>
              <a:ext cx="360" cy="360"/>
            </p14:xfrm>
          </p:contentPart>
        </mc:Choice>
        <mc:Fallback xmlns="">
          <p:pic>
            <p:nvPicPr>
              <p:cNvPr id="40" name="Ink 39">
                <a:extLst>
                  <a:ext uri="{FF2B5EF4-FFF2-40B4-BE49-F238E27FC236}">
                    <a16:creationId xmlns:a16="http://schemas.microsoft.com/office/drawing/2014/main" id="{CAB74EFB-CFF8-4BDD-BACA-F33F7540BD0B}"/>
                  </a:ext>
                </a:extLst>
              </p:cNvPr>
              <p:cNvPicPr/>
              <p:nvPr/>
            </p:nvPicPr>
            <p:blipFill>
              <a:blip r:embed="rId4"/>
              <a:stretch>
                <a:fillRect/>
              </a:stretch>
            </p:blipFill>
            <p:spPr>
              <a:xfrm>
                <a:off x="4077720" y="3977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xmlns="" id="{587B8AC8-05A6-43C2-AB85-FBB23F0471C4}"/>
                  </a:ext>
                </a:extLst>
              </p14:cNvPr>
              <p14:cNvContentPartPr/>
              <p14:nvPr/>
            </p14:nvContentPartPr>
            <p14:xfrm>
              <a:off x="5314320" y="3959265"/>
              <a:ext cx="360" cy="360"/>
            </p14:xfrm>
          </p:contentPart>
        </mc:Choice>
        <mc:Fallback xmlns="">
          <p:pic>
            <p:nvPicPr>
              <p:cNvPr id="41" name="Ink 40">
                <a:extLst>
                  <a:ext uri="{FF2B5EF4-FFF2-40B4-BE49-F238E27FC236}">
                    <a16:creationId xmlns:a16="http://schemas.microsoft.com/office/drawing/2014/main" id="{587B8AC8-05A6-43C2-AB85-FBB23F0471C4}"/>
                  </a:ext>
                </a:extLst>
              </p:cNvPr>
              <p:cNvPicPr/>
              <p:nvPr/>
            </p:nvPicPr>
            <p:blipFill>
              <a:blip r:embed="rId4"/>
              <a:stretch>
                <a:fillRect/>
              </a:stretch>
            </p:blipFill>
            <p:spPr>
              <a:xfrm>
                <a:off x="5310000" y="3954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2" name="Ink 41">
                <a:extLst>
                  <a:ext uri="{FF2B5EF4-FFF2-40B4-BE49-F238E27FC236}">
                    <a16:creationId xmlns:a16="http://schemas.microsoft.com/office/drawing/2014/main" xmlns="" id="{A18A5D43-3209-482E-BB5E-D16933648D80}"/>
                  </a:ext>
                </a:extLst>
              </p14:cNvPr>
              <p14:cNvContentPartPr/>
              <p14:nvPr/>
            </p14:nvContentPartPr>
            <p14:xfrm>
              <a:off x="1715400" y="4351665"/>
              <a:ext cx="360" cy="360"/>
            </p14:xfrm>
          </p:contentPart>
        </mc:Choice>
        <mc:Fallback xmlns="">
          <p:pic>
            <p:nvPicPr>
              <p:cNvPr id="42" name="Ink 41">
                <a:extLst>
                  <a:ext uri="{FF2B5EF4-FFF2-40B4-BE49-F238E27FC236}">
                    <a16:creationId xmlns:a16="http://schemas.microsoft.com/office/drawing/2014/main" id="{A18A5D43-3209-482E-BB5E-D16933648D80}"/>
                  </a:ext>
                </a:extLst>
              </p:cNvPr>
              <p:cNvPicPr/>
              <p:nvPr/>
            </p:nvPicPr>
            <p:blipFill>
              <a:blip r:embed="rId4"/>
              <a:stretch>
                <a:fillRect/>
              </a:stretch>
            </p:blipFill>
            <p:spPr>
              <a:xfrm>
                <a:off x="1711080" y="4347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a:extLst>
                  <a:ext uri="{FF2B5EF4-FFF2-40B4-BE49-F238E27FC236}">
                    <a16:creationId xmlns:a16="http://schemas.microsoft.com/office/drawing/2014/main" xmlns="" id="{40B28E69-6ABB-4BCB-9B7D-A20AA0261A7B}"/>
                  </a:ext>
                </a:extLst>
              </p14:cNvPr>
              <p14:cNvContentPartPr/>
              <p14:nvPr/>
            </p14:nvContentPartPr>
            <p14:xfrm>
              <a:off x="1878840" y="4745145"/>
              <a:ext cx="360" cy="360"/>
            </p14:xfrm>
          </p:contentPart>
        </mc:Choice>
        <mc:Fallback xmlns="">
          <p:pic>
            <p:nvPicPr>
              <p:cNvPr id="43" name="Ink 42">
                <a:extLst>
                  <a:ext uri="{FF2B5EF4-FFF2-40B4-BE49-F238E27FC236}">
                    <a16:creationId xmlns:a16="http://schemas.microsoft.com/office/drawing/2014/main" id="{40B28E69-6ABB-4BCB-9B7D-A20AA0261A7B}"/>
                  </a:ext>
                </a:extLst>
              </p:cNvPr>
              <p:cNvPicPr/>
              <p:nvPr/>
            </p:nvPicPr>
            <p:blipFill>
              <a:blip r:embed="rId4"/>
              <a:stretch>
                <a:fillRect/>
              </a:stretch>
            </p:blipFill>
            <p:spPr>
              <a:xfrm>
                <a:off x="1874520" y="4740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Ink 43">
                <a:extLst>
                  <a:ext uri="{FF2B5EF4-FFF2-40B4-BE49-F238E27FC236}">
                    <a16:creationId xmlns:a16="http://schemas.microsoft.com/office/drawing/2014/main" xmlns="" id="{17A88C31-7F17-4F97-8678-6E095399EBA0}"/>
                  </a:ext>
                </a:extLst>
              </p14:cNvPr>
              <p14:cNvContentPartPr/>
              <p14:nvPr/>
            </p14:nvContentPartPr>
            <p14:xfrm>
              <a:off x="2341800" y="4864665"/>
              <a:ext cx="360" cy="360"/>
            </p14:xfrm>
          </p:contentPart>
        </mc:Choice>
        <mc:Fallback xmlns="">
          <p:pic>
            <p:nvPicPr>
              <p:cNvPr id="44" name="Ink 43">
                <a:extLst>
                  <a:ext uri="{FF2B5EF4-FFF2-40B4-BE49-F238E27FC236}">
                    <a16:creationId xmlns:a16="http://schemas.microsoft.com/office/drawing/2014/main" id="{17A88C31-7F17-4F97-8678-6E095399EBA0}"/>
                  </a:ext>
                </a:extLst>
              </p:cNvPr>
              <p:cNvPicPr/>
              <p:nvPr/>
            </p:nvPicPr>
            <p:blipFill>
              <a:blip r:embed="rId4"/>
              <a:stretch>
                <a:fillRect/>
              </a:stretch>
            </p:blipFill>
            <p:spPr>
              <a:xfrm>
                <a:off x="2337480" y="4860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Ink 44">
                <a:extLst>
                  <a:ext uri="{FF2B5EF4-FFF2-40B4-BE49-F238E27FC236}">
                    <a16:creationId xmlns:a16="http://schemas.microsoft.com/office/drawing/2014/main" xmlns="" id="{1D177804-CCA4-4ADD-966A-FA7A8727D101}"/>
                  </a:ext>
                </a:extLst>
              </p14:cNvPr>
              <p14:cNvContentPartPr/>
              <p14:nvPr/>
            </p14:nvContentPartPr>
            <p14:xfrm>
              <a:off x="3807360" y="4686825"/>
              <a:ext cx="360" cy="360"/>
            </p14:xfrm>
          </p:contentPart>
        </mc:Choice>
        <mc:Fallback xmlns="">
          <p:pic>
            <p:nvPicPr>
              <p:cNvPr id="45" name="Ink 44">
                <a:extLst>
                  <a:ext uri="{FF2B5EF4-FFF2-40B4-BE49-F238E27FC236}">
                    <a16:creationId xmlns:a16="http://schemas.microsoft.com/office/drawing/2014/main" id="{1D177804-CCA4-4ADD-966A-FA7A8727D101}"/>
                  </a:ext>
                </a:extLst>
              </p:cNvPr>
              <p:cNvPicPr/>
              <p:nvPr/>
            </p:nvPicPr>
            <p:blipFill>
              <a:blip r:embed="rId4"/>
              <a:stretch>
                <a:fillRect/>
              </a:stretch>
            </p:blipFill>
            <p:spPr>
              <a:xfrm>
                <a:off x="3803040" y="4682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Ink 45">
                <a:extLst>
                  <a:ext uri="{FF2B5EF4-FFF2-40B4-BE49-F238E27FC236}">
                    <a16:creationId xmlns:a16="http://schemas.microsoft.com/office/drawing/2014/main" xmlns="" id="{A174E26C-0D4A-411A-8285-F41E89C3DD6D}"/>
                  </a:ext>
                </a:extLst>
              </p14:cNvPr>
              <p14:cNvContentPartPr/>
              <p14:nvPr/>
            </p14:nvContentPartPr>
            <p14:xfrm>
              <a:off x="4452120" y="4705905"/>
              <a:ext cx="360" cy="360"/>
            </p14:xfrm>
          </p:contentPart>
        </mc:Choice>
        <mc:Fallback xmlns="">
          <p:pic>
            <p:nvPicPr>
              <p:cNvPr id="46" name="Ink 45">
                <a:extLst>
                  <a:ext uri="{FF2B5EF4-FFF2-40B4-BE49-F238E27FC236}">
                    <a16:creationId xmlns:a16="http://schemas.microsoft.com/office/drawing/2014/main" id="{A174E26C-0D4A-411A-8285-F41E89C3DD6D}"/>
                  </a:ext>
                </a:extLst>
              </p:cNvPr>
              <p:cNvPicPr/>
              <p:nvPr/>
            </p:nvPicPr>
            <p:blipFill>
              <a:blip r:embed="rId4"/>
              <a:stretch>
                <a:fillRect/>
              </a:stretch>
            </p:blipFill>
            <p:spPr>
              <a:xfrm>
                <a:off x="4447800" y="4701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 name="Ink 46">
                <a:extLst>
                  <a:ext uri="{FF2B5EF4-FFF2-40B4-BE49-F238E27FC236}">
                    <a16:creationId xmlns:a16="http://schemas.microsoft.com/office/drawing/2014/main" xmlns="" id="{2AC0F13C-F35D-48A5-B0CB-8B21EEA14122}"/>
                  </a:ext>
                </a:extLst>
              </p14:cNvPr>
              <p14:cNvContentPartPr/>
              <p14:nvPr/>
            </p14:nvContentPartPr>
            <p14:xfrm>
              <a:off x="4638960" y="4714185"/>
              <a:ext cx="698760" cy="62280"/>
            </p14:xfrm>
          </p:contentPart>
        </mc:Choice>
        <mc:Fallback xmlns="">
          <p:pic>
            <p:nvPicPr>
              <p:cNvPr id="47" name="Ink 46">
                <a:extLst>
                  <a:ext uri="{FF2B5EF4-FFF2-40B4-BE49-F238E27FC236}">
                    <a16:creationId xmlns:a16="http://schemas.microsoft.com/office/drawing/2014/main" id="{2AC0F13C-F35D-48A5-B0CB-8B21EEA14122}"/>
                  </a:ext>
                </a:extLst>
              </p:cNvPr>
              <p:cNvPicPr/>
              <p:nvPr/>
            </p:nvPicPr>
            <p:blipFill>
              <a:blip r:embed="rId47"/>
              <a:stretch>
                <a:fillRect/>
              </a:stretch>
            </p:blipFill>
            <p:spPr>
              <a:xfrm>
                <a:off x="4634640" y="4709865"/>
                <a:ext cx="707400" cy="70920"/>
              </a:xfrm>
              <a:prstGeom prst="rect">
                <a:avLst/>
              </a:prstGeom>
            </p:spPr>
          </p:pic>
        </mc:Fallback>
      </mc:AlternateContent>
      <p:grpSp>
        <p:nvGrpSpPr>
          <p:cNvPr id="76" name="Group 75">
            <a:extLst>
              <a:ext uri="{FF2B5EF4-FFF2-40B4-BE49-F238E27FC236}">
                <a16:creationId xmlns:a16="http://schemas.microsoft.com/office/drawing/2014/main" xmlns="" id="{B00CB6B7-1689-4D79-9313-88FECEADC0BD}"/>
              </a:ext>
            </a:extLst>
          </p:cNvPr>
          <p:cNvGrpSpPr/>
          <p:nvPr/>
        </p:nvGrpSpPr>
        <p:grpSpPr>
          <a:xfrm>
            <a:off x="1461600" y="5105865"/>
            <a:ext cx="12240" cy="3960"/>
            <a:chOff x="1461600" y="5105865"/>
            <a:chExt cx="12240" cy="3960"/>
          </a:xfrm>
        </p:grpSpPr>
        <mc:AlternateContent xmlns:mc="http://schemas.openxmlformats.org/markup-compatibility/2006" xmlns:p14="http://schemas.microsoft.com/office/powerpoint/2010/main">
          <mc:Choice Requires="p14">
            <p:contentPart p14:bwMode="auto" r:id="rId48">
              <p14:nvContentPartPr>
                <p14:cNvPr id="48" name="Ink 47">
                  <a:extLst>
                    <a:ext uri="{FF2B5EF4-FFF2-40B4-BE49-F238E27FC236}">
                      <a16:creationId xmlns:a16="http://schemas.microsoft.com/office/drawing/2014/main" xmlns="" id="{94420BEF-2034-484B-941D-29BC38B5EC25}"/>
                    </a:ext>
                  </a:extLst>
                </p14:cNvPr>
                <p14:cNvContentPartPr/>
                <p14:nvPr/>
              </p14:nvContentPartPr>
              <p14:xfrm>
                <a:off x="1473480" y="5109465"/>
                <a:ext cx="360" cy="360"/>
              </p14:xfrm>
            </p:contentPart>
          </mc:Choice>
          <mc:Fallback xmlns="">
            <p:pic>
              <p:nvPicPr>
                <p:cNvPr id="48" name="Ink 47">
                  <a:extLst>
                    <a:ext uri="{FF2B5EF4-FFF2-40B4-BE49-F238E27FC236}">
                      <a16:creationId xmlns:a16="http://schemas.microsoft.com/office/drawing/2014/main" id="{94420BEF-2034-484B-941D-29BC38B5EC25}"/>
                    </a:ext>
                  </a:extLst>
                </p:cNvPr>
                <p:cNvPicPr/>
                <p:nvPr/>
              </p:nvPicPr>
              <p:blipFill>
                <a:blip r:embed="rId4"/>
                <a:stretch>
                  <a:fillRect/>
                </a:stretch>
              </p:blipFill>
              <p:spPr>
                <a:xfrm>
                  <a:off x="1469160" y="51051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Ink 48">
                  <a:extLst>
                    <a:ext uri="{FF2B5EF4-FFF2-40B4-BE49-F238E27FC236}">
                      <a16:creationId xmlns:a16="http://schemas.microsoft.com/office/drawing/2014/main" xmlns="" id="{726C7241-5F00-4DBB-8E25-A888CB258B6A}"/>
                    </a:ext>
                  </a:extLst>
                </p14:cNvPr>
                <p14:cNvContentPartPr/>
                <p14:nvPr/>
              </p14:nvContentPartPr>
              <p14:xfrm>
                <a:off x="1461600" y="5105865"/>
                <a:ext cx="360" cy="360"/>
              </p14:xfrm>
            </p:contentPart>
          </mc:Choice>
          <mc:Fallback xmlns="">
            <p:pic>
              <p:nvPicPr>
                <p:cNvPr id="49" name="Ink 48">
                  <a:extLst>
                    <a:ext uri="{FF2B5EF4-FFF2-40B4-BE49-F238E27FC236}">
                      <a16:creationId xmlns:a16="http://schemas.microsoft.com/office/drawing/2014/main" id="{726C7241-5F00-4DBB-8E25-A888CB258B6A}"/>
                    </a:ext>
                  </a:extLst>
                </p:cNvPr>
                <p:cNvPicPr/>
                <p:nvPr/>
              </p:nvPicPr>
              <p:blipFill>
                <a:blip r:embed="rId4"/>
                <a:stretch>
                  <a:fillRect/>
                </a:stretch>
              </p:blipFill>
              <p:spPr>
                <a:xfrm>
                  <a:off x="1457280" y="5101545"/>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50" name="Ink 49">
                <a:extLst>
                  <a:ext uri="{FF2B5EF4-FFF2-40B4-BE49-F238E27FC236}">
                    <a16:creationId xmlns:a16="http://schemas.microsoft.com/office/drawing/2014/main" xmlns="" id="{BBA637D0-70EB-4774-A94B-D899570C4C9A}"/>
                  </a:ext>
                </a:extLst>
              </p14:cNvPr>
              <p14:cNvContentPartPr/>
              <p14:nvPr/>
            </p14:nvContentPartPr>
            <p14:xfrm>
              <a:off x="2553840" y="5083545"/>
              <a:ext cx="360" cy="360"/>
            </p14:xfrm>
          </p:contentPart>
        </mc:Choice>
        <mc:Fallback xmlns="">
          <p:pic>
            <p:nvPicPr>
              <p:cNvPr id="50" name="Ink 49">
                <a:extLst>
                  <a:ext uri="{FF2B5EF4-FFF2-40B4-BE49-F238E27FC236}">
                    <a16:creationId xmlns:a16="http://schemas.microsoft.com/office/drawing/2014/main" id="{BBA637D0-70EB-4774-A94B-D899570C4C9A}"/>
                  </a:ext>
                </a:extLst>
              </p:cNvPr>
              <p:cNvPicPr/>
              <p:nvPr/>
            </p:nvPicPr>
            <p:blipFill>
              <a:blip r:embed="rId4"/>
              <a:stretch>
                <a:fillRect/>
              </a:stretch>
            </p:blipFill>
            <p:spPr>
              <a:xfrm>
                <a:off x="2549520" y="5079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Ink 50">
                <a:extLst>
                  <a:ext uri="{FF2B5EF4-FFF2-40B4-BE49-F238E27FC236}">
                    <a16:creationId xmlns:a16="http://schemas.microsoft.com/office/drawing/2014/main" xmlns="" id="{8AFDE91D-1612-4A99-A5D3-9AA79440F818}"/>
                  </a:ext>
                </a:extLst>
              </p14:cNvPr>
              <p14:cNvContentPartPr/>
              <p14:nvPr/>
            </p14:nvContentPartPr>
            <p14:xfrm>
              <a:off x="3384360" y="4963665"/>
              <a:ext cx="360" cy="360"/>
            </p14:xfrm>
          </p:contentPart>
        </mc:Choice>
        <mc:Fallback xmlns="">
          <p:pic>
            <p:nvPicPr>
              <p:cNvPr id="51" name="Ink 50">
                <a:extLst>
                  <a:ext uri="{FF2B5EF4-FFF2-40B4-BE49-F238E27FC236}">
                    <a16:creationId xmlns:a16="http://schemas.microsoft.com/office/drawing/2014/main" id="{8AFDE91D-1612-4A99-A5D3-9AA79440F818}"/>
                  </a:ext>
                </a:extLst>
              </p:cNvPr>
              <p:cNvPicPr/>
              <p:nvPr/>
            </p:nvPicPr>
            <p:blipFill>
              <a:blip r:embed="rId4"/>
              <a:stretch>
                <a:fillRect/>
              </a:stretch>
            </p:blipFill>
            <p:spPr>
              <a:xfrm>
                <a:off x="3380040" y="4959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Ink 51">
                <a:extLst>
                  <a:ext uri="{FF2B5EF4-FFF2-40B4-BE49-F238E27FC236}">
                    <a16:creationId xmlns:a16="http://schemas.microsoft.com/office/drawing/2014/main" xmlns="" id="{A82C728A-E73E-4612-ADBC-812E1E59E311}"/>
                  </a:ext>
                </a:extLst>
              </p14:cNvPr>
              <p14:cNvContentPartPr/>
              <p14:nvPr/>
            </p14:nvContentPartPr>
            <p14:xfrm>
              <a:off x="3423960" y="4978785"/>
              <a:ext cx="360" cy="360"/>
            </p14:xfrm>
          </p:contentPart>
        </mc:Choice>
        <mc:Fallback xmlns="">
          <p:pic>
            <p:nvPicPr>
              <p:cNvPr id="52" name="Ink 51">
                <a:extLst>
                  <a:ext uri="{FF2B5EF4-FFF2-40B4-BE49-F238E27FC236}">
                    <a16:creationId xmlns:a16="http://schemas.microsoft.com/office/drawing/2014/main" id="{A82C728A-E73E-4612-ADBC-812E1E59E311}"/>
                  </a:ext>
                </a:extLst>
              </p:cNvPr>
              <p:cNvPicPr/>
              <p:nvPr/>
            </p:nvPicPr>
            <p:blipFill>
              <a:blip r:embed="rId4"/>
              <a:stretch>
                <a:fillRect/>
              </a:stretch>
            </p:blipFill>
            <p:spPr>
              <a:xfrm>
                <a:off x="3419640" y="4974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Ink 52">
                <a:extLst>
                  <a:ext uri="{FF2B5EF4-FFF2-40B4-BE49-F238E27FC236}">
                    <a16:creationId xmlns:a16="http://schemas.microsoft.com/office/drawing/2014/main" xmlns="" id="{16CE317F-7185-4D0B-B059-DD870C4E62B9}"/>
                  </a:ext>
                </a:extLst>
              </p14:cNvPr>
              <p14:cNvContentPartPr/>
              <p14:nvPr/>
            </p14:nvContentPartPr>
            <p14:xfrm>
              <a:off x="4073400" y="4952145"/>
              <a:ext cx="360" cy="360"/>
            </p14:xfrm>
          </p:contentPart>
        </mc:Choice>
        <mc:Fallback xmlns="">
          <p:pic>
            <p:nvPicPr>
              <p:cNvPr id="53" name="Ink 52">
                <a:extLst>
                  <a:ext uri="{FF2B5EF4-FFF2-40B4-BE49-F238E27FC236}">
                    <a16:creationId xmlns:a16="http://schemas.microsoft.com/office/drawing/2014/main" id="{16CE317F-7185-4D0B-B059-DD870C4E62B9}"/>
                  </a:ext>
                </a:extLst>
              </p:cNvPr>
              <p:cNvPicPr/>
              <p:nvPr/>
            </p:nvPicPr>
            <p:blipFill>
              <a:blip r:embed="rId4"/>
              <a:stretch>
                <a:fillRect/>
              </a:stretch>
            </p:blipFill>
            <p:spPr>
              <a:xfrm>
                <a:off x="4069080" y="4947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k 53">
                <a:extLst>
                  <a:ext uri="{FF2B5EF4-FFF2-40B4-BE49-F238E27FC236}">
                    <a16:creationId xmlns:a16="http://schemas.microsoft.com/office/drawing/2014/main" xmlns="" id="{1DCFE324-EC06-4DC3-9411-40795D506867}"/>
                  </a:ext>
                </a:extLst>
              </p14:cNvPr>
              <p14:cNvContentPartPr/>
              <p14:nvPr/>
            </p14:nvContentPartPr>
            <p14:xfrm>
              <a:off x="4396320" y="4900665"/>
              <a:ext cx="360" cy="360"/>
            </p14:xfrm>
          </p:contentPart>
        </mc:Choice>
        <mc:Fallback xmlns="">
          <p:pic>
            <p:nvPicPr>
              <p:cNvPr id="54" name="Ink 53">
                <a:extLst>
                  <a:ext uri="{FF2B5EF4-FFF2-40B4-BE49-F238E27FC236}">
                    <a16:creationId xmlns:a16="http://schemas.microsoft.com/office/drawing/2014/main" id="{1DCFE324-EC06-4DC3-9411-40795D506867}"/>
                  </a:ext>
                </a:extLst>
              </p:cNvPr>
              <p:cNvPicPr/>
              <p:nvPr/>
            </p:nvPicPr>
            <p:blipFill>
              <a:blip r:embed="rId4"/>
              <a:stretch>
                <a:fillRect/>
              </a:stretch>
            </p:blipFill>
            <p:spPr>
              <a:xfrm>
                <a:off x="4392000" y="4896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Ink 54">
                <a:extLst>
                  <a:ext uri="{FF2B5EF4-FFF2-40B4-BE49-F238E27FC236}">
                    <a16:creationId xmlns:a16="http://schemas.microsoft.com/office/drawing/2014/main" xmlns="" id="{0446429F-242A-4ED7-A34E-0DA6F9564889}"/>
                  </a:ext>
                </a:extLst>
              </p14:cNvPr>
              <p14:cNvContentPartPr/>
              <p14:nvPr/>
            </p14:nvContentPartPr>
            <p14:xfrm>
              <a:off x="4954680" y="5052585"/>
              <a:ext cx="360" cy="360"/>
            </p14:xfrm>
          </p:contentPart>
        </mc:Choice>
        <mc:Fallback xmlns="">
          <p:pic>
            <p:nvPicPr>
              <p:cNvPr id="55" name="Ink 54">
                <a:extLst>
                  <a:ext uri="{FF2B5EF4-FFF2-40B4-BE49-F238E27FC236}">
                    <a16:creationId xmlns:a16="http://schemas.microsoft.com/office/drawing/2014/main" id="{0446429F-242A-4ED7-A34E-0DA6F9564889}"/>
                  </a:ext>
                </a:extLst>
              </p:cNvPr>
              <p:cNvPicPr/>
              <p:nvPr/>
            </p:nvPicPr>
            <p:blipFill>
              <a:blip r:embed="rId4"/>
              <a:stretch>
                <a:fillRect/>
              </a:stretch>
            </p:blipFill>
            <p:spPr>
              <a:xfrm>
                <a:off x="4950360" y="5048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6" name="Ink 55">
                <a:extLst>
                  <a:ext uri="{FF2B5EF4-FFF2-40B4-BE49-F238E27FC236}">
                    <a16:creationId xmlns:a16="http://schemas.microsoft.com/office/drawing/2014/main" xmlns="" id="{7FF21A11-01BF-4391-ACC8-A8BB869D4A47}"/>
                  </a:ext>
                </a:extLst>
              </p14:cNvPr>
              <p14:cNvContentPartPr/>
              <p14:nvPr/>
            </p14:nvContentPartPr>
            <p14:xfrm>
              <a:off x="1926720" y="4643985"/>
              <a:ext cx="360" cy="360"/>
            </p14:xfrm>
          </p:contentPart>
        </mc:Choice>
        <mc:Fallback xmlns="">
          <p:pic>
            <p:nvPicPr>
              <p:cNvPr id="56" name="Ink 55">
                <a:extLst>
                  <a:ext uri="{FF2B5EF4-FFF2-40B4-BE49-F238E27FC236}">
                    <a16:creationId xmlns:a16="http://schemas.microsoft.com/office/drawing/2014/main" id="{7FF21A11-01BF-4391-ACC8-A8BB869D4A47}"/>
                  </a:ext>
                </a:extLst>
              </p:cNvPr>
              <p:cNvPicPr/>
              <p:nvPr/>
            </p:nvPicPr>
            <p:blipFill>
              <a:blip r:embed="rId4"/>
              <a:stretch>
                <a:fillRect/>
              </a:stretch>
            </p:blipFill>
            <p:spPr>
              <a:xfrm>
                <a:off x="1922400" y="4639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Ink 56">
                <a:extLst>
                  <a:ext uri="{FF2B5EF4-FFF2-40B4-BE49-F238E27FC236}">
                    <a16:creationId xmlns:a16="http://schemas.microsoft.com/office/drawing/2014/main" xmlns="" id="{4502FA5C-6787-400D-87DD-D36EAB9FAA64}"/>
                  </a:ext>
                </a:extLst>
              </p14:cNvPr>
              <p14:cNvContentPartPr/>
              <p14:nvPr/>
            </p14:nvContentPartPr>
            <p14:xfrm>
              <a:off x="2064240" y="4729665"/>
              <a:ext cx="360" cy="360"/>
            </p14:xfrm>
          </p:contentPart>
        </mc:Choice>
        <mc:Fallback xmlns="">
          <p:pic>
            <p:nvPicPr>
              <p:cNvPr id="57" name="Ink 56">
                <a:extLst>
                  <a:ext uri="{FF2B5EF4-FFF2-40B4-BE49-F238E27FC236}">
                    <a16:creationId xmlns:a16="http://schemas.microsoft.com/office/drawing/2014/main" id="{4502FA5C-6787-400D-87DD-D36EAB9FAA64}"/>
                  </a:ext>
                </a:extLst>
              </p:cNvPr>
              <p:cNvPicPr/>
              <p:nvPr/>
            </p:nvPicPr>
            <p:blipFill>
              <a:blip r:embed="rId4"/>
              <a:stretch>
                <a:fillRect/>
              </a:stretch>
            </p:blipFill>
            <p:spPr>
              <a:xfrm>
                <a:off x="2059920" y="4725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xmlns="" id="{536B2572-B3DC-43AD-81C5-5E38B15A8397}"/>
                  </a:ext>
                </a:extLst>
              </p14:cNvPr>
              <p14:cNvContentPartPr/>
              <p14:nvPr/>
            </p14:nvContentPartPr>
            <p14:xfrm>
              <a:off x="3590280" y="4725705"/>
              <a:ext cx="360" cy="360"/>
            </p14:xfrm>
          </p:contentPart>
        </mc:Choice>
        <mc:Fallback xmlns="">
          <p:pic>
            <p:nvPicPr>
              <p:cNvPr id="58" name="Ink 57">
                <a:extLst>
                  <a:ext uri="{FF2B5EF4-FFF2-40B4-BE49-F238E27FC236}">
                    <a16:creationId xmlns:a16="http://schemas.microsoft.com/office/drawing/2014/main" id="{536B2572-B3DC-43AD-81C5-5E38B15A8397}"/>
                  </a:ext>
                </a:extLst>
              </p:cNvPr>
              <p:cNvPicPr/>
              <p:nvPr/>
            </p:nvPicPr>
            <p:blipFill>
              <a:blip r:embed="rId4"/>
              <a:stretch>
                <a:fillRect/>
              </a:stretch>
            </p:blipFill>
            <p:spPr>
              <a:xfrm>
                <a:off x="3585960" y="4721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Ink 58">
                <a:extLst>
                  <a:ext uri="{FF2B5EF4-FFF2-40B4-BE49-F238E27FC236}">
                    <a16:creationId xmlns:a16="http://schemas.microsoft.com/office/drawing/2014/main" xmlns="" id="{CF846E7B-DCB8-422E-91E4-1ADCC8084640}"/>
                  </a:ext>
                </a:extLst>
              </p14:cNvPr>
              <p14:cNvContentPartPr/>
              <p14:nvPr/>
            </p14:nvContentPartPr>
            <p14:xfrm>
              <a:off x="4808160" y="4678905"/>
              <a:ext cx="360" cy="360"/>
            </p14:xfrm>
          </p:contentPart>
        </mc:Choice>
        <mc:Fallback xmlns="">
          <p:pic>
            <p:nvPicPr>
              <p:cNvPr id="59" name="Ink 58">
                <a:extLst>
                  <a:ext uri="{FF2B5EF4-FFF2-40B4-BE49-F238E27FC236}">
                    <a16:creationId xmlns:a16="http://schemas.microsoft.com/office/drawing/2014/main" id="{CF846E7B-DCB8-422E-91E4-1ADCC8084640}"/>
                  </a:ext>
                </a:extLst>
              </p:cNvPr>
              <p:cNvPicPr/>
              <p:nvPr/>
            </p:nvPicPr>
            <p:blipFill>
              <a:blip r:embed="rId4"/>
              <a:stretch>
                <a:fillRect/>
              </a:stretch>
            </p:blipFill>
            <p:spPr>
              <a:xfrm>
                <a:off x="4803840" y="4674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xmlns="" id="{A550E229-D92D-4782-A1A1-DAAE502C70F8}"/>
                  </a:ext>
                </a:extLst>
              </p14:cNvPr>
              <p14:cNvContentPartPr/>
              <p14:nvPr/>
            </p14:nvContentPartPr>
            <p14:xfrm>
              <a:off x="4285080" y="4640385"/>
              <a:ext cx="360" cy="360"/>
            </p14:xfrm>
          </p:contentPart>
        </mc:Choice>
        <mc:Fallback xmlns="">
          <p:pic>
            <p:nvPicPr>
              <p:cNvPr id="60" name="Ink 59">
                <a:extLst>
                  <a:ext uri="{FF2B5EF4-FFF2-40B4-BE49-F238E27FC236}">
                    <a16:creationId xmlns:a16="http://schemas.microsoft.com/office/drawing/2014/main" id="{A550E229-D92D-4782-A1A1-DAAE502C70F8}"/>
                  </a:ext>
                </a:extLst>
              </p:cNvPr>
              <p:cNvPicPr/>
              <p:nvPr/>
            </p:nvPicPr>
            <p:blipFill>
              <a:blip r:embed="rId4"/>
              <a:stretch>
                <a:fillRect/>
              </a:stretch>
            </p:blipFill>
            <p:spPr>
              <a:xfrm>
                <a:off x="4280760" y="4636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Ink 60">
                <a:extLst>
                  <a:ext uri="{FF2B5EF4-FFF2-40B4-BE49-F238E27FC236}">
                    <a16:creationId xmlns:a16="http://schemas.microsoft.com/office/drawing/2014/main" xmlns="" id="{F0A1FCFD-0A4C-42F2-8991-9902D99C64D0}"/>
                  </a:ext>
                </a:extLst>
              </p14:cNvPr>
              <p14:cNvContentPartPr/>
              <p14:nvPr/>
            </p14:nvContentPartPr>
            <p14:xfrm>
              <a:off x="1774440" y="5101905"/>
              <a:ext cx="360" cy="360"/>
            </p14:xfrm>
          </p:contentPart>
        </mc:Choice>
        <mc:Fallback xmlns="">
          <p:pic>
            <p:nvPicPr>
              <p:cNvPr id="61" name="Ink 60">
                <a:extLst>
                  <a:ext uri="{FF2B5EF4-FFF2-40B4-BE49-F238E27FC236}">
                    <a16:creationId xmlns:a16="http://schemas.microsoft.com/office/drawing/2014/main" id="{F0A1FCFD-0A4C-42F2-8991-9902D99C64D0}"/>
                  </a:ext>
                </a:extLst>
              </p:cNvPr>
              <p:cNvPicPr/>
              <p:nvPr/>
            </p:nvPicPr>
            <p:blipFill>
              <a:blip r:embed="rId4"/>
              <a:stretch>
                <a:fillRect/>
              </a:stretch>
            </p:blipFill>
            <p:spPr>
              <a:xfrm>
                <a:off x="1770120" y="5097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Ink 61">
                <a:extLst>
                  <a:ext uri="{FF2B5EF4-FFF2-40B4-BE49-F238E27FC236}">
                    <a16:creationId xmlns:a16="http://schemas.microsoft.com/office/drawing/2014/main" xmlns="" id="{EFA01629-183E-4D6C-AE2C-6A48D320CEED}"/>
                  </a:ext>
                </a:extLst>
              </p14:cNvPr>
              <p14:cNvContentPartPr/>
              <p14:nvPr/>
            </p14:nvContentPartPr>
            <p14:xfrm>
              <a:off x="3247920" y="5087145"/>
              <a:ext cx="360" cy="360"/>
            </p14:xfrm>
          </p:contentPart>
        </mc:Choice>
        <mc:Fallback xmlns="">
          <p:pic>
            <p:nvPicPr>
              <p:cNvPr id="62" name="Ink 61">
                <a:extLst>
                  <a:ext uri="{FF2B5EF4-FFF2-40B4-BE49-F238E27FC236}">
                    <a16:creationId xmlns:a16="http://schemas.microsoft.com/office/drawing/2014/main" id="{EFA01629-183E-4D6C-AE2C-6A48D320CEED}"/>
                  </a:ext>
                </a:extLst>
              </p:cNvPr>
              <p:cNvPicPr/>
              <p:nvPr/>
            </p:nvPicPr>
            <p:blipFill>
              <a:blip r:embed="rId4"/>
              <a:stretch>
                <a:fillRect/>
              </a:stretch>
            </p:blipFill>
            <p:spPr>
              <a:xfrm>
                <a:off x="3243600" y="5082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Ink 62">
                <a:extLst>
                  <a:ext uri="{FF2B5EF4-FFF2-40B4-BE49-F238E27FC236}">
                    <a16:creationId xmlns:a16="http://schemas.microsoft.com/office/drawing/2014/main" xmlns="" id="{FC95F22D-AFD7-4B6A-B407-E4B18713AA9A}"/>
                  </a:ext>
                </a:extLst>
              </p14:cNvPr>
              <p14:cNvContentPartPr/>
              <p14:nvPr/>
            </p14:nvContentPartPr>
            <p14:xfrm>
              <a:off x="4681080" y="5129985"/>
              <a:ext cx="360" cy="360"/>
            </p14:xfrm>
          </p:contentPart>
        </mc:Choice>
        <mc:Fallback xmlns="">
          <p:pic>
            <p:nvPicPr>
              <p:cNvPr id="63" name="Ink 62">
                <a:extLst>
                  <a:ext uri="{FF2B5EF4-FFF2-40B4-BE49-F238E27FC236}">
                    <a16:creationId xmlns:a16="http://schemas.microsoft.com/office/drawing/2014/main" id="{FC95F22D-AFD7-4B6A-B407-E4B18713AA9A}"/>
                  </a:ext>
                </a:extLst>
              </p:cNvPr>
              <p:cNvPicPr/>
              <p:nvPr/>
            </p:nvPicPr>
            <p:blipFill>
              <a:blip r:embed="rId4"/>
              <a:stretch>
                <a:fillRect/>
              </a:stretch>
            </p:blipFill>
            <p:spPr>
              <a:xfrm>
                <a:off x="4676760" y="51256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Ink 63">
                <a:extLst>
                  <a:ext uri="{FF2B5EF4-FFF2-40B4-BE49-F238E27FC236}">
                    <a16:creationId xmlns:a16="http://schemas.microsoft.com/office/drawing/2014/main" xmlns="" id="{A6AC83B2-55AB-4226-AFE8-B6390EB1D31E}"/>
                  </a:ext>
                </a:extLst>
              </p14:cNvPr>
              <p14:cNvContentPartPr/>
              <p14:nvPr/>
            </p14:nvContentPartPr>
            <p14:xfrm>
              <a:off x="5579280" y="5083545"/>
              <a:ext cx="360" cy="360"/>
            </p14:xfrm>
          </p:contentPart>
        </mc:Choice>
        <mc:Fallback xmlns="">
          <p:pic>
            <p:nvPicPr>
              <p:cNvPr id="64" name="Ink 63">
                <a:extLst>
                  <a:ext uri="{FF2B5EF4-FFF2-40B4-BE49-F238E27FC236}">
                    <a16:creationId xmlns:a16="http://schemas.microsoft.com/office/drawing/2014/main" id="{A6AC83B2-55AB-4226-AFE8-B6390EB1D31E}"/>
                  </a:ext>
                </a:extLst>
              </p:cNvPr>
              <p:cNvPicPr/>
              <p:nvPr/>
            </p:nvPicPr>
            <p:blipFill>
              <a:blip r:embed="rId4"/>
              <a:stretch>
                <a:fillRect/>
              </a:stretch>
            </p:blipFill>
            <p:spPr>
              <a:xfrm>
                <a:off x="5574960" y="5079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Ink 64">
                <a:extLst>
                  <a:ext uri="{FF2B5EF4-FFF2-40B4-BE49-F238E27FC236}">
                    <a16:creationId xmlns:a16="http://schemas.microsoft.com/office/drawing/2014/main" xmlns="" id="{DEC80399-9561-4F39-88CB-EB4CB92A469E}"/>
                  </a:ext>
                </a:extLst>
              </p14:cNvPr>
              <p14:cNvContentPartPr/>
              <p14:nvPr/>
            </p14:nvContentPartPr>
            <p14:xfrm>
              <a:off x="4570920" y="5137905"/>
              <a:ext cx="360" cy="360"/>
            </p14:xfrm>
          </p:contentPart>
        </mc:Choice>
        <mc:Fallback xmlns="">
          <p:pic>
            <p:nvPicPr>
              <p:cNvPr id="65" name="Ink 64">
                <a:extLst>
                  <a:ext uri="{FF2B5EF4-FFF2-40B4-BE49-F238E27FC236}">
                    <a16:creationId xmlns:a16="http://schemas.microsoft.com/office/drawing/2014/main" id="{DEC80399-9561-4F39-88CB-EB4CB92A469E}"/>
                  </a:ext>
                </a:extLst>
              </p:cNvPr>
              <p:cNvPicPr/>
              <p:nvPr/>
            </p:nvPicPr>
            <p:blipFill>
              <a:blip r:embed="rId4"/>
              <a:stretch>
                <a:fillRect/>
              </a:stretch>
            </p:blipFill>
            <p:spPr>
              <a:xfrm>
                <a:off x="4566600" y="5133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6" name="Ink 65">
                <a:extLst>
                  <a:ext uri="{FF2B5EF4-FFF2-40B4-BE49-F238E27FC236}">
                    <a16:creationId xmlns:a16="http://schemas.microsoft.com/office/drawing/2014/main" xmlns="" id="{4C0D15F4-A0E7-4219-A061-6EEB8B1F0C2D}"/>
                  </a:ext>
                </a:extLst>
              </p14:cNvPr>
              <p14:cNvContentPartPr/>
              <p14:nvPr/>
            </p14:nvContentPartPr>
            <p14:xfrm>
              <a:off x="2355480" y="5163825"/>
              <a:ext cx="1095120" cy="126000"/>
            </p14:xfrm>
          </p:contentPart>
        </mc:Choice>
        <mc:Fallback xmlns="">
          <p:pic>
            <p:nvPicPr>
              <p:cNvPr id="66" name="Ink 65">
                <a:extLst>
                  <a:ext uri="{FF2B5EF4-FFF2-40B4-BE49-F238E27FC236}">
                    <a16:creationId xmlns:a16="http://schemas.microsoft.com/office/drawing/2014/main" id="{4C0D15F4-A0E7-4219-A061-6EEB8B1F0C2D}"/>
                  </a:ext>
                </a:extLst>
              </p:cNvPr>
              <p:cNvPicPr/>
              <p:nvPr/>
            </p:nvPicPr>
            <p:blipFill>
              <a:blip r:embed="rId67"/>
              <a:stretch>
                <a:fillRect/>
              </a:stretch>
            </p:blipFill>
            <p:spPr>
              <a:xfrm>
                <a:off x="2351160" y="5159505"/>
                <a:ext cx="1103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Ink 66">
                <a:extLst>
                  <a:ext uri="{FF2B5EF4-FFF2-40B4-BE49-F238E27FC236}">
                    <a16:creationId xmlns:a16="http://schemas.microsoft.com/office/drawing/2014/main" xmlns="" id="{D01F21C4-2F4E-41ED-BC59-45C7A445BE0C}"/>
                  </a:ext>
                </a:extLst>
              </p14:cNvPr>
              <p14:cNvContentPartPr/>
              <p14:nvPr/>
            </p14:nvContentPartPr>
            <p14:xfrm>
              <a:off x="2366640" y="5503665"/>
              <a:ext cx="360" cy="360"/>
            </p14:xfrm>
          </p:contentPart>
        </mc:Choice>
        <mc:Fallback xmlns="">
          <p:pic>
            <p:nvPicPr>
              <p:cNvPr id="67" name="Ink 66">
                <a:extLst>
                  <a:ext uri="{FF2B5EF4-FFF2-40B4-BE49-F238E27FC236}">
                    <a16:creationId xmlns:a16="http://schemas.microsoft.com/office/drawing/2014/main" id="{D01F21C4-2F4E-41ED-BC59-45C7A445BE0C}"/>
                  </a:ext>
                </a:extLst>
              </p:cNvPr>
              <p:cNvPicPr/>
              <p:nvPr/>
            </p:nvPicPr>
            <p:blipFill>
              <a:blip r:embed="rId4"/>
              <a:stretch>
                <a:fillRect/>
              </a:stretch>
            </p:blipFill>
            <p:spPr>
              <a:xfrm>
                <a:off x="2362320" y="54993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8" name="Ink 67">
                <a:extLst>
                  <a:ext uri="{FF2B5EF4-FFF2-40B4-BE49-F238E27FC236}">
                    <a16:creationId xmlns:a16="http://schemas.microsoft.com/office/drawing/2014/main" xmlns="" id="{9C21DD43-0379-463F-A0B4-F38DF19575BD}"/>
                  </a:ext>
                </a:extLst>
              </p14:cNvPr>
              <p14:cNvContentPartPr/>
              <p14:nvPr/>
            </p14:nvContentPartPr>
            <p14:xfrm>
              <a:off x="4422240" y="5387025"/>
              <a:ext cx="360" cy="360"/>
            </p14:xfrm>
          </p:contentPart>
        </mc:Choice>
        <mc:Fallback xmlns="">
          <p:pic>
            <p:nvPicPr>
              <p:cNvPr id="68" name="Ink 67">
                <a:extLst>
                  <a:ext uri="{FF2B5EF4-FFF2-40B4-BE49-F238E27FC236}">
                    <a16:creationId xmlns:a16="http://schemas.microsoft.com/office/drawing/2014/main" id="{9C21DD43-0379-463F-A0B4-F38DF19575BD}"/>
                  </a:ext>
                </a:extLst>
              </p:cNvPr>
              <p:cNvPicPr/>
              <p:nvPr/>
            </p:nvPicPr>
            <p:blipFill>
              <a:blip r:embed="rId4"/>
              <a:stretch>
                <a:fillRect/>
              </a:stretch>
            </p:blipFill>
            <p:spPr>
              <a:xfrm>
                <a:off x="4417920" y="5382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Ink 68">
                <a:extLst>
                  <a:ext uri="{FF2B5EF4-FFF2-40B4-BE49-F238E27FC236}">
                    <a16:creationId xmlns:a16="http://schemas.microsoft.com/office/drawing/2014/main" xmlns="" id="{724FF625-659C-421F-A488-9B4E4408F83C}"/>
                  </a:ext>
                </a:extLst>
              </p14:cNvPr>
              <p14:cNvContentPartPr/>
              <p14:nvPr/>
            </p14:nvContentPartPr>
            <p14:xfrm>
              <a:off x="4672440" y="5483145"/>
              <a:ext cx="360" cy="360"/>
            </p14:xfrm>
          </p:contentPart>
        </mc:Choice>
        <mc:Fallback xmlns="">
          <p:pic>
            <p:nvPicPr>
              <p:cNvPr id="69" name="Ink 68">
                <a:extLst>
                  <a:ext uri="{FF2B5EF4-FFF2-40B4-BE49-F238E27FC236}">
                    <a16:creationId xmlns:a16="http://schemas.microsoft.com/office/drawing/2014/main" id="{724FF625-659C-421F-A488-9B4E4408F83C}"/>
                  </a:ext>
                </a:extLst>
              </p:cNvPr>
              <p:cNvPicPr/>
              <p:nvPr/>
            </p:nvPicPr>
            <p:blipFill>
              <a:blip r:embed="rId4"/>
              <a:stretch>
                <a:fillRect/>
              </a:stretch>
            </p:blipFill>
            <p:spPr>
              <a:xfrm>
                <a:off x="4668120" y="5478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Ink 69">
                <a:extLst>
                  <a:ext uri="{FF2B5EF4-FFF2-40B4-BE49-F238E27FC236}">
                    <a16:creationId xmlns:a16="http://schemas.microsoft.com/office/drawing/2014/main" xmlns="" id="{86639C93-5019-42A0-AFBF-3B69F5122265}"/>
                  </a:ext>
                </a:extLst>
              </p14:cNvPr>
              <p14:cNvContentPartPr/>
              <p14:nvPr/>
            </p14:nvContentPartPr>
            <p14:xfrm>
              <a:off x="3399120" y="5348505"/>
              <a:ext cx="360" cy="360"/>
            </p14:xfrm>
          </p:contentPart>
        </mc:Choice>
        <mc:Fallback xmlns="">
          <p:pic>
            <p:nvPicPr>
              <p:cNvPr id="70" name="Ink 69">
                <a:extLst>
                  <a:ext uri="{FF2B5EF4-FFF2-40B4-BE49-F238E27FC236}">
                    <a16:creationId xmlns:a16="http://schemas.microsoft.com/office/drawing/2014/main" id="{86639C93-5019-42A0-AFBF-3B69F5122265}"/>
                  </a:ext>
                </a:extLst>
              </p:cNvPr>
              <p:cNvPicPr/>
              <p:nvPr/>
            </p:nvPicPr>
            <p:blipFill>
              <a:blip r:embed="rId4"/>
              <a:stretch>
                <a:fillRect/>
              </a:stretch>
            </p:blipFill>
            <p:spPr>
              <a:xfrm>
                <a:off x="3394800" y="53441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 name="Ink 70">
                <a:extLst>
                  <a:ext uri="{FF2B5EF4-FFF2-40B4-BE49-F238E27FC236}">
                    <a16:creationId xmlns:a16="http://schemas.microsoft.com/office/drawing/2014/main" xmlns="" id="{E5C2F52E-A205-4F8C-B6D7-63F218A29941}"/>
                  </a:ext>
                </a:extLst>
              </p14:cNvPr>
              <p14:cNvContentPartPr/>
              <p14:nvPr/>
            </p14:nvContentPartPr>
            <p14:xfrm>
              <a:off x="2723760" y="5927385"/>
              <a:ext cx="360" cy="360"/>
            </p14:xfrm>
          </p:contentPart>
        </mc:Choice>
        <mc:Fallback xmlns="">
          <p:pic>
            <p:nvPicPr>
              <p:cNvPr id="71" name="Ink 70">
                <a:extLst>
                  <a:ext uri="{FF2B5EF4-FFF2-40B4-BE49-F238E27FC236}">
                    <a16:creationId xmlns:a16="http://schemas.microsoft.com/office/drawing/2014/main" id="{E5C2F52E-A205-4F8C-B6D7-63F218A29941}"/>
                  </a:ext>
                </a:extLst>
              </p:cNvPr>
              <p:cNvPicPr/>
              <p:nvPr/>
            </p:nvPicPr>
            <p:blipFill>
              <a:blip r:embed="rId4"/>
              <a:stretch>
                <a:fillRect/>
              </a:stretch>
            </p:blipFill>
            <p:spPr>
              <a:xfrm>
                <a:off x="2719440" y="5923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 name="Ink 71">
                <a:extLst>
                  <a:ext uri="{FF2B5EF4-FFF2-40B4-BE49-F238E27FC236}">
                    <a16:creationId xmlns:a16="http://schemas.microsoft.com/office/drawing/2014/main" xmlns="" id="{8F6CE0C0-3AE3-49A6-B9B1-4ACB115D1883}"/>
                  </a:ext>
                </a:extLst>
              </p14:cNvPr>
              <p14:cNvContentPartPr/>
              <p14:nvPr/>
            </p14:nvContentPartPr>
            <p14:xfrm>
              <a:off x="4026240" y="5922345"/>
              <a:ext cx="360" cy="360"/>
            </p14:xfrm>
          </p:contentPart>
        </mc:Choice>
        <mc:Fallback xmlns="">
          <p:pic>
            <p:nvPicPr>
              <p:cNvPr id="72" name="Ink 71">
                <a:extLst>
                  <a:ext uri="{FF2B5EF4-FFF2-40B4-BE49-F238E27FC236}">
                    <a16:creationId xmlns:a16="http://schemas.microsoft.com/office/drawing/2014/main" id="{8F6CE0C0-3AE3-49A6-B9B1-4ACB115D1883}"/>
                  </a:ext>
                </a:extLst>
              </p:cNvPr>
              <p:cNvPicPr/>
              <p:nvPr/>
            </p:nvPicPr>
            <p:blipFill>
              <a:blip r:embed="rId4"/>
              <a:stretch>
                <a:fillRect/>
              </a:stretch>
            </p:blipFill>
            <p:spPr>
              <a:xfrm>
                <a:off x="4021920" y="5918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Ink 72">
                <a:extLst>
                  <a:ext uri="{FF2B5EF4-FFF2-40B4-BE49-F238E27FC236}">
                    <a16:creationId xmlns:a16="http://schemas.microsoft.com/office/drawing/2014/main" xmlns="" id="{D1971950-286E-457E-9697-D3A0C79C14A8}"/>
                  </a:ext>
                </a:extLst>
              </p14:cNvPr>
              <p14:cNvContentPartPr/>
              <p14:nvPr/>
            </p14:nvContentPartPr>
            <p14:xfrm>
              <a:off x="5097240" y="5844945"/>
              <a:ext cx="360" cy="360"/>
            </p14:xfrm>
          </p:contentPart>
        </mc:Choice>
        <mc:Fallback xmlns="">
          <p:pic>
            <p:nvPicPr>
              <p:cNvPr id="73" name="Ink 72">
                <a:extLst>
                  <a:ext uri="{FF2B5EF4-FFF2-40B4-BE49-F238E27FC236}">
                    <a16:creationId xmlns:a16="http://schemas.microsoft.com/office/drawing/2014/main" id="{D1971950-286E-457E-9697-D3A0C79C14A8}"/>
                  </a:ext>
                </a:extLst>
              </p:cNvPr>
              <p:cNvPicPr/>
              <p:nvPr/>
            </p:nvPicPr>
            <p:blipFill>
              <a:blip r:embed="rId4"/>
              <a:stretch>
                <a:fillRect/>
              </a:stretch>
            </p:blipFill>
            <p:spPr>
              <a:xfrm>
                <a:off x="5092920" y="5840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Ink 73">
                <a:extLst>
                  <a:ext uri="{FF2B5EF4-FFF2-40B4-BE49-F238E27FC236}">
                    <a16:creationId xmlns:a16="http://schemas.microsoft.com/office/drawing/2014/main" xmlns="" id="{EFEEB77E-7F3F-44E7-BB8F-D6452F40485C}"/>
                  </a:ext>
                </a:extLst>
              </p14:cNvPr>
              <p14:cNvContentPartPr/>
              <p14:nvPr/>
            </p14:nvContentPartPr>
            <p14:xfrm>
              <a:off x="5012640" y="5996145"/>
              <a:ext cx="360" cy="360"/>
            </p14:xfrm>
          </p:contentPart>
        </mc:Choice>
        <mc:Fallback xmlns="">
          <p:pic>
            <p:nvPicPr>
              <p:cNvPr id="74" name="Ink 73">
                <a:extLst>
                  <a:ext uri="{FF2B5EF4-FFF2-40B4-BE49-F238E27FC236}">
                    <a16:creationId xmlns:a16="http://schemas.microsoft.com/office/drawing/2014/main" id="{EFEEB77E-7F3F-44E7-BB8F-D6452F40485C}"/>
                  </a:ext>
                </a:extLst>
              </p:cNvPr>
              <p:cNvPicPr/>
              <p:nvPr/>
            </p:nvPicPr>
            <p:blipFill>
              <a:blip r:embed="rId4"/>
              <a:stretch>
                <a:fillRect/>
              </a:stretch>
            </p:blipFill>
            <p:spPr>
              <a:xfrm>
                <a:off x="5008320" y="5991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5" name="Ink 74">
                <a:extLst>
                  <a:ext uri="{FF2B5EF4-FFF2-40B4-BE49-F238E27FC236}">
                    <a16:creationId xmlns:a16="http://schemas.microsoft.com/office/drawing/2014/main" xmlns="" id="{0F726702-2A6A-46DE-A9EE-F8DB991FE03C}"/>
                  </a:ext>
                </a:extLst>
              </p14:cNvPr>
              <p14:cNvContentPartPr/>
              <p14:nvPr/>
            </p14:nvContentPartPr>
            <p14:xfrm>
              <a:off x="5492880" y="5900025"/>
              <a:ext cx="360" cy="360"/>
            </p14:xfrm>
          </p:contentPart>
        </mc:Choice>
        <mc:Fallback xmlns="">
          <p:pic>
            <p:nvPicPr>
              <p:cNvPr id="75" name="Ink 74">
                <a:extLst>
                  <a:ext uri="{FF2B5EF4-FFF2-40B4-BE49-F238E27FC236}">
                    <a16:creationId xmlns:a16="http://schemas.microsoft.com/office/drawing/2014/main" id="{0F726702-2A6A-46DE-A9EE-F8DB991FE03C}"/>
                  </a:ext>
                </a:extLst>
              </p:cNvPr>
              <p:cNvPicPr/>
              <p:nvPr/>
            </p:nvPicPr>
            <p:blipFill>
              <a:blip r:embed="rId4"/>
              <a:stretch>
                <a:fillRect/>
              </a:stretch>
            </p:blipFill>
            <p:spPr>
              <a:xfrm>
                <a:off x="5488560" y="5895705"/>
                <a:ext cx="9000" cy="9000"/>
              </a:xfrm>
              <a:prstGeom prst="rect">
                <a:avLst/>
              </a:prstGeom>
            </p:spPr>
          </p:pic>
        </mc:Fallback>
      </mc:AlternateContent>
      <p:pic>
        <p:nvPicPr>
          <p:cNvPr id="8194" name="Picture 2" descr="Illustration shows the respiratory system with Pulmonary embolism. A blood clot or embolus in the pulmonary artery in the right lung is labeled and the area below is of a different shade and labeled the Infarcted area."/>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7171066" y="1851565"/>
            <a:ext cx="3087032" cy="436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19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Fainting: NOT a form of Shock</a:t>
            </a:r>
          </a:p>
        </p:txBody>
      </p:sp>
      <p:sp>
        <p:nvSpPr>
          <p:cNvPr id="3" name="Content Placeholder 2"/>
          <p:cNvSpPr>
            <a:spLocks noGrp="1"/>
          </p:cNvSpPr>
          <p:nvPr>
            <p:ph sz="half" idx="1"/>
          </p:nvPr>
        </p:nvSpPr>
        <p:spPr>
          <a:xfrm>
            <a:off x="1236921" y="2149475"/>
            <a:ext cx="9718157" cy="3799840"/>
          </a:xfrm>
        </p:spPr>
        <p:txBody>
          <a:bodyPr/>
          <a:lstStyle/>
          <a:p>
            <a:r>
              <a:rPr lang="en-US" sz="2400" u="dbl" dirty="0">
                <a:solidFill>
                  <a:srgbClr val="C00000"/>
                </a:solidFill>
              </a:rPr>
              <a:t>Fainting</a:t>
            </a:r>
            <a:r>
              <a:rPr lang="en-US" sz="2400" dirty="0"/>
              <a:t>, or syncope, is a loss of consciousness that results from a lack of blood flow to the brain. </a:t>
            </a:r>
          </a:p>
          <a:p>
            <a:pPr lvl="1"/>
            <a:r>
              <a:rPr lang="en-US" sz="2200" dirty="0"/>
              <a:t>This condition may occur suddenly.</a:t>
            </a:r>
          </a:p>
          <a:p>
            <a:pPr lvl="1"/>
            <a:r>
              <a:rPr lang="en-US" sz="2200" dirty="0"/>
              <a:t>Resulting from the temporary dilation of the body’s veins and pooling blood in those vessels</a:t>
            </a:r>
          </a:p>
          <a:p>
            <a:pPr lvl="1"/>
            <a:r>
              <a:rPr lang="en-US" sz="2200" dirty="0"/>
              <a:t>Hypotension of </a:t>
            </a:r>
            <a:r>
              <a:rPr lang="en-US" sz="2200" i="1" dirty="0"/>
              <a:t>brief duration </a:t>
            </a:r>
            <a:r>
              <a:rPr lang="en-US" sz="2200" dirty="0"/>
              <a:t>occurs.</a:t>
            </a:r>
          </a:p>
          <a:p>
            <a:pPr lvl="1"/>
            <a:r>
              <a:rPr lang="en-US" sz="2200" dirty="0"/>
              <a:t>Caused by fear, bad news, or an upsetting stimulus</a:t>
            </a:r>
          </a:p>
          <a:p>
            <a:pPr lvl="1"/>
            <a:r>
              <a:rPr lang="en-US" sz="2200" dirty="0"/>
              <a:t>Resolves by placing the patient in a supine position with feet raised 12 inches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6CDEE2FF-91D3-4724-A4C4-0D1C55E6341D}"/>
                  </a:ext>
                </a:extLst>
              </p14:cNvPr>
              <p14:cNvContentPartPr/>
              <p14:nvPr/>
            </p14:nvContentPartPr>
            <p14:xfrm>
              <a:off x="2849760" y="2952345"/>
              <a:ext cx="360" cy="360"/>
            </p14:xfrm>
          </p:contentPart>
        </mc:Choice>
        <mc:Fallback xmlns="">
          <p:pic>
            <p:nvPicPr>
              <p:cNvPr id="4" name="Ink 3">
                <a:extLst>
                  <a:ext uri="{FF2B5EF4-FFF2-40B4-BE49-F238E27FC236}">
                    <a16:creationId xmlns:a16="http://schemas.microsoft.com/office/drawing/2014/main" id="{6CDEE2FF-91D3-4724-A4C4-0D1C55E6341D}"/>
                  </a:ext>
                </a:extLst>
              </p:cNvPr>
              <p:cNvPicPr/>
              <p:nvPr/>
            </p:nvPicPr>
            <p:blipFill>
              <a:blip r:embed="rId3"/>
              <a:stretch>
                <a:fillRect/>
              </a:stretch>
            </p:blipFill>
            <p:spPr>
              <a:xfrm>
                <a:off x="2845440" y="2948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xmlns="" id="{652B6868-E304-4CF3-8E88-C3B23FA6C14D}"/>
                  </a:ext>
                </a:extLst>
              </p14:cNvPr>
              <p14:cNvContentPartPr/>
              <p14:nvPr/>
            </p14:nvContentPartPr>
            <p14:xfrm>
              <a:off x="4490640" y="2597385"/>
              <a:ext cx="360" cy="360"/>
            </p14:xfrm>
          </p:contentPart>
        </mc:Choice>
        <mc:Fallback xmlns="">
          <p:pic>
            <p:nvPicPr>
              <p:cNvPr id="5" name="Ink 4">
                <a:extLst>
                  <a:ext uri="{FF2B5EF4-FFF2-40B4-BE49-F238E27FC236}">
                    <a16:creationId xmlns:a16="http://schemas.microsoft.com/office/drawing/2014/main" id="{652B6868-E304-4CF3-8E88-C3B23FA6C14D}"/>
                  </a:ext>
                </a:extLst>
              </p:cNvPr>
              <p:cNvPicPr/>
              <p:nvPr/>
            </p:nvPicPr>
            <p:blipFill>
              <a:blip r:embed="rId3"/>
              <a:stretch>
                <a:fillRect/>
              </a:stretch>
            </p:blipFill>
            <p:spPr>
              <a:xfrm>
                <a:off x="4486320" y="2593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xmlns="" id="{7F97ABE3-2725-4355-8724-F72C5FEDD9F6}"/>
                  </a:ext>
                </a:extLst>
              </p14:cNvPr>
              <p14:cNvContentPartPr/>
              <p14:nvPr/>
            </p14:nvContentPartPr>
            <p14:xfrm>
              <a:off x="4876920" y="2540145"/>
              <a:ext cx="360" cy="360"/>
            </p14:xfrm>
          </p:contentPart>
        </mc:Choice>
        <mc:Fallback xmlns="">
          <p:pic>
            <p:nvPicPr>
              <p:cNvPr id="6" name="Ink 5">
                <a:extLst>
                  <a:ext uri="{FF2B5EF4-FFF2-40B4-BE49-F238E27FC236}">
                    <a16:creationId xmlns:a16="http://schemas.microsoft.com/office/drawing/2014/main" id="{7F97ABE3-2725-4355-8724-F72C5FEDD9F6}"/>
                  </a:ext>
                </a:extLst>
              </p:cNvPr>
              <p:cNvPicPr/>
              <p:nvPr/>
            </p:nvPicPr>
            <p:blipFill>
              <a:blip r:embed="rId3"/>
              <a:stretch>
                <a:fillRect/>
              </a:stretch>
            </p:blipFill>
            <p:spPr>
              <a:xfrm>
                <a:off x="4872600" y="2535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xmlns="" id="{BCF0CA91-FDA4-40E6-B694-E653C993FDCD}"/>
                  </a:ext>
                </a:extLst>
              </p14:cNvPr>
              <p14:cNvContentPartPr/>
              <p14:nvPr/>
            </p14:nvContentPartPr>
            <p14:xfrm>
              <a:off x="6024240" y="2489385"/>
              <a:ext cx="360" cy="360"/>
            </p14:xfrm>
          </p:contentPart>
        </mc:Choice>
        <mc:Fallback xmlns="">
          <p:pic>
            <p:nvPicPr>
              <p:cNvPr id="7" name="Ink 6">
                <a:extLst>
                  <a:ext uri="{FF2B5EF4-FFF2-40B4-BE49-F238E27FC236}">
                    <a16:creationId xmlns:a16="http://schemas.microsoft.com/office/drawing/2014/main" id="{BCF0CA91-FDA4-40E6-B694-E653C993FDCD}"/>
                  </a:ext>
                </a:extLst>
              </p:cNvPr>
              <p:cNvPicPr/>
              <p:nvPr/>
            </p:nvPicPr>
            <p:blipFill>
              <a:blip r:embed="rId3"/>
              <a:stretch>
                <a:fillRect/>
              </a:stretch>
            </p:blipFill>
            <p:spPr>
              <a:xfrm>
                <a:off x="6019920" y="248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xmlns="" id="{B86EDAAE-8F15-4009-8939-9AFB9C0DB5B3}"/>
                  </a:ext>
                </a:extLst>
              </p14:cNvPr>
              <p14:cNvContentPartPr/>
              <p14:nvPr/>
            </p14:nvContentPartPr>
            <p14:xfrm>
              <a:off x="4740120" y="2439345"/>
              <a:ext cx="360" cy="360"/>
            </p14:xfrm>
          </p:contentPart>
        </mc:Choice>
        <mc:Fallback xmlns="">
          <p:pic>
            <p:nvPicPr>
              <p:cNvPr id="8" name="Ink 7">
                <a:extLst>
                  <a:ext uri="{FF2B5EF4-FFF2-40B4-BE49-F238E27FC236}">
                    <a16:creationId xmlns:a16="http://schemas.microsoft.com/office/drawing/2014/main" id="{B86EDAAE-8F15-4009-8939-9AFB9C0DB5B3}"/>
                  </a:ext>
                </a:extLst>
              </p:cNvPr>
              <p:cNvPicPr/>
              <p:nvPr/>
            </p:nvPicPr>
            <p:blipFill>
              <a:blip r:embed="rId3"/>
              <a:stretch>
                <a:fillRect/>
              </a:stretch>
            </p:blipFill>
            <p:spPr>
              <a:xfrm>
                <a:off x="4735800" y="2435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xmlns="" id="{B28F4A53-0E21-4BF7-83FE-7849C2EE5A2D}"/>
                  </a:ext>
                </a:extLst>
              </p14:cNvPr>
              <p14:cNvContentPartPr/>
              <p14:nvPr/>
            </p14:nvContentPartPr>
            <p14:xfrm>
              <a:off x="4610880" y="2617185"/>
              <a:ext cx="360" cy="360"/>
            </p14:xfrm>
          </p:contentPart>
        </mc:Choice>
        <mc:Fallback xmlns="">
          <p:pic>
            <p:nvPicPr>
              <p:cNvPr id="9" name="Ink 8">
                <a:extLst>
                  <a:ext uri="{FF2B5EF4-FFF2-40B4-BE49-F238E27FC236}">
                    <a16:creationId xmlns:a16="http://schemas.microsoft.com/office/drawing/2014/main" id="{B28F4A53-0E21-4BF7-83FE-7849C2EE5A2D}"/>
                  </a:ext>
                </a:extLst>
              </p:cNvPr>
              <p:cNvPicPr/>
              <p:nvPr/>
            </p:nvPicPr>
            <p:blipFill>
              <a:blip r:embed="rId3"/>
              <a:stretch>
                <a:fillRect/>
              </a:stretch>
            </p:blipFill>
            <p:spPr>
              <a:xfrm>
                <a:off x="4606560" y="2612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xmlns="" id="{07A339A5-DF84-438E-81E8-C1351F8702BB}"/>
                  </a:ext>
                </a:extLst>
              </p14:cNvPr>
              <p14:cNvContentPartPr/>
              <p14:nvPr/>
            </p14:nvContentPartPr>
            <p14:xfrm>
              <a:off x="4770000" y="2637705"/>
              <a:ext cx="360" cy="360"/>
            </p14:xfrm>
          </p:contentPart>
        </mc:Choice>
        <mc:Fallback xmlns="">
          <p:pic>
            <p:nvPicPr>
              <p:cNvPr id="10" name="Ink 9">
                <a:extLst>
                  <a:ext uri="{FF2B5EF4-FFF2-40B4-BE49-F238E27FC236}">
                    <a16:creationId xmlns:a16="http://schemas.microsoft.com/office/drawing/2014/main" id="{07A339A5-DF84-438E-81E8-C1351F8702BB}"/>
                  </a:ext>
                </a:extLst>
              </p:cNvPr>
              <p:cNvPicPr/>
              <p:nvPr/>
            </p:nvPicPr>
            <p:blipFill>
              <a:blip r:embed="rId3"/>
              <a:stretch>
                <a:fillRect/>
              </a:stretch>
            </p:blipFill>
            <p:spPr>
              <a:xfrm>
                <a:off x="4765680" y="2633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xmlns="" id="{F3F2E0A5-D85D-4875-BF9D-47B278935A29}"/>
                  </a:ext>
                </a:extLst>
              </p14:cNvPr>
              <p14:cNvContentPartPr/>
              <p14:nvPr/>
            </p14:nvContentPartPr>
            <p14:xfrm>
              <a:off x="5079240" y="2653185"/>
              <a:ext cx="360" cy="360"/>
            </p14:xfrm>
          </p:contentPart>
        </mc:Choice>
        <mc:Fallback xmlns="">
          <p:pic>
            <p:nvPicPr>
              <p:cNvPr id="11" name="Ink 10">
                <a:extLst>
                  <a:ext uri="{FF2B5EF4-FFF2-40B4-BE49-F238E27FC236}">
                    <a16:creationId xmlns:a16="http://schemas.microsoft.com/office/drawing/2014/main" id="{F3F2E0A5-D85D-4875-BF9D-47B278935A29}"/>
                  </a:ext>
                </a:extLst>
              </p:cNvPr>
              <p:cNvPicPr/>
              <p:nvPr/>
            </p:nvPicPr>
            <p:blipFill>
              <a:blip r:embed="rId3"/>
              <a:stretch>
                <a:fillRect/>
              </a:stretch>
            </p:blipFill>
            <p:spPr>
              <a:xfrm>
                <a:off x="5074920" y="2648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xmlns="" id="{F6335138-D879-4ABA-9432-86BF462BA863}"/>
                  </a:ext>
                </a:extLst>
              </p14:cNvPr>
              <p14:cNvContentPartPr/>
              <p14:nvPr/>
            </p14:nvContentPartPr>
            <p14:xfrm>
              <a:off x="4760280" y="2653185"/>
              <a:ext cx="360" cy="360"/>
            </p14:xfrm>
          </p:contentPart>
        </mc:Choice>
        <mc:Fallback xmlns="">
          <p:pic>
            <p:nvPicPr>
              <p:cNvPr id="12" name="Ink 11">
                <a:extLst>
                  <a:ext uri="{FF2B5EF4-FFF2-40B4-BE49-F238E27FC236}">
                    <a16:creationId xmlns:a16="http://schemas.microsoft.com/office/drawing/2014/main" id="{F6335138-D879-4ABA-9432-86BF462BA863}"/>
                  </a:ext>
                </a:extLst>
              </p:cNvPr>
              <p:cNvPicPr/>
              <p:nvPr/>
            </p:nvPicPr>
            <p:blipFill>
              <a:blip r:embed="rId3"/>
              <a:stretch>
                <a:fillRect/>
              </a:stretch>
            </p:blipFill>
            <p:spPr>
              <a:xfrm>
                <a:off x="4755960" y="2648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xmlns="" id="{58507451-9802-454A-9809-E59CC398C2E7}"/>
                  </a:ext>
                </a:extLst>
              </p14:cNvPr>
              <p14:cNvContentPartPr/>
              <p14:nvPr/>
            </p14:nvContentPartPr>
            <p14:xfrm>
              <a:off x="4776480" y="2684145"/>
              <a:ext cx="360" cy="360"/>
            </p14:xfrm>
          </p:contentPart>
        </mc:Choice>
        <mc:Fallback xmlns="">
          <p:pic>
            <p:nvPicPr>
              <p:cNvPr id="13" name="Ink 12">
                <a:extLst>
                  <a:ext uri="{FF2B5EF4-FFF2-40B4-BE49-F238E27FC236}">
                    <a16:creationId xmlns:a16="http://schemas.microsoft.com/office/drawing/2014/main" id="{58507451-9802-454A-9809-E59CC398C2E7}"/>
                  </a:ext>
                </a:extLst>
              </p:cNvPr>
              <p:cNvPicPr/>
              <p:nvPr/>
            </p:nvPicPr>
            <p:blipFill>
              <a:blip r:embed="rId3"/>
              <a:stretch>
                <a:fillRect/>
              </a:stretch>
            </p:blipFill>
            <p:spPr>
              <a:xfrm>
                <a:off x="4772160" y="2679825"/>
                <a:ext cx="9000" cy="9000"/>
              </a:xfrm>
              <a:prstGeom prst="rect">
                <a:avLst/>
              </a:prstGeom>
            </p:spPr>
          </p:pic>
        </mc:Fallback>
      </mc:AlternateContent>
      <p:grpSp>
        <p:nvGrpSpPr>
          <p:cNvPr id="16" name="Group 15">
            <a:extLst>
              <a:ext uri="{FF2B5EF4-FFF2-40B4-BE49-F238E27FC236}">
                <a16:creationId xmlns:a16="http://schemas.microsoft.com/office/drawing/2014/main" xmlns="" id="{82A56336-63DF-4050-8359-42295B7CD333}"/>
              </a:ext>
            </a:extLst>
          </p:cNvPr>
          <p:cNvGrpSpPr/>
          <p:nvPr/>
        </p:nvGrpSpPr>
        <p:grpSpPr>
          <a:xfrm>
            <a:off x="2854800" y="2445465"/>
            <a:ext cx="746280" cy="247680"/>
            <a:chOff x="2854800" y="2445465"/>
            <a:chExt cx="746280" cy="247680"/>
          </a:xfrm>
        </p:grpSpPr>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xmlns="" id="{A802A07D-E80F-47A8-9046-D92620B9DBB7}"/>
                    </a:ext>
                  </a:extLst>
                </p14:cNvPr>
                <p14:cNvContentPartPr/>
                <p14:nvPr/>
              </p14:nvContentPartPr>
              <p14:xfrm>
                <a:off x="2905920" y="2687745"/>
                <a:ext cx="360" cy="360"/>
              </p14:xfrm>
            </p:contentPart>
          </mc:Choice>
          <mc:Fallback xmlns="">
            <p:pic>
              <p:nvPicPr>
                <p:cNvPr id="14" name="Ink 13">
                  <a:extLst>
                    <a:ext uri="{FF2B5EF4-FFF2-40B4-BE49-F238E27FC236}">
                      <a16:creationId xmlns:a16="http://schemas.microsoft.com/office/drawing/2014/main" id="{A802A07D-E80F-47A8-9046-D92620B9DBB7}"/>
                    </a:ext>
                  </a:extLst>
                </p:cNvPr>
                <p:cNvPicPr/>
                <p:nvPr/>
              </p:nvPicPr>
              <p:blipFill>
                <a:blip r:embed="rId3"/>
                <a:stretch>
                  <a:fillRect/>
                </a:stretch>
              </p:blipFill>
              <p:spPr>
                <a:xfrm>
                  <a:off x="2901600" y="2683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xmlns="" id="{A1ABB1F2-CA1D-47CC-B3D3-D0730FDD9B27}"/>
                    </a:ext>
                  </a:extLst>
                </p14:cNvPr>
                <p14:cNvContentPartPr/>
                <p14:nvPr/>
              </p14:nvContentPartPr>
              <p14:xfrm>
                <a:off x="2854800" y="2445465"/>
                <a:ext cx="746280" cy="247680"/>
              </p14:xfrm>
            </p:contentPart>
          </mc:Choice>
          <mc:Fallback xmlns="">
            <p:pic>
              <p:nvPicPr>
                <p:cNvPr id="15" name="Ink 14">
                  <a:extLst>
                    <a:ext uri="{FF2B5EF4-FFF2-40B4-BE49-F238E27FC236}">
                      <a16:creationId xmlns:a16="http://schemas.microsoft.com/office/drawing/2014/main" id="{A1ABB1F2-CA1D-47CC-B3D3-D0730FDD9B27}"/>
                    </a:ext>
                  </a:extLst>
                </p:cNvPr>
                <p:cNvPicPr/>
                <p:nvPr/>
              </p:nvPicPr>
              <p:blipFill>
                <a:blip r:embed="rId15"/>
                <a:stretch>
                  <a:fillRect/>
                </a:stretch>
              </p:blipFill>
              <p:spPr>
                <a:xfrm>
                  <a:off x="2850480" y="2441145"/>
                  <a:ext cx="754920" cy="256320"/>
                </a:xfrm>
                <a:prstGeom prst="rect">
                  <a:avLst/>
                </a:prstGeom>
              </p:spPr>
            </p:pic>
          </mc:Fallback>
        </mc:AlternateContent>
      </p:grpSp>
    </p:spTree>
    <p:extLst>
      <p:ext uri="{BB962C8B-B14F-4D97-AF65-F5344CB8AC3E}">
        <p14:creationId xmlns:p14="http://schemas.microsoft.com/office/powerpoint/2010/main" val="153101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Patient Assessment for Shock</a:t>
            </a:r>
          </a:p>
        </p:txBody>
      </p:sp>
    </p:spTree>
    <p:extLst>
      <p:ext uri="{BB962C8B-B14F-4D97-AF65-F5344CB8AC3E}">
        <p14:creationId xmlns:p14="http://schemas.microsoft.com/office/powerpoint/2010/main" val="17258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290"/>
            <a:ext cx="12192000" cy="1002089"/>
          </a:xfrm>
        </p:spPr>
        <p:txBody>
          <a:bodyPr/>
          <a:lstStyle/>
          <a:p>
            <a:r>
              <a:rPr lang="en-US" dirty="0"/>
              <a:t>“Classic” Signs and Symptoms of Shock	</a:t>
            </a:r>
          </a:p>
        </p:txBody>
      </p:sp>
      <p:sp>
        <p:nvSpPr>
          <p:cNvPr id="3" name="Content Placeholder 2"/>
          <p:cNvSpPr>
            <a:spLocks noGrp="1"/>
          </p:cNvSpPr>
          <p:nvPr>
            <p:ph sz="half" idx="1"/>
          </p:nvPr>
        </p:nvSpPr>
        <p:spPr>
          <a:xfrm>
            <a:off x="1310791" y="1670554"/>
            <a:ext cx="8810171" cy="4729436"/>
          </a:xfrm>
        </p:spPr>
        <p:txBody>
          <a:bodyPr/>
          <a:lstStyle/>
          <a:p>
            <a:pPr lvl="1">
              <a:spcBef>
                <a:spcPts val="600"/>
              </a:spcBef>
              <a:spcAft>
                <a:spcPts val="600"/>
              </a:spcAft>
            </a:pPr>
            <a:r>
              <a:rPr lang="en-US" dirty="0">
                <a:solidFill>
                  <a:schemeClr val="tx2"/>
                </a:solidFill>
              </a:rPr>
              <a:t>Tachycardia </a:t>
            </a:r>
            <a:r>
              <a:rPr lang="en-US" dirty="0"/>
              <a:t>(fast heart rate)</a:t>
            </a:r>
          </a:p>
          <a:p>
            <a:pPr lvl="1">
              <a:spcBef>
                <a:spcPts val="600"/>
              </a:spcBef>
              <a:spcAft>
                <a:spcPts val="600"/>
              </a:spcAft>
            </a:pPr>
            <a:r>
              <a:rPr lang="en-US" dirty="0">
                <a:solidFill>
                  <a:schemeClr val="tx2"/>
                </a:solidFill>
              </a:rPr>
              <a:t>Tachypnea (</a:t>
            </a:r>
            <a:r>
              <a:rPr lang="en-US" dirty="0"/>
              <a:t>shortness of breath)</a:t>
            </a:r>
          </a:p>
          <a:p>
            <a:pPr lvl="1">
              <a:spcBef>
                <a:spcPts val="600"/>
              </a:spcBef>
              <a:spcAft>
                <a:spcPts val="600"/>
              </a:spcAft>
            </a:pPr>
            <a:r>
              <a:rPr lang="en-US" dirty="0"/>
              <a:t>Thirst</a:t>
            </a:r>
          </a:p>
          <a:p>
            <a:pPr lvl="1">
              <a:spcBef>
                <a:spcPts val="600"/>
              </a:spcBef>
              <a:spcAft>
                <a:spcPts val="600"/>
              </a:spcAft>
            </a:pPr>
            <a:r>
              <a:rPr lang="en-US" dirty="0"/>
              <a:t>Weakness</a:t>
            </a:r>
          </a:p>
          <a:p>
            <a:pPr lvl="1">
              <a:spcBef>
                <a:spcPts val="600"/>
              </a:spcBef>
              <a:spcAft>
                <a:spcPts val="600"/>
              </a:spcAft>
            </a:pPr>
            <a:r>
              <a:rPr lang="en-US" dirty="0"/>
              <a:t>Nausea</a:t>
            </a:r>
          </a:p>
          <a:p>
            <a:pPr lvl="1">
              <a:spcBef>
                <a:spcPts val="600"/>
              </a:spcBef>
              <a:spcAft>
                <a:spcPts val="600"/>
              </a:spcAft>
            </a:pPr>
            <a:r>
              <a:rPr lang="en-US" dirty="0"/>
              <a:t>Pale, cool, diaphoretic skin</a:t>
            </a:r>
          </a:p>
          <a:p>
            <a:pPr lvl="1">
              <a:spcBef>
                <a:spcPts val="600"/>
              </a:spcBef>
              <a:spcAft>
                <a:spcPts val="600"/>
              </a:spcAft>
            </a:pPr>
            <a:r>
              <a:rPr lang="en-US" dirty="0"/>
              <a:t>Restless or combativeness</a:t>
            </a:r>
          </a:p>
          <a:p>
            <a:pPr>
              <a:spcBef>
                <a:spcPts val="600"/>
              </a:spcBef>
              <a:spcAft>
                <a:spcPts val="600"/>
              </a:spcAft>
            </a:pPr>
            <a:r>
              <a:rPr lang="en-US" b="1" dirty="0"/>
              <a:t>Occurs Later</a:t>
            </a:r>
          </a:p>
          <a:p>
            <a:pPr lvl="1">
              <a:spcBef>
                <a:spcPts val="600"/>
              </a:spcBef>
              <a:spcAft>
                <a:spcPts val="600"/>
              </a:spcAft>
            </a:pPr>
            <a:r>
              <a:rPr lang="en-US" dirty="0"/>
              <a:t>Hypotension (low blood pressure)</a:t>
            </a:r>
          </a:p>
          <a:p>
            <a:pPr lvl="1">
              <a:spcBef>
                <a:spcPts val="600"/>
              </a:spcBef>
              <a:spcAft>
                <a:spcPts val="600"/>
              </a:spcAft>
            </a:pPr>
            <a:r>
              <a:rPr lang="en-US" dirty="0"/>
              <a:t>Alter mental status</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25714"/>
            <a:ext cx="817853" cy="461665"/>
          </a:xfrm>
          <a:prstGeom prst="rect">
            <a:avLst/>
          </a:prstGeom>
        </p:spPr>
        <p:txBody>
          <a:bodyPr wrap="square">
            <a:spAutoFit/>
          </a:bodyPr>
          <a:lstStyle/>
          <a:p>
            <a:pPr algn="ctr"/>
            <a:r>
              <a:rPr lang="en-US" sz="2400" b="1" dirty="0">
                <a:latin typeface="Arial" pitchFamily="34" charset="0"/>
                <a:cs typeface="Arial" pitchFamily="34" charset="0"/>
              </a:rPr>
              <a:t>10-6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Management of Shock</a:t>
            </a:r>
          </a:p>
        </p:txBody>
      </p:sp>
    </p:spTree>
    <p:extLst>
      <p:ext uri="{BB962C8B-B14F-4D97-AF65-F5344CB8AC3E}">
        <p14:creationId xmlns:p14="http://schemas.microsoft.com/office/powerpoint/2010/main" val="387672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B50EF-31DD-4D50-9C5A-C7E6C16734B5}"/>
              </a:ext>
            </a:extLst>
          </p:cNvPr>
          <p:cNvSpPr>
            <a:spLocks noGrp="1"/>
          </p:cNvSpPr>
          <p:nvPr>
            <p:ph type="title"/>
          </p:nvPr>
        </p:nvSpPr>
        <p:spPr>
          <a:xfrm>
            <a:off x="0" y="145851"/>
            <a:ext cx="12192000" cy="1002089"/>
          </a:xfrm>
        </p:spPr>
        <p:txBody>
          <a:bodyPr/>
          <a:lstStyle/>
          <a:p>
            <a:pPr marR="0" rtl="0"/>
            <a:r>
              <a:rPr lang="en-US" kern="1600" dirty="0"/>
              <a:t>Management of Shock</a:t>
            </a:r>
            <a:endParaRPr lang="en-US" b="1" i="0" u="none" strike="noStrike" kern="1600" baseline="0" dirty="0"/>
          </a:p>
        </p:txBody>
      </p:sp>
      <p:sp>
        <p:nvSpPr>
          <p:cNvPr id="3" name="Text Placeholder 2">
            <a:extLst>
              <a:ext uri="{FF2B5EF4-FFF2-40B4-BE49-F238E27FC236}">
                <a16:creationId xmlns:a16="http://schemas.microsoft.com/office/drawing/2014/main" xmlns="" id="{20FC9DB9-C5F2-411D-8F42-25C37FC23FFE}"/>
              </a:ext>
            </a:extLst>
          </p:cNvPr>
          <p:cNvSpPr>
            <a:spLocks noGrp="1"/>
          </p:cNvSpPr>
          <p:nvPr>
            <p:ph type="body" idx="1"/>
          </p:nvPr>
        </p:nvSpPr>
        <p:spPr>
          <a:xfrm>
            <a:off x="688340" y="2116619"/>
            <a:ext cx="10435590" cy="3986213"/>
          </a:xfrm>
        </p:spPr>
        <p:txBody>
          <a:bodyPr/>
          <a:lstStyle/>
          <a:p>
            <a:pPr marL="0" indent="0">
              <a:buNone/>
            </a:pPr>
            <a:endParaRPr lang="en-US" b="1" dirty="0"/>
          </a:p>
          <a:p>
            <a:r>
              <a:rPr lang="en-US" sz="2400" dirty="0"/>
              <a:t>Management of a patient in shock centers on returning the patient to a state of homeostasis.</a:t>
            </a:r>
          </a:p>
          <a:p>
            <a:r>
              <a:rPr lang="en-US" sz="2400" dirty="0"/>
              <a:t>Given that shock is caused by inadequate tissue perfusion and oxygenation, initial treatment is focused on correcting any problems causing shock.</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25714"/>
            <a:ext cx="817853" cy="461665"/>
          </a:xfrm>
          <a:prstGeom prst="rect">
            <a:avLst/>
          </a:prstGeom>
        </p:spPr>
        <p:txBody>
          <a:bodyPr wrap="square">
            <a:spAutoFit/>
          </a:bodyPr>
          <a:lstStyle/>
          <a:p>
            <a:pPr algn="ctr"/>
            <a:r>
              <a:rPr lang="en-US" sz="2400" b="1" dirty="0">
                <a:latin typeface="Arial" pitchFamily="34" charset="0"/>
                <a:cs typeface="Arial" pitchFamily="34" charset="0"/>
              </a:rPr>
              <a:t>10-7</a:t>
            </a:r>
          </a:p>
        </p:txBody>
      </p:sp>
    </p:spTree>
    <p:extLst>
      <p:ext uri="{BB962C8B-B14F-4D97-AF65-F5344CB8AC3E}">
        <p14:creationId xmlns:p14="http://schemas.microsoft.com/office/powerpoint/2010/main" val="684352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25830" y="2057400"/>
            <a:ext cx="10287000" cy="4132517"/>
          </a:xfrm>
        </p:spPr>
        <p:txBody>
          <a:bodyPr/>
          <a:lstStyle/>
          <a:p>
            <a:r>
              <a:rPr lang="en-US" dirty="0"/>
              <a:t>On a gentle slope, you find an approximately 55-year-old man holding his left side. You identify yourself and ask if you can examine him. While talking to him, you find he fell about 10 minutes ago on his left side. As you begin your assessment, the man says he’s fine and really doesn’t think any examination is necessary. Although he appears a little pale, his radial pulse seems normal, perhaps a little slow. As you gently touch his left upper abdomen and lower chest, he winces slightly.</a:t>
            </a:r>
          </a:p>
          <a:p>
            <a:endParaRPr lang="en-US" dirty="0"/>
          </a:p>
          <a:p>
            <a:r>
              <a:rPr lang="en-US" i="1" dirty="0"/>
              <a:t>What should you do?</a:t>
            </a:r>
            <a:endParaRPr lang="en-US" dirty="0"/>
          </a:p>
          <a:p>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25830" y="1990725"/>
            <a:ext cx="10287000" cy="4199192"/>
          </a:xfrm>
        </p:spPr>
        <p:txBody>
          <a:bodyPr/>
          <a:lstStyle/>
          <a:p>
            <a:r>
              <a:rPr lang="en-US" dirty="0"/>
              <a:t>You suspect the man may be injured and secure the area by placing both your skis and his in an “X” several yards above your location. When you return, you obtain a more complete history. He tells you that his doctor recently put him on a blood thinner to prevent clots. He also tells you that he is taking a beta-blocker for high blood pressure. As you are talking with him, the man appears slightly confused and says, “I don’t feel very well.” You radio for help, oxygen, and ALS transport.</a:t>
            </a:r>
          </a:p>
          <a:p>
            <a:pPr marL="0" indent="0">
              <a:buNone/>
            </a:pPr>
            <a:endParaRPr lang="en-US" dirty="0"/>
          </a:p>
          <a:p>
            <a:r>
              <a:rPr lang="en-US" i="1" dirty="0"/>
              <a:t>What do you think the problem is? What should you do next?</a:t>
            </a:r>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p:txBody>
          <a:bodyPr/>
          <a:lstStyle/>
          <a:p>
            <a:r>
              <a:rPr lang="en-US" dirty="0"/>
              <a:t>Two other patrollers arrive on scene. You inform them you believe the patient is suffering from shock due to internal injuries from the fall. The situation has been made worse because he takes a beta-blocker and an anticoagulant. Working with the other patrollers, you quickly put the man on high-flow oxygen and place him into a toboggan. You ski down with the toboggan team and help them move the patient into the first-aid hut. Soon after, a helicopter arrives and transports the patient to a local trauma center.</a:t>
            </a:r>
          </a:p>
          <a:p>
            <a:r>
              <a:rPr lang="en-US" dirty="0"/>
              <a:t>Several months later, you are in the ski area’s cafeteria when someone taps you on the shoulder. It’s the man and he thanks you for “saving my life” and informs you that your suspicions were confirmed. Lifting his sweater, he shows you an abdominal scar. He tells you that the impact of the crash ruptured his spleen and that had you not stopped and insisted that he be treated, he likely would have died of shock.</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13560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77596-6BBF-4FF3-BE23-000E3C6DB7BF}"/>
              </a:ext>
            </a:extLst>
          </p:cNvPr>
          <p:cNvSpPr>
            <a:spLocks noGrp="1"/>
          </p:cNvSpPr>
          <p:nvPr>
            <p:ph type="title"/>
          </p:nvPr>
        </p:nvSpPr>
        <p:spPr/>
        <p:txBody>
          <a:bodyPr/>
          <a:lstStyle/>
          <a:p>
            <a:pPr marR="0" rtl="0"/>
            <a:r>
              <a:rPr lang="en-US" b="1" i="0" u="none" strike="noStrike" kern="1600" baseline="0" dirty="0"/>
              <a:t>Chapter Overview</a:t>
            </a:r>
          </a:p>
        </p:txBody>
      </p:sp>
      <p:sp>
        <p:nvSpPr>
          <p:cNvPr id="3" name="Text Placeholder 2">
            <a:extLst>
              <a:ext uri="{FF2B5EF4-FFF2-40B4-BE49-F238E27FC236}">
                <a16:creationId xmlns:a16="http://schemas.microsoft.com/office/drawing/2014/main" xmlns="" id="{9C8D0212-D5B7-44A3-A273-864B7C2F2276}"/>
              </a:ext>
            </a:extLst>
          </p:cNvPr>
          <p:cNvSpPr>
            <a:spLocks noGrp="1"/>
          </p:cNvSpPr>
          <p:nvPr>
            <p:ph type="body" idx="1"/>
          </p:nvPr>
        </p:nvSpPr>
        <p:spPr/>
        <p:txBody>
          <a:bodyPr/>
          <a:lstStyle/>
          <a:p>
            <a:pPr marR="0" lvl="0" rtl="0">
              <a:spcBef>
                <a:spcPts val="600"/>
              </a:spcBef>
              <a:spcAft>
                <a:spcPts val="600"/>
              </a:spcAft>
            </a:pPr>
            <a:r>
              <a:rPr lang="en-US" sz="2400" u="none" strike="noStrike" baseline="0" dirty="0"/>
              <a:t>One of the most serious threats to life is the condition known as shock. </a:t>
            </a:r>
          </a:p>
          <a:p>
            <a:pPr marR="0" lvl="0" rtl="0">
              <a:spcBef>
                <a:spcPts val="600"/>
              </a:spcBef>
              <a:spcAft>
                <a:spcPts val="600"/>
              </a:spcAft>
            </a:pPr>
            <a:r>
              <a:rPr lang="en-US" sz="2400" strike="noStrike" dirty="0">
                <a:solidFill>
                  <a:schemeClr val="tx2"/>
                </a:solidFill>
              </a:rPr>
              <a:t> </a:t>
            </a:r>
            <a:r>
              <a:rPr lang="en-US" sz="2400" u="dbl" strike="noStrike" dirty="0">
                <a:solidFill>
                  <a:srgbClr val="C00000"/>
                </a:solidFill>
              </a:rPr>
              <a:t>Shock</a:t>
            </a:r>
            <a:r>
              <a:rPr lang="en-US" sz="2400" u="none" strike="noStrike" baseline="0" dirty="0">
                <a:solidFill>
                  <a:schemeClr val="tx2"/>
                </a:solidFill>
              </a:rPr>
              <a:t> </a:t>
            </a:r>
            <a:r>
              <a:rPr lang="en-US" sz="2400" u="none" strike="noStrike" baseline="0" dirty="0"/>
              <a:t>is defined as inadequate perfusion or flow of blood to the cells, causing cellular and tissue hypoxia due to reduced oxygen delivery.</a:t>
            </a:r>
          </a:p>
          <a:p>
            <a:pPr lvl="1">
              <a:spcBef>
                <a:spcPts val="600"/>
              </a:spcBef>
              <a:spcAft>
                <a:spcPts val="600"/>
              </a:spcAft>
            </a:pPr>
            <a:r>
              <a:rPr lang="en-US" sz="2400" dirty="0">
                <a:solidFill>
                  <a:schemeClr val="tx2"/>
                </a:solidFill>
              </a:rPr>
              <a:t> </a:t>
            </a:r>
            <a:r>
              <a:rPr lang="en-US" sz="2400" u="dbl" dirty="0">
                <a:solidFill>
                  <a:srgbClr val="C00000"/>
                </a:solidFill>
              </a:rPr>
              <a:t>Perfusion</a:t>
            </a:r>
            <a:r>
              <a:rPr lang="en-US" sz="2400" dirty="0">
                <a:solidFill>
                  <a:schemeClr val="tx2"/>
                </a:solidFill>
              </a:rPr>
              <a:t> </a:t>
            </a:r>
            <a:r>
              <a:rPr lang="en-US" sz="2400" dirty="0"/>
              <a:t>is the circulation of blood within an organ or tissue in adequate amounts to meet the cells’ current needs for oxygen, nutrients, and waste removal.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10-1</a:t>
            </a:r>
          </a:p>
        </p:txBody>
      </p:sp>
    </p:spTree>
    <p:extLst>
      <p:ext uri="{BB962C8B-B14F-4D97-AF65-F5344CB8AC3E}">
        <p14:creationId xmlns:p14="http://schemas.microsoft.com/office/powerpoint/2010/main" val="2077990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615A1-0703-4F5B-BB5A-87AF6BD37F8C}"/>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10-1: Managing Shock</a:t>
            </a:r>
          </a:p>
        </p:txBody>
      </p:sp>
      <p:sp>
        <p:nvSpPr>
          <p:cNvPr id="3" name="Text Placeholder 2">
            <a:extLst>
              <a:ext uri="{FF2B5EF4-FFF2-40B4-BE49-F238E27FC236}">
                <a16:creationId xmlns:a16="http://schemas.microsoft.com/office/drawing/2014/main" xmlns="" id="{05AF2BEA-84D7-4EC9-BBA2-E168DECC976B}"/>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Assess scene safety and follow standard precautions.</a:t>
            </a:r>
            <a:r>
              <a:rPr lang="en-US" b="0" i="0" u="none" strike="noStrike" baseline="0" dirty="0">
                <a:highlight>
                  <a:srgbClr val="FFFF00"/>
                </a:highlight>
              </a:rPr>
              <a:t> </a:t>
            </a:r>
          </a:p>
        </p:txBody>
      </p:sp>
      <p:pic>
        <p:nvPicPr>
          <p:cNvPr id="4101" name="Picture 5" descr="Photo shows a patroller assessing the scene of incident, where the injured patient is lying on the snow." title="Photo shows how shock is manag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981" y="1905309"/>
            <a:ext cx="4659496" cy="293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5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051A4-D592-4ADC-8C09-35107C5B921F}"/>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10-1: Managing Shock</a:t>
            </a:r>
          </a:p>
        </p:txBody>
      </p:sp>
      <p:sp>
        <p:nvSpPr>
          <p:cNvPr id="3" name="Text Placeholder 2">
            <a:extLst>
              <a:ext uri="{FF2B5EF4-FFF2-40B4-BE49-F238E27FC236}">
                <a16:creationId xmlns:a16="http://schemas.microsoft.com/office/drawing/2014/main" xmlns="" id="{1CBE71CC-F6F7-48D7-B91A-E47E13BCA67D}"/>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Perform a primary patient assessment. Control major bleeding and assess ABCDs. Correct any problems found. If the patient has no pulse, begin CPR.</a:t>
            </a:r>
            <a:r>
              <a:rPr lang="en-US" b="0" i="0" u="none" strike="noStrike" baseline="0" dirty="0">
                <a:highlight>
                  <a:srgbClr val="FFFF00"/>
                </a:highlight>
              </a:rPr>
              <a:t> </a:t>
            </a:r>
          </a:p>
        </p:txBody>
      </p:sp>
      <p:pic>
        <p:nvPicPr>
          <p:cNvPr id="5" name="Picture 6" descr=" Photo shows the patroller performing a primary patient assessment." title="Photo shows how shock is manag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145" y="2201871"/>
            <a:ext cx="4706062" cy="291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1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37661-0604-4533-8858-3EE3B63A75BA}"/>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10-1: Managing Shock</a:t>
            </a:r>
          </a:p>
        </p:txBody>
      </p:sp>
      <p:sp>
        <p:nvSpPr>
          <p:cNvPr id="3" name="Text Placeholder 2">
            <a:extLst>
              <a:ext uri="{FF2B5EF4-FFF2-40B4-BE49-F238E27FC236}">
                <a16:creationId xmlns:a16="http://schemas.microsoft.com/office/drawing/2014/main" xmlns="" id="{845B5A4C-444E-4598-ADFE-51DD3A40D7C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Call for help and arrange for transport that includes ALS.</a:t>
            </a:r>
            <a:r>
              <a:rPr lang="en-US" b="0" i="0" u="none" strike="noStrike" baseline="0" dirty="0">
                <a:highlight>
                  <a:srgbClr val="FFFF00"/>
                </a:highlight>
              </a:rPr>
              <a:t> </a:t>
            </a:r>
          </a:p>
        </p:txBody>
      </p:sp>
      <p:pic>
        <p:nvPicPr>
          <p:cNvPr id="5" name="Picture 2" descr="Photo shows the call made for help in arranging for transport. " title="Photo shows how shock is manag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20" y="2212851"/>
            <a:ext cx="4639124" cy="288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5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B260C-B321-4AE2-90F6-925591B26A57}"/>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10-1: Managing Shock</a:t>
            </a:r>
          </a:p>
        </p:txBody>
      </p:sp>
      <p:sp>
        <p:nvSpPr>
          <p:cNvPr id="3" name="Text Placeholder 2">
            <a:extLst>
              <a:ext uri="{FF2B5EF4-FFF2-40B4-BE49-F238E27FC236}">
                <a16:creationId xmlns:a16="http://schemas.microsoft.com/office/drawing/2014/main" xmlns="" id="{81603981-24DA-4B6C-8824-832B061B3A5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4. Monitor the airway and administer high-flow oxygen.</a:t>
            </a:r>
            <a:r>
              <a:rPr lang="en-US" b="0" i="0" u="none" strike="noStrike" baseline="0" dirty="0">
                <a:highlight>
                  <a:srgbClr val="FFFF00"/>
                </a:highlight>
              </a:rPr>
              <a:t> </a:t>
            </a:r>
          </a:p>
        </p:txBody>
      </p:sp>
      <p:pic>
        <p:nvPicPr>
          <p:cNvPr id="5" name="Picture 3" descr="Photo shows how the patient's airway is monitored and oxygen administered. " title="Photo shows how shock is manag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966" y="2178588"/>
            <a:ext cx="4694420" cy="295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4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997DC-38A4-4E8F-BA4C-4A680212C803}"/>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10-1: Managing Shock</a:t>
            </a:r>
          </a:p>
        </p:txBody>
      </p:sp>
      <p:sp>
        <p:nvSpPr>
          <p:cNvPr id="3" name="Text Placeholder 2">
            <a:extLst>
              <a:ext uri="{FF2B5EF4-FFF2-40B4-BE49-F238E27FC236}">
                <a16:creationId xmlns:a16="http://schemas.microsoft.com/office/drawing/2014/main" xmlns="" id="{F6BB297F-CD8A-4FDF-AAB0-A81AC4324809}"/>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5. To prevent heat loss, keep the patient warm and dry. Provide rapid transport.</a:t>
            </a:r>
            <a:r>
              <a:rPr lang="en-US" b="0" i="0" u="none" strike="noStrike" baseline="0" dirty="0">
                <a:highlight>
                  <a:srgbClr val="FFFF00"/>
                </a:highlight>
              </a:rPr>
              <a:t> </a:t>
            </a:r>
          </a:p>
        </p:txBody>
      </p:sp>
      <p:pic>
        <p:nvPicPr>
          <p:cNvPr id="5" name="Picture 4" descr="Photo shows how the patient is wrapped in warm clothes, and being readied for transport." title="Photo shows how shock is manag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641" y="2218671"/>
            <a:ext cx="4627482" cy="287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062"/>
            <a:ext cx="12192000" cy="1002089"/>
          </a:xfrm>
        </p:spPr>
        <p:txBody>
          <a:bodyPr/>
          <a:lstStyle/>
          <a:p>
            <a:r>
              <a:rPr lang="en-US" kern="1600" dirty="0"/>
              <a:t>Chapter Overview</a:t>
            </a:r>
            <a:endParaRPr lang="en-US" dirty="0"/>
          </a:p>
        </p:txBody>
      </p:sp>
      <p:sp>
        <p:nvSpPr>
          <p:cNvPr id="3" name="Text Placeholder 2"/>
          <p:cNvSpPr>
            <a:spLocks noGrp="1"/>
          </p:cNvSpPr>
          <p:nvPr>
            <p:ph type="body" idx="1"/>
          </p:nvPr>
        </p:nvSpPr>
        <p:spPr>
          <a:xfrm>
            <a:off x="760911" y="2286000"/>
            <a:ext cx="10435590" cy="3751944"/>
          </a:xfrm>
        </p:spPr>
        <p:txBody>
          <a:bodyPr/>
          <a:lstStyle/>
          <a:p>
            <a:pPr>
              <a:spcBef>
                <a:spcPts val="600"/>
              </a:spcBef>
              <a:spcAft>
                <a:spcPts val="600"/>
              </a:spcAft>
            </a:pPr>
            <a:r>
              <a:rPr lang="en-US" sz="2400" dirty="0"/>
              <a:t>The potential causes of shock are numerous.</a:t>
            </a:r>
          </a:p>
          <a:p>
            <a:pPr lvl="1">
              <a:spcBef>
                <a:spcPts val="600"/>
              </a:spcBef>
              <a:spcAft>
                <a:spcPts val="600"/>
              </a:spcAft>
            </a:pPr>
            <a:r>
              <a:rPr lang="en-US" sz="2400" dirty="0"/>
              <a:t>Shock occurs when one or more components of the cardiovascular system fail. </a:t>
            </a:r>
          </a:p>
          <a:p>
            <a:pPr lvl="1">
              <a:spcBef>
                <a:spcPts val="600"/>
              </a:spcBef>
              <a:spcAft>
                <a:spcPts val="600"/>
              </a:spcAft>
            </a:pPr>
            <a:r>
              <a:rPr lang="en-US" sz="2400" dirty="0"/>
              <a:t>This sets into motion a series of events that, unless corrected, may cause other body systems to fail and death to ensue. </a:t>
            </a:r>
          </a:p>
          <a:p>
            <a:pPr lvl="1">
              <a:spcBef>
                <a:spcPts val="600"/>
              </a:spcBef>
              <a:spcAft>
                <a:spcPts val="600"/>
              </a:spcAft>
            </a:pPr>
            <a:r>
              <a:rPr lang="en-US" sz="2400" dirty="0"/>
              <a:t>Shock is initially reversible but must be recognized and treated immediately to prevent progression to irreversible organ dysfunction.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DFA062C1-7B62-4B22-81E4-E726A7288382}"/>
                  </a:ext>
                </a:extLst>
              </p14:cNvPr>
              <p14:cNvContentPartPr/>
              <p14:nvPr/>
            </p14:nvContentPartPr>
            <p14:xfrm>
              <a:off x="2767200" y="3663960"/>
              <a:ext cx="360" cy="360"/>
            </p14:xfrm>
          </p:contentPart>
        </mc:Choice>
        <mc:Fallback xmlns="">
          <p:pic>
            <p:nvPicPr>
              <p:cNvPr id="4" name="Ink 3">
                <a:extLst>
                  <a:ext uri="{FF2B5EF4-FFF2-40B4-BE49-F238E27FC236}">
                    <a16:creationId xmlns:a16="http://schemas.microsoft.com/office/drawing/2014/main" id="{DFA062C1-7B62-4B22-81E4-E726A7288382}"/>
                  </a:ext>
                </a:extLst>
              </p:cNvPr>
              <p:cNvPicPr/>
              <p:nvPr/>
            </p:nvPicPr>
            <p:blipFill>
              <a:blip r:embed="rId3"/>
              <a:stretch>
                <a:fillRect/>
              </a:stretch>
            </p:blipFill>
            <p:spPr>
              <a:xfrm>
                <a:off x="2762880" y="3659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xmlns="" id="{6B26F1EA-11E8-48F5-932D-114E624CCADD}"/>
                  </a:ext>
                </a:extLst>
              </p14:cNvPr>
              <p14:cNvContentPartPr/>
              <p14:nvPr/>
            </p14:nvContentPartPr>
            <p14:xfrm>
              <a:off x="2142240" y="4073640"/>
              <a:ext cx="360" cy="360"/>
            </p14:xfrm>
          </p:contentPart>
        </mc:Choice>
        <mc:Fallback xmlns="">
          <p:pic>
            <p:nvPicPr>
              <p:cNvPr id="5" name="Ink 4">
                <a:extLst>
                  <a:ext uri="{FF2B5EF4-FFF2-40B4-BE49-F238E27FC236}">
                    <a16:creationId xmlns:a16="http://schemas.microsoft.com/office/drawing/2014/main" id="{6B26F1EA-11E8-48F5-932D-114E624CCADD}"/>
                  </a:ext>
                </a:extLst>
              </p:cNvPr>
              <p:cNvPicPr/>
              <p:nvPr/>
            </p:nvPicPr>
            <p:blipFill>
              <a:blip r:embed="rId3"/>
              <a:stretch>
                <a:fillRect/>
              </a:stretch>
            </p:blipFill>
            <p:spPr>
              <a:xfrm>
                <a:off x="2137920" y="4069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xmlns="" id="{FB08AC82-099C-475B-B594-310CB1F14AA8}"/>
                  </a:ext>
                </a:extLst>
              </p14:cNvPr>
              <p14:cNvContentPartPr/>
              <p14:nvPr/>
            </p14:nvContentPartPr>
            <p14:xfrm>
              <a:off x="2679000" y="4178400"/>
              <a:ext cx="360" cy="360"/>
            </p14:xfrm>
          </p:contentPart>
        </mc:Choice>
        <mc:Fallback xmlns="">
          <p:pic>
            <p:nvPicPr>
              <p:cNvPr id="6" name="Ink 5">
                <a:extLst>
                  <a:ext uri="{FF2B5EF4-FFF2-40B4-BE49-F238E27FC236}">
                    <a16:creationId xmlns:a16="http://schemas.microsoft.com/office/drawing/2014/main" id="{FB08AC82-099C-475B-B594-310CB1F14AA8}"/>
                  </a:ext>
                </a:extLst>
              </p:cNvPr>
              <p:cNvPicPr/>
              <p:nvPr/>
            </p:nvPicPr>
            <p:blipFill>
              <a:blip r:embed="rId3"/>
              <a:stretch>
                <a:fillRect/>
              </a:stretch>
            </p:blipFill>
            <p:spPr>
              <a:xfrm>
                <a:off x="2674680" y="4174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xmlns="" id="{8DD350C5-30D1-4E85-961B-7F68F0CF9C36}"/>
                  </a:ext>
                </a:extLst>
              </p14:cNvPr>
              <p14:cNvContentPartPr/>
              <p14:nvPr/>
            </p14:nvContentPartPr>
            <p14:xfrm>
              <a:off x="3585480" y="4182360"/>
              <a:ext cx="360" cy="360"/>
            </p14:xfrm>
          </p:contentPart>
        </mc:Choice>
        <mc:Fallback xmlns="">
          <p:pic>
            <p:nvPicPr>
              <p:cNvPr id="7" name="Ink 6">
                <a:extLst>
                  <a:ext uri="{FF2B5EF4-FFF2-40B4-BE49-F238E27FC236}">
                    <a16:creationId xmlns:a16="http://schemas.microsoft.com/office/drawing/2014/main" id="{8DD350C5-30D1-4E85-961B-7F68F0CF9C36}"/>
                  </a:ext>
                </a:extLst>
              </p:cNvPr>
              <p:cNvPicPr/>
              <p:nvPr/>
            </p:nvPicPr>
            <p:blipFill>
              <a:blip r:embed="rId3"/>
              <a:stretch>
                <a:fillRect/>
              </a:stretch>
            </p:blipFill>
            <p:spPr>
              <a:xfrm>
                <a:off x="3581160" y="4178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xmlns="" id="{732A0C04-BE53-463A-8351-EA6424E89F72}"/>
                  </a:ext>
                </a:extLst>
              </p14:cNvPr>
              <p14:cNvContentPartPr/>
              <p14:nvPr/>
            </p14:nvContentPartPr>
            <p14:xfrm>
              <a:off x="4445160" y="4086240"/>
              <a:ext cx="360" cy="360"/>
            </p14:xfrm>
          </p:contentPart>
        </mc:Choice>
        <mc:Fallback xmlns="">
          <p:pic>
            <p:nvPicPr>
              <p:cNvPr id="8" name="Ink 7">
                <a:extLst>
                  <a:ext uri="{FF2B5EF4-FFF2-40B4-BE49-F238E27FC236}">
                    <a16:creationId xmlns:a16="http://schemas.microsoft.com/office/drawing/2014/main" id="{732A0C04-BE53-463A-8351-EA6424E89F72}"/>
                  </a:ext>
                </a:extLst>
              </p:cNvPr>
              <p:cNvPicPr/>
              <p:nvPr/>
            </p:nvPicPr>
            <p:blipFill>
              <a:blip r:embed="rId3"/>
              <a:stretch>
                <a:fillRect/>
              </a:stretch>
            </p:blipFill>
            <p:spPr>
              <a:xfrm>
                <a:off x="4440840" y="4081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xmlns="" id="{A4B10244-215A-4038-BBB5-664703F91C77}"/>
                  </a:ext>
                </a:extLst>
              </p14:cNvPr>
              <p14:cNvContentPartPr/>
              <p14:nvPr/>
            </p14:nvContentPartPr>
            <p14:xfrm>
              <a:off x="5534160" y="4152480"/>
              <a:ext cx="360" cy="360"/>
            </p14:xfrm>
          </p:contentPart>
        </mc:Choice>
        <mc:Fallback xmlns="">
          <p:pic>
            <p:nvPicPr>
              <p:cNvPr id="9" name="Ink 8">
                <a:extLst>
                  <a:ext uri="{FF2B5EF4-FFF2-40B4-BE49-F238E27FC236}">
                    <a16:creationId xmlns:a16="http://schemas.microsoft.com/office/drawing/2014/main" id="{A4B10244-215A-4038-BBB5-664703F91C77}"/>
                  </a:ext>
                </a:extLst>
              </p:cNvPr>
              <p:cNvPicPr/>
              <p:nvPr/>
            </p:nvPicPr>
            <p:blipFill>
              <a:blip r:embed="rId3"/>
              <a:stretch>
                <a:fillRect/>
              </a:stretch>
            </p:blipFill>
            <p:spPr>
              <a:xfrm>
                <a:off x="5529840" y="4148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xmlns="" id="{35FFBE99-8951-4A38-BF94-0B3FC4955F5C}"/>
                  </a:ext>
                </a:extLst>
              </p14:cNvPr>
              <p14:cNvContentPartPr/>
              <p14:nvPr/>
            </p14:nvContentPartPr>
            <p14:xfrm>
              <a:off x="6911520" y="4136640"/>
              <a:ext cx="360" cy="360"/>
            </p14:xfrm>
          </p:contentPart>
        </mc:Choice>
        <mc:Fallback xmlns="">
          <p:pic>
            <p:nvPicPr>
              <p:cNvPr id="10" name="Ink 9">
                <a:extLst>
                  <a:ext uri="{FF2B5EF4-FFF2-40B4-BE49-F238E27FC236}">
                    <a16:creationId xmlns:a16="http://schemas.microsoft.com/office/drawing/2014/main" id="{35FFBE99-8951-4A38-BF94-0B3FC4955F5C}"/>
                  </a:ext>
                </a:extLst>
              </p:cNvPr>
              <p:cNvPicPr/>
              <p:nvPr/>
            </p:nvPicPr>
            <p:blipFill>
              <a:blip r:embed="rId3"/>
              <a:stretch>
                <a:fillRect/>
              </a:stretch>
            </p:blipFill>
            <p:spPr>
              <a:xfrm>
                <a:off x="6907200" y="4132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xmlns="" id="{184F3D7D-9070-4337-832D-1F73491ABA76}"/>
                  </a:ext>
                </a:extLst>
              </p14:cNvPr>
              <p14:cNvContentPartPr/>
              <p14:nvPr/>
            </p14:nvContentPartPr>
            <p14:xfrm>
              <a:off x="7860840" y="4125480"/>
              <a:ext cx="360" cy="360"/>
            </p14:xfrm>
          </p:contentPart>
        </mc:Choice>
        <mc:Fallback xmlns="">
          <p:pic>
            <p:nvPicPr>
              <p:cNvPr id="11" name="Ink 10">
                <a:extLst>
                  <a:ext uri="{FF2B5EF4-FFF2-40B4-BE49-F238E27FC236}">
                    <a16:creationId xmlns:a16="http://schemas.microsoft.com/office/drawing/2014/main" id="{184F3D7D-9070-4337-832D-1F73491ABA76}"/>
                  </a:ext>
                </a:extLst>
              </p:cNvPr>
              <p:cNvPicPr/>
              <p:nvPr/>
            </p:nvPicPr>
            <p:blipFill>
              <a:blip r:embed="rId3"/>
              <a:stretch>
                <a:fillRect/>
              </a:stretch>
            </p:blipFill>
            <p:spPr>
              <a:xfrm>
                <a:off x="7856520" y="4121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xmlns="" id="{238F32F9-A461-4B9C-BB3B-51C0EF6994C7}"/>
                  </a:ext>
                </a:extLst>
              </p14:cNvPr>
              <p14:cNvContentPartPr/>
              <p14:nvPr/>
            </p14:nvContentPartPr>
            <p14:xfrm>
              <a:off x="8259720" y="4136640"/>
              <a:ext cx="185400" cy="3600"/>
            </p14:xfrm>
          </p:contentPart>
        </mc:Choice>
        <mc:Fallback xmlns="">
          <p:pic>
            <p:nvPicPr>
              <p:cNvPr id="12" name="Ink 11">
                <a:extLst>
                  <a:ext uri="{FF2B5EF4-FFF2-40B4-BE49-F238E27FC236}">
                    <a16:creationId xmlns:a16="http://schemas.microsoft.com/office/drawing/2014/main" id="{238F32F9-A461-4B9C-BB3B-51C0EF6994C7}"/>
                  </a:ext>
                </a:extLst>
              </p:cNvPr>
              <p:cNvPicPr/>
              <p:nvPr/>
            </p:nvPicPr>
            <p:blipFill>
              <a:blip r:embed="rId12"/>
              <a:stretch>
                <a:fillRect/>
              </a:stretch>
            </p:blipFill>
            <p:spPr>
              <a:xfrm>
                <a:off x="8255400" y="4132320"/>
                <a:ext cx="19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xmlns="" id="{9A32D2E5-896C-4FE7-8ABF-51DF0AEE247D}"/>
                  </a:ext>
                </a:extLst>
              </p14:cNvPr>
              <p14:cNvContentPartPr/>
              <p14:nvPr/>
            </p14:nvContentPartPr>
            <p14:xfrm>
              <a:off x="9754440" y="4079760"/>
              <a:ext cx="360" cy="360"/>
            </p14:xfrm>
          </p:contentPart>
        </mc:Choice>
        <mc:Fallback xmlns="">
          <p:pic>
            <p:nvPicPr>
              <p:cNvPr id="13" name="Ink 12">
                <a:extLst>
                  <a:ext uri="{FF2B5EF4-FFF2-40B4-BE49-F238E27FC236}">
                    <a16:creationId xmlns:a16="http://schemas.microsoft.com/office/drawing/2014/main" id="{9A32D2E5-896C-4FE7-8ABF-51DF0AEE247D}"/>
                  </a:ext>
                </a:extLst>
              </p:cNvPr>
              <p:cNvPicPr/>
              <p:nvPr/>
            </p:nvPicPr>
            <p:blipFill>
              <a:blip r:embed="rId3"/>
              <a:stretch>
                <a:fillRect/>
              </a:stretch>
            </p:blipFill>
            <p:spPr>
              <a:xfrm>
                <a:off x="9750120" y="4075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xmlns="" id="{378D8B11-531D-43D9-8F03-6FE93AFBC7FB}"/>
                  </a:ext>
                </a:extLst>
              </p14:cNvPr>
              <p14:cNvContentPartPr/>
              <p14:nvPr/>
            </p14:nvContentPartPr>
            <p14:xfrm>
              <a:off x="3422760" y="4266960"/>
              <a:ext cx="360" cy="360"/>
            </p14:xfrm>
          </p:contentPart>
        </mc:Choice>
        <mc:Fallback xmlns="">
          <p:pic>
            <p:nvPicPr>
              <p:cNvPr id="14" name="Ink 13">
                <a:extLst>
                  <a:ext uri="{FF2B5EF4-FFF2-40B4-BE49-F238E27FC236}">
                    <a16:creationId xmlns:a16="http://schemas.microsoft.com/office/drawing/2014/main" id="{378D8B11-531D-43D9-8F03-6FE93AFBC7FB}"/>
                  </a:ext>
                </a:extLst>
              </p:cNvPr>
              <p:cNvPicPr/>
              <p:nvPr/>
            </p:nvPicPr>
            <p:blipFill>
              <a:blip r:embed="rId3"/>
              <a:stretch>
                <a:fillRect/>
              </a:stretch>
            </p:blipFill>
            <p:spPr>
              <a:xfrm>
                <a:off x="3418440" y="4262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xmlns="" id="{1F02F747-696E-467B-9D43-16B4AD4C06A9}"/>
                  </a:ext>
                </a:extLst>
              </p14:cNvPr>
              <p14:cNvContentPartPr/>
              <p14:nvPr/>
            </p14:nvContentPartPr>
            <p14:xfrm>
              <a:off x="4045920" y="4584120"/>
              <a:ext cx="360" cy="360"/>
            </p14:xfrm>
          </p:contentPart>
        </mc:Choice>
        <mc:Fallback xmlns="">
          <p:pic>
            <p:nvPicPr>
              <p:cNvPr id="15" name="Ink 14">
                <a:extLst>
                  <a:ext uri="{FF2B5EF4-FFF2-40B4-BE49-F238E27FC236}">
                    <a16:creationId xmlns:a16="http://schemas.microsoft.com/office/drawing/2014/main" id="{1F02F747-696E-467B-9D43-16B4AD4C06A9}"/>
                  </a:ext>
                </a:extLst>
              </p:cNvPr>
              <p:cNvPicPr/>
              <p:nvPr/>
            </p:nvPicPr>
            <p:blipFill>
              <a:blip r:embed="rId3"/>
              <a:stretch>
                <a:fillRect/>
              </a:stretch>
            </p:blipFill>
            <p:spPr>
              <a:xfrm>
                <a:off x="4041600" y="4579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xmlns="" id="{10FB74EF-F1F0-4BA4-9370-CB53A2E1C980}"/>
                  </a:ext>
                </a:extLst>
              </p14:cNvPr>
              <p14:cNvContentPartPr/>
              <p14:nvPr/>
            </p14:nvContentPartPr>
            <p14:xfrm>
              <a:off x="4848720" y="4500960"/>
              <a:ext cx="360" cy="360"/>
            </p14:xfrm>
          </p:contentPart>
        </mc:Choice>
        <mc:Fallback xmlns="">
          <p:pic>
            <p:nvPicPr>
              <p:cNvPr id="16" name="Ink 15">
                <a:extLst>
                  <a:ext uri="{FF2B5EF4-FFF2-40B4-BE49-F238E27FC236}">
                    <a16:creationId xmlns:a16="http://schemas.microsoft.com/office/drawing/2014/main" id="{10FB74EF-F1F0-4BA4-9370-CB53A2E1C980}"/>
                  </a:ext>
                </a:extLst>
              </p:cNvPr>
              <p:cNvPicPr/>
              <p:nvPr/>
            </p:nvPicPr>
            <p:blipFill>
              <a:blip r:embed="rId3"/>
              <a:stretch>
                <a:fillRect/>
              </a:stretch>
            </p:blipFill>
            <p:spPr>
              <a:xfrm>
                <a:off x="4844400" y="4496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xmlns="" id="{0EC0E071-B3FD-43A1-B151-E5A1BC9BFCB9}"/>
                  </a:ext>
                </a:extLst>
              </p14:cNvPr>
              <p14:cNvContentPartPr/>
              <p14:nvPr/>
            </p14:nvContentPartPr>
            <p14:xfrm>
              <a:off x="5516160" y="4538400"/>
              <a:ext cx="360" cy="360"/>
            </p14:xfrm>
          </p:contentPart>
        </mc:Choice>
        <mc:Fallback xmlns="">
          <p:pic>
            <p:nvPicPr>
              <p:cNvPr id="17" name="Ink 16">
                <a:extLst>
                  <a:ext uri="{FF2B5EF4-FFF2-40B4-BE49-F238E27FC236}">
                    <a16:creationId xmlns:a16="http://schemas.microsoft.com/office/drawing/2014/main" id="{0EC0E071-B3FD-43A1-B151-E5A1BC9BFCB9}"/>
                  </a:ext>
                </a:extLst>
              </p:cNvPr>
              <p:cNvPicPr/>
              <p:nvPr/>
            </p:nvPicPr>
            <p:blipFill>
              <a:blip r:embed="rId3"/>
              <a:stretch>
                <a:fillRect/>
              </a:stretch>
            </p:blipFill>
            <p:spPr>
              <a:xfrm>
                <a:off x="5511840" y="4534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xmlns="" id="{920B3264-7775-4184-B079-81D87E40170B}"/>
                  </a:ext>
                </a:extLst>
              </p14:cNvPr>
              <p14:cNvContentPartPr/>
              <p14:nvPr/>
            </p14:nvContentPartPr>
            <p14:xfrm>
              <a:off x="5488800" y="4531200"/>
              <a:ext cx="360" cy="360"/>
            </p14:xfrm>
          </p:contentPart>
        </mc:Choice>
        <mc:Fallback xmlns="">
          <p:pic>
            <p:nvPicPr>
              <p:cNvPr id="18" name="Ink 17">
                <a:extLst>
                  <a:ext uri="{FF2B5EF4-FFF2-40B4-BE49-F238E27FC236}">
                    <a16:creationId xmlns:a16="http://schemas.microsoft.com/office/drawing/2014/main" id="{920B3264-7775-4184-B079-81D87E40170B}"/>
                  </a:ext>
                </a:extLst>
              </p:cNvPr>
              <p:cNvPicPr/>
              <p:nvPr/>
            </p:nvPicPr>
            <p:blipFill>
              <a:blip r:embed="rId3"/>
              <a:stretch>
                <a:fillRect/>
              </a:stretch>
            </p:blipFill>
            <p:spPr>
              <a:xfrm>
                <a:off x="5484480" y="4526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xmlns="" id="{9592F63E-B83D-402B-BBA8-BBD4D993A130}"/>
                  </a:ext>
                </a:extLst>
              </p14:cNvPr>
              <p14:cNvContentPartPr/>
              <p14:nvPr/>
            </p14:nvContentPartPr>
            <p14:xfrm>
              <a:off x="5776800" y="4580880"/>
              <a:ext cx="360" cy="360"/>
            </p14:xfrm>
          </p:contentPart>
        </mc:Choice>
        <mc:Fallback xmlns="">
          <p:pic>
            <p:nvPicPr>
              <p:cNvPr id="19" name="Ink 18">
                <a:extLst>
                  <a:ext uri="{FF2B5EF4-FFF2-40B4-BE49-F238E27FC236}">
                    <a16:creationId xmlns:a16="http://schemas.microsoft.com/office/drawing/2014/main" id="{9592F63E-B83D-402B-BBA8-BBD4D993A130}"/>
                  </a:ext>
                </a:extLst>
              </p:cNvPr>
              <p:cNvPicPr/>
              <p:nvPr/>
            </p:nvPicPr>
            <p:blipFill>
              <a:blip r:embed="rId3"/>
              <a:stretch>
                <a:fillRect/>
              </a:stretch>
            </p:blipFill>
            <p:spPr>
              <a:xfrm>
                <a:off x="5772480" y="4576560"/>
                <a:ext cx="9000" cy="9000"/>
              </a:xfrm>
              <a:prstGeom prst="rect">
                <a:avLst/>
              </a:prstGeom>
            </p:spPr>
          </p:pic>
        </mc:Fallback>
      </mc:AlternateContent>
      <p:grpSp>
        <p:nvGrpSpPr>
          <p:cNvPr id="32" name="Group 31">
            <a:extLst>
              <a:ext uri="{FF2B5EF4-FFF2-40B4-BE49-F238E27FC236}">
                <a16:creationId xmlns:a16="http://schemas.microsoft.com/office/drawing/2014/main" xmlns="" id="{8FD645B8-5747-45AA-A66A-99AED3DC12AC}"/>
              </a:ext>
            </a:extLst>
          </p:cNvPr>
          <p:cNvGrpSpPr/>
          <p:nvPr/>
        </p:nvGrpSpPr>
        <p:grpSpPr>
          <a:xfrm>
            <a:off x="8927880" y="4427520"/>
            <a:ext cx="4320" cy="4320"/>
            <a:chOff x="8927880" y="4427520"/>
            <a:chExt cx="4320" cy="4320"/>
          </a:xfrm>
        </p:grpSpPr>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xmlns="" id="{363C91D1-72D2-414A-8D21-42E9E806BAEC}"/>
                    </a:ext>
                  </a:extLst>
                </p14:cNvPr>
                <p14:cNvContentPartPr/>
                <p14:nvPr/>
              </p14:nvContentPartPr>
              <p14:xfrm>
                <a:off x="8927880" y="4427520"/>
                <a:ext cx="360" cy="360"/>
              </p14:xfrm>
            </p:contentPart>
          </mc:Choice>
          <mc:Fallback xmlns="">
            <p:pic>
              <p:nvPicPr>
                <p:cNvPr id="21" name="Ink 20">
                  <a:extLst>
                    <a:ext uri="{FF2B5EF4-FFF2-40B4-BE49-F238E27FC236}">
                      <a16:creationId xmlns:a16="http://schemas.microsoft.com/office/drawing/2014/main" id="{363C91D1-72D2-414A-8D21-42E9E806BAEC}"/>
                    </a:ext>
                  </a:extLst>
                </p:cNvPr>
                <p:cNvPicPr/>
                <p:nvPr/>
              </p:nvPicPr>
              <p:blipFill>
                <a:blip r:embed="rId3"/>
                <a:stretch>
                  <a:fillRect/>
                </a:stretch>
              </p:blipFill>
              <p:spPr>
                <a:xfrm>
                  <a:off x="8923560" y="4423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xmlns="" id="{1F716C4A-92AA-46B9-8646-F826176902FE}"/>
                    </a:ext>
                  </a:extLst>
                </p14:cNvPr>
                <p14:cNvContentPartPr/>
                <p14:nvPr/>
              </p14:nvContentPartPr>
              <p14:xfrm>
                <a:off x="8931840" y="4431480"/>
                <a:ext cx="360" cy="360"/>
              </p14:xfrm>
            </p:contentPart>
          </mc:Choice>
          <mc:Fallback xmlns="">
            <p:pic>
              <p:nvPicPr>
                <p:cNvPr id="22" name="Ink 21">
                  <a:extLst>
                    <a:ext uri="{FF2B5EF4-FFF2-40B4-BE49-F238E27FC236}">
                      <a16:creationId xmlns:a16="http://schemas.microsoft.com/office/drawing/2014/main" id="{1F716C4A-92AA-46B9-8646-F826176902FE}"/>
                    </a:ext>
                  </a:extLst>
                </p:cNvPr>
                <p:cNvPicPr/>
                <p:nvPr/>
              </p:nvPicPr>
              <p:blipFill>
                <a:blip r:embed="rId3"/>
                <a:stretch>
                  <a:fillRect/>
                </a:stretch>
              </p:blipFill>
              <p:spPr>
                <a:xfrm>
                  <a:off x="8927520" y="4427160"/>
                  <a:ext cx="9000" cy="9000"/>
                </a:xfrm>
                <a:prstGeom prst="rect">
                  <a:avLst/>
                </a:prstGeom>
              </p:spPr>
            </p:pic>
          </mc:Fallback>
        </mc:AlternateContent>
      </p:grpSp>
      <p:grpSp>
        <p:nvGrpSpPr>
          <p:cNvPr id="31" name="Group 30">
            <a:extLst>
              <a:ext uri="{FF2B5EF4-FFF2-40B4-BE49-F238E27FC236}">
                <a16:creationId xmlns:a16="http://schemas.microsoft.com/office/drawing/2014/main" xmlns="" id="{DD1355F2-F2EE-4046-9C30-3803D327E4AC}"/>
              </a:ext>
            </a:extLst>
          </p:cNvPr>
          <p:cNvGrpSpPr/>
          <p:nvPr/>
        </p:nvGrpSpPr>
        <p:grpSpPr>
          <a:xfrm>
            <a:off x="5277120" y="4634880"/>
            <a:ext cx="2647800" cy="99000"/>
            <a:chOff x="5277120" y="4634880"/>
            <a:chExt cx="2647800" cy="99000"/>
          </a:xfrm>
        </p:grpSpPr>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xmlns="" id="{3D94ED30-5694-44D1-9C1E-87BD9AA05894}"/>
                    </a:ext>
                  </a:extLst>
                </p14:cNvPr>
                <p14:cNvContentPartPr/>
                <p14:nvPr/>
              </p14:nvContentPartPr>
              <p14:xfrm>
                <a:off x="7504080" y="4634880"/>
                <a:ext cx="360" cy="360"/>
              </p14:xfrm>
            </p:contentPart>
          </mc:Choice>
          <mc:Fallback xmlns="">
            <p:pic>
              <p:nvPicPr>
                <p:cNvPr id="20" name="Ink 19">
                  <a:extLst>
                    <a:ext uri="{FF2B5EF4-FFF2-40B4-BE49-F238E27FC236}">
                      <a16:creationId xmlns:a16="http://schemas.microsoft.com/office/drawing/2014/main" id="{3D94ED30-5694-44D1-9C1E-87BD9AA05894}"/>
                    </a:ext>
                  </a:extLst>
                </p:cNvPr>
                <p:cNvPicPr/>
                <p:nvPr/>
              </p:nvPicPr>
              <p:blipFill>
                <a:blip r:embed="rId3"/>
                <a:stretch>
                  <a:fillRect/>
                </a:stretch>
              </p:blipFill>
              <p:spPr>
                <a:xfrm>
                  <a:off x="7499760" y="4630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xmlns="" id="{1FBD07B9-DAB5-402E-83B8-0D078B6E0E75}"/>
                    </a:ext>
                  </a:extLst>
                </p14:cNvPr>
                <p14:cNvContentPartPr/>
                <p14:nvPr/>
              </p14:nvContentPartPr>
              <p14:xfrm>
                <a:off x="5277120" y="4634880"/>
                <a:ext cx="2647800" cy="99000"/>
              </p14:xfrm>
            </p:contentPart>
          </mc:Choice>
          <mc:Fallback xmlns="">
            <p:pic>
              <p:nvPicPr>
                <p:cNvPr id="23" name="Ink 22">
                  <a:extLst>
                    <a:ext uri="{FF2B5EF4-FFF2-40B4-BE49-F238E27FC236}">
                      <a16:creationId xmlns:a16="http://schemas.microsoft.com/office/drawing/2014/main" id="{1FBD07B9-DAB5-402E-83B8-0D078B6E0E75}"/>
                    </a:ext>
                  </a:extLst>
                </p:cNvPr>
                <p:cNvPicPr/>
                <p:nvPr/>
              </p:nvPicPr>
              <p:blipFill>
                <a:blip r:embed="rId24"/>
                <a:stretch>
                  <a:fillRect/>
                </a:stretch>
              </p:blipFill>
              <p:spPr>
                <a:xfrm>
                  <a:off x="5272800" y="4630560"/>
                  <a:ext cx="265644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xmlns="" id="{B6261565-3D29-49D6-B9FF-183578B6EB2E}"/>
                  </a:ext>
                </a:extLst>
              </p14:cNvPr>
              <p14:cNvContentPartPr/>
              <p14:nvPr/>
            </p14:nvContentPartPr>
            <p14:xfrm>
              <a:off x="2597640" y="4981920"/>
              <a:ext cx="360" cy="360"/>
            </p14:xfrm>
          </p:contentPart>
        </mc:Choice>
        <mc:Fallback xmlns="">
          <p:pic>
            <p:nvPicPr>
              <p:cNvPr id="24" name="Ink 23">
                <a:extLst>
                  <a:ext uri="{FF2B5EF4-FFF2-40B4-BE49-F238E27FC236}">
                    <a16:creationId xmlns:a16="http://schemas.microsoft.com/office/drawing/2014/main" id="{B6261565-3D29-49D6-B9FF-183578B6EB2E}"/>
                  </a:ext>
                </a:extLst>
              </p:cNvPr>
              <p:cNvPicPr/>
              <p:nvPr/>
            </p:nvPicPr>
            <p:blipFill>
              <a:blip r:embed="rId3"/>
              <a:stretch>
                <a:fillRect/>
              </a:stretch>
            </p:blipFill>
            <p:spPr>
              <a:xfrm>
                <a:off x="2593320" y="49776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xmlns="" id="{752B2289-5BB7-4BED-87FA-47798E7F30F7}"/>
                  </a:ext>
                </a:extLst>
              </p14:cNvPr>
              <p14:cNvContentPartPr/>
              <p14:nvPr/>
            </p14:nvContentPartPr>
            <p14:xfrm>
              <a:off x="3793560" y="5158320"/>
              <a:ext cx="360" cy="360"/>
            </p14:xfrm>
          </p:contentPart>
        </mc:Choice>
        <mc:Fallback xmlns="">
          <p:pic>
            <p:nvPicPr>
              <p:cNvPr id="25" name="Ink 24">
                <a:extLst>
                  <a:ext uri="{FF2B5EF4-FFF2-40B4-BE49-F238E27FC236}">
                    <a16:creationId xmlns:a16="http://schemas.microsoft.com/office/drawing/2014/main" id="{752B2289-5BB7-4BED-87FA-47798E7F30F7}"/>
                  </a:ext>
                </a:extLst>
              </p:cNvPr>
              <p:cNvPicPr/>
              <p:nvPr/>
            </p:nvPicPr>
            <p:blipFill>
              <a:blip r:embed="rId3"/>
              <a:stretch>
                <a:fillRect/>
              </a:stretch>
            </p:blipFill>
            <p:spPr>
              <a:xfrm>
                <a:off x="3789240" y="5154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xmlns="" id="{E2596794-5DFA-465E-B335-651040F0798F}"/>
                  </a:ext>
                </a:extLst>
              </p14:cNvPr>
              <p14:cNvContentPartPr/>
              <p14:nvPr/>
            </p14:nvContentPartPr>
            <p14:xfrm>
              <a:off x="5475120" y="5050680"/>
              <a:ext cx="360" cy="360"/>
            </p14:xfrm>
          </p:contentPart>
        </mc:Choice>
        <mc:Fallback xmlns="">
          <p:pic>
            <p:nvPicPr>
              <p:cNvPr id="26" name="Ink 25">
                <a:extLst>
                  <a:ext uri="{FF2B5EF4-FFF2-40B4-BE49-F238E27FC236}">
                    <a16:creationId xmlns:a16="http://schemas.microsoft.com/office/drawing/2014/main" id="{E2596794-5DFA-465E-B335-651040F0798F}"/>
                  </a:ext>
                </a:extLst>
              </p:cNvPr>
              <p:cNvPicPr/>
              <p:nvPr/>
            </p:nvPicPr>
            <p:blipFill>
              <a:blip r:embed="rId3"/>
              <a:stretch>
                <a:fillRect/>
              </a:stretch>
            </p:blipFill>
            <p:spPr>
              <a:xfrm>
                <a:off x="5470800" y="5046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xmlns="" id="{B15D5C2D-10D8-49B0-B584-4536985FC208}"/>
                  </a:ext>
                </a:extLst>
              </p14:cNvPr>
              <p14:cNvContentPartPr/>
              <p14:nvPr/>
            </p14:nvContentPartPr>
            <p14:xfrm>
              <a:off x="6066960" y="5003160"/>
              <a:ext cx="360" cy="360"/>
            </p14:xfrm>
          </p:contentPart>
        </mc:Choice>
        <mc:Fallback xmlns="">
          <p:pic>
            <p:nvPicPr>
              <p:cNvPr id="27" name="Ink 26">
                <a:extLst>
                  <a:ext uri="{FF2B5EF4-FFF2-40B4-BE49-F238E27FC236}">
                    <a16:creationId xmlns:a16="http://schemas.microsoft.com/office/drawing/2014/main" id="{B15D5C2D-10D8-49B0-B584-4536985FC208}"/>
                  </a:ext>
                </a:extLst>
              </p:cNvPr>
              <p:cNvPicPr/>
              <p:nvPr/>
            </p:nvPicPr>
            <p:blipFill>
              <a:blip r:embed="rId3"/>
              <a:stretch>
                <a:fillRect/>
              </a:stretch>
            </p:blipFill>
            <p:spPr>
              <a:xfrm>
                <a:off x="6062640" y="4998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xmlns="" id="{2353D266-A949-4FAD-9640-45876BF9E72F}"/>
                  </a:ext>
                </a:extLst>
              </p14:cNvPr>
              <p14:cNvContentPartPr/>
              <p14:nvPr/>
            </p14:nvContentPartPr>
            <p14:xfrm>
              <a:off x="6050400" y="5067240"/>
              <a:ext cx="360" cy="360"/>
            </p14:xfrm>
          </p:contentPart>
        </mc:Choice>
        <mc:Fallback xmlns="">
          <p:pic>
            <p:nvPicPr>
              <p:cNvPr id="28" name="Ink 27">
                <a:extLst>
                  <a:ext uri="{FF2B5EF4-FFF2-40B4-BE49-F238E27FC236}">
                    <a16:creationId xmlns:a16="http://schemas.microsoft.com/office/drawing/2014/main" id="{2353D266-A949-4FAD-9640-45876BF9E72F}"/>
                  </a:ext>
                </a:extLst>
              </p:cNvPr>
              <p:cNvPicPr/>
              <p:nvPr/>
            </p:nvPicPr>
            <p:blipFill>
              <a:blip r:embed="rId3"/>
              <a:stretch>
                <a:fillRect/>
              </a:stretch>
            </p:blipFill>
            <p:spPr>
              <a:xfrm>
                <a:off x="6046080" y="5062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xmlns="" id="{56AF6460-1C07-4120-AE51-BDAA333FE3C3}"/>
                  </a:ext>
                </a:extLst>
              </p14:cNvPr>
              <p14:cNvContentPartPr/>
              <p14:nvPr/>
            </p14:nvContentPartPr>
            <p14:xfrm>
              <a:off x="6153000" y="5069760"/>
              <a:ext cx="360" cy="360"/>
            </p14:xfrm>
          </p:contentPart>
        </mc:Choice>
        <mc:Fallback xmlns="">
          <p:pic>
            <p:nvPicPr>
              <p:cNvPr id="29" name="Ink 28">
                <a:extLst>
                  <a:ext uri="{FF2B5EF4-FFF2-40B4-BE49-F238E27FC236}">
                    <a16:creationId xmlns:a16="http://schemas.microsoft.com/office/drawing/2014/main" id="{56AF6460-1C07-4120-AE51-BDAA333FE3C3}"/>
                  </a:ext>
                </a:extLst>
              </p:cNvPr>
              <p:cNvPicPr/>
              <p:nvPr/>
            </p:nvPicPr>
            <p:blipFill>
              <a:blip r:embed="rId3"/>
              <a:stretch>
                <a:fillRect/>
              </a:stretch>
            </p:blipFill>
            <p:spPr>
              <a:xfrm>
                <a:off x="6148680" y="5065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xmlns="" id="{4F61141C-6507-4D36-9CBD-33D20E6DA708}"/>
                  </a:ext>
                </a:extLst>
              </p14:cNvPr>
              <p14:cNvContentPartPr/>
              <p14:nvPr/>
            </p14:nvContentPartPr>
            <p14:xfrm>
              <a:off x="7301760" y="5003880"/>
              <a:ext cx="360" cy="360"/>
            </p14:xfrm>
          </p:contentPart>
        </mc:Choice>
        <mc:Fallback xmlns="">
          <p:pic>
            <p:nvPicPr>
              <p:cNvPr id="30" name="Ink 29">
                <a:extLst>
                  <a:ext uri="{FF2B5EF4-FFF2-40B4-BE49-F238E27FC236}">
                    <a16:creationId xmlns:a16="http://schemas.microsoft.com/office/drawing/2014/main" id="{4F61141C-6507-4D36-9CBD-33D20E6DA708}"/>
                  </a:ext>
                </a:extLst>
              </p:cNvPr>
              <p:cNvPicPr/>
              <p:nvPr/>
            </p:nvPicPr>
            <p:blipFill>
              <a:blip r:embed="rId3"/>
              <a:stretch>
                <a:fillRect/>
              </a:stretch>
            </p:blipFill>
            <p:spPr>
              <a:xfrm>
                <a:off x="7297440" y="4999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xmlns="" id="{3BFF9FF8-725D-452B-8DE6-620C8A7AB5DB}"/>
                  </a:ext>
                </a:extLst>
              </p14:cNvPr>
              <p14:cNvContentPartPr/>
              <p14:nvPr/>
            </p14:nvContentPartPr>
            <p14:xfrm>
              <a:off x="7910160" y="5173080"/>
              <a:ext cx="360" cy="360"/>
            </p14:xfrm>
          </p:contentPart>
        </mc:Choice>
        <mc:Fallback xmlns="">
          <p:pic>
            <p:nvPicPr>
              <p:cNvPr id="33" name="Ink 32">
                <a:extLst>
                  <a:ext uri="{FF2B5EF4-FFF2-40B4-BE49-F238E27FC236}">
                    <a16:creationId xmlns:a16="http://schemas.microsoft.com/office/drawing/2014/main" id="{3BFF9FF8-725D-452B-8DE6-620C8A7AB5DB}"/>
                  </a:ext>
                </a:extLst>
              </p:cNvPr>
              <p:cNvPicPr/>
              <p:nvPr/>
            </p:nvPicPr>
            <p:blipFill>
              <a:blip r:embed="rId3"/>
              <a:stretch>
                <a:fillRect/>
              </a:stretch>
            </p:blipFill>
            <p:spPr>
              <a:xfrm>
                <a:off x="7905840" y="5168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xmlns="" id="{FED39A2B-9124-4083-AAE4-B0D9B48A2AE2}"/>
                  </a:ext>
                </a:extLst>
              </p14:cNvPr>
              <p14:cNvContentPartPr/>
              <p14:nvPr/>
            </p14:nvContentPartPr>
            <p14:xfrm>
              <a:off x="8912040" y="5116200"/>
              <a:ext cx="360" cy="360"/>
            </p14:xfrm>
          </p:contentPart>
        </mc:Choice>
        <mc:Fallback xmlns="">
          <p:pic>
            <p:nvPicPr>
              <p:cNvPr id="34" name="Ink 33">
                <a:extLst>
                  <a:ext uri="{FF2B5EF4-FFF2-40B4-BE49-F238E27FC236}">
                    <a16:creationId xmlns:a16="http://schemas.microsoft.com/office/drawing/2014/main" id="{FED39A2B-9124-4083-AAE4-B0D9B48A2AE2}"/>
                  </a:ext>
                </a:extLst>
              </p:cNvPr>
              <p:cNvPicPr/>
              <p:nvPr/>
            </p:nvPicPr>
            <p:blipFill>
              <a:blip r:embed="rId3"/>
              <a:stretch>
                <a:fillRect/>
              </a:stretch>
            </p:blipFill>
            <p:spPr>
              <a:xfrm>
                <a:off x="8907720" y="5111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xmlns="" id="{6DEB1C56-388C-4529-BD4F-1029B9A5C2E1}"/>
                  </a:ext>
                </a:extLst>
              </p14:cNvPr>
              <p14:cNvContentPartPr/>
              <p14:nvPr/>
            </p14:nvContentPartPr>
            <p14:xfrm>
              <a:off x="9398760" y="5037000"/>
              <a:ext cx="360" cy="360"/>
            </p14:xfrm>
          </p:contentPart>
        </mc:Choice>
        <mc:Fallback xmlns="">
          <p:pic>
            <p:nvPicPr>
              <p:cNvPr id="35" name="Ink 34">
                <a:extLst>
                  <a:ext uri="{FF2B5EF4-FFF2-40B4-BE49-F238E27FC236}">
                    <a16:creationId xmlns:a16="http://schemas.microsoft.com/office/drawing/2014/main" id="{6DEB1C56-388C-4529-BD4F-1029B9A5C2E1}"/>
                  </a:ext>
                </a:extLst>
              </p:cNvPr>
              <p:cNvPicPr/>
              <p:nvPr/>
            </p:nvPicPr>
            <p:blipFill>
              <a:blip r:embed="rId3"/>
              <a:stretch>
                <a:fillRect/>
              </a:stretch>
            </p:blipFill>
            <p:spPr>
              <a:xfrm>
                <a:off x="9394440" y="5032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xmlns="" id="{0DDABBA1-411F-4D15-B33E-100B31793655}"/>
                  </a:ext>
                </a:extLst>
              </p14:cNvPr>
              <p14:cNvContentPartPr/>
              <p14:nvPr/>
            </p14:nvContentPartPr>
            <p14:xfrm>
              <a:off x="4749720" y="5094960"/>
              <a:ext cx="1491840" cy="257400"/>
            </p14:xfrm>
          </p:contentPart>
        </mc:Choice>
        <mc:Fallback xmlns="">
          <p:pic>
            <p:nvPicPr>
              <p:cNvPr id="36" name="Ink 35">
                <a:extLst>
                  <a:ext uri="{FF2B5EF4-FFF2-40B4-BE49-F238E27FC236}">
                    <a16:creationId xmlns:a16="http://schemas.microsoft.com/office/drawing/2014/main" id="{0DDABBA1-411F-4D15-B33E-100B31793655}"/>
                  </a:ext>
                </a:extLst>
              </p:cNvPr>
              <p:cNvPicPr/>
              <p:nvPr/>
            </p:nvPicPr>
            <p:blipFill>
              <a:blip r:embed="rId36"/>
              <a:stretch>
                <a:fillRect/>
              </a:stretch>
            </p:blipFill>
            <p:spPr>
              <a:xfrm>
                <a:off x="4745400" y="5090640"/>
                <a:ext cx="15004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a:extLst>
                  <a:ext uri="{FF2B5EF4-FFF2-40B4-BE49-F238E27FC236}">
                    <a16:creationId xmlns:a16="http://schemas.microsoft.com/office/drawing/2014/main" xmlns="" id="{1FFDEB5F-2A13-4214-94B7-F982A91569C0}"/>
                  </a:ext>
                </a:extLst>
              </p14:cNvPr>
              <p14:cNvContentPartPr/>
              <p14:nvPr/>
            </p14:nvContentPartPr>
            <p14:xfrm>
              <a:off x="3140880" y="5551080"/>
              <a:ext cx="360" cy="360"/>
            </p14:xfrm>
          </p:contentPart>
        </mc:Choice>
        <mc:Fallback xmlns="">
          <p:pic>
            <p:nvPicPr>
              <p:cNvPr id="37" name="Ink 36">
                <a:extLst>
                  <a:ext uri="{FF2B5EF4-FFF2-40B4-BE49-F238E27FC236}">
                    <a16:creationId xmlns:a16="http://schemas.microsoft.com/office/drawing/2014/main" id="{1FFDEB5F-2A13-4214-94B7-F982A91569C0}"/>
                  </a:ext>
                </a:extLst>
              </p:cNvPr>
              <p:cNvPicPr/>
              <p:nvPr/>
            </p:nvPicPr>
            <p:blipFill>
              <a:blip r:embed="rId3"/>
              <a:stretch>
                <a:fillRect/>
              </a:stretch>
            </p:blipFill>
            <p:spPr>
              <a:xfrm>
                <a:off x="3136560" y="5546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xmlns="" id="{075E13C5-264C-4B81-A5CD-704B5373306A}"/>
                  </a:ext>
                </a:extLst>
              </p14:cNvPr>
              <p14:cNvContentPartPr/>
              <p14:nvPr/>
            </p14:nvContentPartPr>
            <p14:xfrm>
              <a:off x="4333920" y="5506800"/>
              <a:ext cx="360" cy="360"/>
            </p14:xfrm>
          </p:contentPart>
        </mc:Choice>
        <mc:Fallback xmlns="">
          <p:pic>
            <p:nvPicPr>
              <p:cNvPr id="38" name="Ink 37">
                <a:extLst>
                  <a:ext uri="{FF2B5EF4-FFF2-40B4-BE49-F238E27FC236}">
                    <a16:creationId xmlns:a16="http://schemas.microsoft.com/office/drawing/2014/main" id="{075E13C5-264C-4B81-A5CD-704B5373306A}"/>
                  </a:ext>
                </a:extLst>
              </p:cNvPr>
              <p:cNvPicPr/>
              <p:nvPr/>
            </p:nvPicPr>
            <p:blipFill>
              <a:blip r:embed="rId3"/>
              <a:stretch>
                <a:fillRect/>
              </a:stretch>
            </p:blipFill>
            <p:spPr>
              <a:xfrm>
                <a:off x="4329600" y="5502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Ink 38">
                <a:extLst>
                  <a:ext uri="{FF2B5EF4-FFF2-40B4-BE49-F238E27FC236}">
                    <a16:creationId xmlns:a16="http://schemas.microsoft.com/office/drawing/2014/main" xmlns="" id="{C4661C5B-EF68-4FBD-A974-503665A32F10}"/>
                  </a:ext>
                </a:extLst>
              </p14:cNvPr>
              <p14:cNvContentPartPr/>
              <p14:nvPr/>
            </p14:nvContentPartPr>
            <p14:xfrm>
              <a:off x="6477720" y="5440560"/>
              <a:ext cx="360" cy="360"/>
            </p14:xfrm>
          </p:contentPart>
        </mc:Choice>
        <mc:Fallback xmlns="">
          <p:pic>
            <p:nvPicPr>
              <p:cNvPr id="39" name="Ink 38">
                <a:extLst>
                  <a:ext uri="{FF2B5EF4-FFF2-40B4-BE49-F238E27FC236}">
                    <a16:creationId xmlns:a16="http://schemas.microsoft.com/office/drawing/2014/main" id="{C4661C5B-EF68-4FBD-A974-503665A32F10}"/>
                  </a:ext>
                </a:extLst>
              </p:cNvPr>
              <p:cNvPicPr/>
              <p:nvPr/>
            </p:nvPicPr>
            <p:blipFill>
              <a:blip r:embed="rId3"/>
              <a:stretch>
                <a:fillRect/>
              </a:stretch>
            </p:blipFill>
            <p:spPr>
              <a:xfrm>
                <a:off x="6473400" y="5436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xmlns="" id="{47EDC37A-AF3E-4690-B7BF-D1655D2076CF}"/>
                  </a:ext>
                </a:extLst>
              </p14:cNvPr>
              <p14:cNvContentPartPr/>
              <p14:nvPr/>
            </p14:nvContentPartPr>
            <p14:xfrm>
              <a:off x="7365120" y="5461080"/>
              <a:ext cx="360" cy="360"/>
            </p14:xfrm>
          </p:contentPart>
        </mc:Choice>
        <mc:Fallback xmlns="">
          <p:pic>
            <p:nvPicPr>
              <p:cNvPr id="40" name="Ink 39">
                <a:extLst>
                  <a:ext uri="{FF2B5EF4-FFF2-40B4-BE49-F238E27FC236}">
                    <a16:creationId xmlns:a16="http://schemas.microsoft.com/office/drawing/2014/main" id="{47EDC37A-AF3E-4690-B7BF-D1655D2076CF}"/>
                  </a:ext>
                </a:extLst>
              </p:cNvPr>
              <p:cNvPicPr/>
              <p:nvPr/>
            </p:nvPicPr>
            <p:blipFill>
              <a:blip r:embed="rId3"/>
              <a:stretch>
                <a:fillRect/>
              </a:stretch>
            </p:blipFill>
            <p:spPr>
              <a:xfrm>
                <a:off x="7360800" y="5456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xmlns="" id="{3EBF78B0-8E7E-4BB7-A127-444E19324C8F}"/>
                  </a:ext>
                </a:extLst>
              </p14:cNvPr>
              <p14:cNvContentPartPr/>
              <p14:nvPr/>
            </p14:nvContentPartPr>
            <p14:xfrm>
              <a:off x="8484000" y="5473680"/>
              <a:ext cx="360" cy="360"/>
            </p14:xfrm>
          </p:contentPart>
        </mc:Choice>
        <mc:Fallback xmlns="">
          <p:pic>
            <p:nvPicPr>
              <p:cNvPr id="41" name="Ink 40">
                <a:extLst>
                  <a:ext uri="{FF2B5EF4-FFF2-40B4-BE49-F238E27FC236}">
                    <a16:creationId xmlns:a16="http://schemas.microsoft.com/office/drawing/2014/main" id="{3EBF78B0-8E7E-4BB7-A127-444E19324C8F}"/>
                  </a:ext>
                </a:extLst>
              </p:cNvPr>
              <p:cNvPicPr/>
              <p:nvPr/>
            </p:nvPicPr>
            <p:blipFill>
              <a:blip r:embed="rId3"/>
              <a:stretch>
                <a:fillRect/>
              </a:stretch>
            </p:blipFill>
            <p:spPr>
              <a:xfrm>
                <a:off x="8479680" y="5469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xmlns="" id="{3A47449C-1C89-4D86-ADD5-32CC901AF35C}"/>
                  </a:ext>
                </a:extLst>
              </p14:cNvPr>
              <p14:cNvContentPartPr/>
              <p14:nvPr/>
            </p14:nvContentPartPr>
            <p14:xfrm>
              <a:off x="6766800" y="5693280"/>
              <a:ext cx="360" cy="360"/>
            </p14:xfrm>
          </p:contentPart>
        </mc:Choice>
        <mc:Fallback xmlns="">
          <p:pic>
            <p:nvPicPr>
              <p:cNvPr id="42" name="Ink 41">
                <a:extLst>
                  <a:ext uri="{FF2B5EF4-FFF2-40B4-BE49-F238E27FC236}">
                    <a16:creationId xmlns:a16="http://schemas.microsoft.com/office/drawing/2014/main" id="{3A47449C-1C89-4D86-ADD5-32CC901AF35C}"/>
                  </a:ext>
                </a:extLst>
              </p:cNvPr>
              <p:cNvPicPr/>
              <p:nvPr/>
            </p:nvPicPr>
            <p:blipFill>
              <a:blip r:embed="rId3"/>
              <a:stretch>
                <a:fillRect/>
              </a:stretch>
            </p:blipFill>
            <p:spPr>
              <a:xfrm>
                <a:off x="6762480" y="5688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xmlns="" id="{87F1CE88-5AA2-465D-A1EC-6B9E67D34C5C}"/>
                  </a:ext>
                </a:extLst>
              </p14:cNvPr>
              <p14:cNvContentPartPr/>
              <p14:nvPr/>
            </p14:nvContentPartPr>
            <p14:xfrm>
              <a:off x="9655800" y="5310600"/>
              <a:ext cx="360" cy="360"/>
            </p14:xfrm>
          </p:contentPart>
        </mc:Choice>
        <mc:Fallback xmlns="">
          <p:pic>
            <p:nvPicPr>
              <p:cNvPr id="43" name="Ink 42">
                <a:extLst>
                  <a:ext uri="{FF2B5EF4-FFF2-40B4-BE49-F238E27FC236}">
                    <a16:creationId xmlns:a16="http://schemas.microsoft.com/office/drawing/2014/main" id="{87F1CE88-5AA2-465D-A1EC-6B9E67D34C5C}"/>
                  </a:ext>
                </a:extLst>
              </p:cNvPr>
              <p:cNvPicPr/>
              <p:nvPr/>
            </p:nvPicPr>
            <p:blipFill>
              <a:blip r:embed="rId3"/>
              <a:stretch>
                <a:fillRect/>
              </a:stretch>
            </p:blipFill>
            <p:spPr>
              <a:xfrm>
                <a:off x="9651480" y="5306280"/>
                <a:ext cx="9000" cy="900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Chapter Overview</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sz="2400" dirty="0"/>
              <a:t>Shock is one of the most serious problems that OEC technicians will encounter.</a:t>
            </a:r>
          </a:p>
          <a:p>
            <a:pPr lvl="1">
              <a:spcBef>
                <a:spcPts val="600"/>
              </a:spcBef>
              <a:spcAft>
                <a:spcPts val="600"/>
              </a:spcAft>
            </a:pPr>
            <a:r>
              <a:rPr lang="en-US" sz="2400" dirty="0"/>
              <a:t>Caused by various medical and traumatic conditions</a:t>
            </a:r>
          </a:p>
          <a:p>
            <a:pPr lvl="1">
              <a:spcBef>
                <a:spcPts val="600"/>
              </a:spcBef>
              <a:spcAft>
                <a:spcPts val="600"/>
              </a:spcAft>
            </a:pPr>
            <a:r>
              <a:rPr lang="en-US" sz="2400" dirty="0"/>
              <a:t>Signs and symptoms of shock may not be apparent initially because the body compensates, maintaining normal vital signs. </a:t>
            </a:r>
          </a:p>
          <a:p>
            <a:pPr lvl="1">
              <a:spcBef>
                <a:spcPts val="600"/>
              </a:spcBef>
              <a:spcAft>
                <a:spcPts val="600"/>
              </a:spcAft>
            </a:pPr>
            <a:r>
              <a:rPr lang="en-US" sz="2400" dirty="0"/>
              <a:t>Patient’s overall health, age, and medications taken may make shock more difficult to recognize at first.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885E52D9-6677-49C9-B1C6-829C7F289659}"/>
                  </a:ext>
                </a:extLst>
              </p14:cNvPr>
              <p14:cNvContentPartPr/>
              <p14:nvPr/>
            </p14:nvContentPartPr>
            <p14:xfrm>
              <a:off x="3364200" y="3489105"/>
              <a:ext cx="360" cy="360"/>
            </p14:xfrm>
          </p:contentPart>
        </mc:Choice>
        <mc:Fallback xmlns="">
          <p:pic>
            <p:nvPicPr>
              <p:cNvPr id="4" name="Ink 3">
                <a:extLst>
                  <a:ext uri="{FF2B5EF4-FFF2-40B4-BE49-F238E27FC236}">
                    <a16:creationId xmlns:a16="http://schemas.microsoft.com/office/drawing/2014/main" id="{885E52D9-6677-49C9-B1C6-829C7F289659}"/>
                  </a:ext>
                </a:extLst>
              </p:cNvPr>
              <p:cNvPicPr/>
              <p:nvPr/>
            </p:nvPicPr>
            <p:blipFill>
              <a:blip r:embed="rId3"/>
              <a:stretch>
                <a:fillRect/>
              </a:stretch>
            </p:blipFill>
            <p:spPr>
              <a:xfrm>
                <a:off x="3359880" y="3484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xmlns="" id="{B8279B4D-8A1F-4509-B6E8-56C884FE00D1}"/>
                  </a:ext>
                </a:extLst>
              </p14:cNvPr>
              <p14:cNvContentPartPr/>
              <p14:nvPr/>
            </p14:nvContentPartPr>
            <p14:xfrm>
              <a:off x="5105880" y="3466785"/>
              <a:ext cx="360" cy="360"/>
            </p14:xfrm>
          </p:contentPart>
        </mc:Choice>
        <mc:Fallback xmlns="">
          <p:pic>
            <p:nvPicPr>
              <p:cNvPr id="5" name="Ink 4">
                <a:extLst>
                  <a:ext uri="{FF2B5EF4-FFF2-40B4-BE49-F238E27FC236}">
                    <a16:creationId xmlns:a16="http://schemas.microsoft.com/office/drawing/2014/main" id="{B8279B4D-8A1F-4509-B6E8-56C884FE00D1}"/>
                  </a:ext>
                </a:extLst>
              </p:cNvPr>
              <p:cNvPicPr/>
              <p:nvPr/>
            </p:nvPicPr>
            <p:blipFill>
              <a:blip r:embed="rId3"/>
              <a:stretch>
                <a:fillRect/>
              </a:stretch>
            </p:blipFill>
            <p:spPr>
              <a:xfrm>
                <a:off x="5101560" y="3462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xmlns="" id="{83BDEB2B-EAC9-4A18-9D7C-4E25B10E9698}"/>
                  </a:ext>
                </a:extLst>
              </p14:cNvPr>
              <p14:cNvContentPartPr/>
              <p14:nvPr/>
            </p14:nvContentPartPr>
            <p14:xfrm>
              <a:off x="6986520" y="3520065"/>
              <a:ext cx="360" cy="360"/>
            </p14:xfrm>
          </p:contentPart>
        </mc:Choice>
        <mc:Fallback xmlns="">
          <p:pic>
            <p:nvPicPr>
              <p:cNvPr id="6" name="Ink 5">
                <a:extLst>
                  <a:ext uri="{FF2B5EF4-FFF2-40B4-BE49-F238E27FC236}">
                    <a16:creationId xmlns:a16="http://schemas.microsoft.com/office/drawing/2014/main" id="{83BDEB2B-EAC9-4A18-9D7C-4E25B10E9698}"/>
                  </a:ext>
                </a:extLst>
              </p:cNvPr>
              <p:cNvPicPr/>
              <p:nvPr/>
            </p:nvPicPr>
            <p:blipFill>
              <a:blip r:embed="rId3"/>
              <a:stretch>
                <a:fillRect/>
              </a:stretch>
            </p:blipFill>
            <p:spPr>
              <a:xfrm>
                <a:off x="6982200" y="3515745"/>
                <a:ext cx="9000" cy="900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7223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2990</TotalTime>
  <Words>3339</Words>
  <Application>Microsoft Office PowerPoint</Application>
  <PresentationFormat>Widescreen</PresentationFormat>
  <Paragraphs>400</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Educational subjects 16x9</vt:lpstr>
      <vt:lpstr>Shock</vt:lpstr>
      <vt:lpstr>The following presentation will utilize two symbols to identify material necessary for an OEC Technician to comprehend:</vt:lpstr>
      <vt:lpstr>Objectives</vt:lpstr>
      <vt:lpstr>Key Terms</vt:lpstr>
      <vt:lpstr>PowerPoint Presentation</vt:lpstr>
      <vt:lpstr>Chapter Overview</vt:lpstr>
      <vt:lpstr>Chapter Overview</vt:lpstr>
      <vt:lpstr>Chapter Overview</vt:lpstr>
      <vt:lpstr>PowerPoint Presentation</vt:lpstr>
      <vt:lpstr>Causes of Shock</vt:lpstr>
      <vt:lpstr>Causes of Shock</vt:lpstr>
      <vt:lpstr>PowerPoint Presentation</vt:lpstr>
      <vt:lpstr>Stages of Shock </vt:lpstr>
      <vt:lpstr>Stages of Shock: Compensated</vt:lpstr>
      <vt:lpstr>Stages of Shock: Compensated</vt:lpstr>
      <vt:lpstr>Compensated Shock: Increased Stroke Volume</vt:lpstr>
      <vt:lpstr>Stages of Shock: Blood Vessel Constriction</vt:lpstr>
      <vt:lpstr>Stages of Shock: Increased Respirations</vt:lpstr>
      <vt:lpstr>Stages of Shock: Compensated </vt:lpstr>
      <vt:lpstr>Stages of Shock: Compensated</vt:lpstr>
      <vt:lpstr>Stages of Shock: Compensated</vt:lpstr>
      <vt:lpstr>Stages of Shock: Compensated</vt:lpstr>
      <vt:lpstr>Stages of Shock: Decompensated</vt:lpstr>
      <vt:lpstr>Stages of Shock: Decompensated</vt:lpstr>
      <vt:lpstr>Stages of Shock: Decompensated</vt:lpstr>
      <vt:lpstr>Stages of Shock: Decompensated</vt:lpstr>
      <vt:lpstr>Stages of Shock</vt:lpstr>
      <vt:lpstr>PowerPoint Presentation</vt:lpstr>
      <vt:lpstr>Types of Shock</vt:lpstr>
      <vt:lpstr>Types of Shock: Hypovolemic</vt:lpstr>
      <vt:lpstr>Types of Shock: Hemorrhagic Shock </vt:lpstr>
      <vt:lpstr>Types of Shock: Hemorrhagic Shock</vt:lpstr>
      <vt:lpstr>Types of Shock: Hemorrhagic Shock</vt:lpstr>
      <vt:lpstr>Types of Shock: Nonhemorrhagic Shock</vt:lpstr>
      <vt:lpstr>Types of Shock: Nonhemorrhagic Shock</vt:lpstr>
      <vt:lpstr>Types of Shock: Cardiogenic Shock</vt:lpstr>
      <vt:lpstr>Types of Shock: Distributive Shock</vt:lpstr>
      <vt:lpstr>Types of Shock</vt:lpstr>
      <vt:lpstr>Types of Shock: Anaphylactic Shock</vt:lpstr>
      <vt:lpstr>Types of Shock: Anaphylactic Shock</vt:lpstr>
      <vt:lpstr>Types of Shock: Septic Shock</vt:lpstr>
      <vt:lpstr>Types of Shock: Septic Shock</vt:lpstr>
      <vt:lpstr>Types of Shock: Neurogenic Shock</vt:lpstr>
      <vt:lpstr>Types of Shock: Obstructive Shock</vt:lpstr>
      <vt:lpstr>Types of Shock: Tension Pneumothorax</vt:lpstr>
      <vt:lpstr>Types of Shock: Tension Pneumothorax</vt:lpstr>
      <vt:lpstr>Types of Shock: Obstructive Shock</vt:lpstr>
      <vt:lpstr>Types of Shock: Obstructive Shock</vt:lpstr>
      <vt:lpstr>Types of Shock: Obstructive Shock</vt:lpstr>
      <vt:lpstr>Fainting: NOT a form of Shock</vt:lpstr>
      <vt:lpstr>PowerPoint Presentation</vt:lpstr>
      <vt:lpstr>“Classic” Signs and Symptoms of Shock </vt:lpstr>
      <vt:lpstr>PowerPoint Presentation</vt:lpstr>
      <vt:lpstr>Management of Shock</vt:lpstr>
      <vt:lpstr>PowerPoint Presentation</vt:lpstr>
      <vt:lpstr>CASE PRESENTATION</vt:lpstr>
      <vt:lpstr>CASE UPDATE</vt:lpstr>
      <vt:lpstr>CASE OUTCOME</vt:lpstr>
      <vt:lpstr>PowerPoint Presentation</vt:lpstr>
      <vt:lpstr>OEC Skill 10-1: Managing Shock</vt:lpstr>
      <vt:lpstr>OEC Skill 10-1: Managing Shock</vt:lpstr>
      <vt:lpstr>OEC Skill 10-1: Managing Shock</vt:lpstr>
      <vt:lpstr>OEC Skill 10-1: Managing Shock</vt:lpstr>
      <vt:lpstr>OEC Skill 10-1: Managing Shock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365</cp:revision>
  <dcterms:created xsi:type="dcterms:W3CDTF">2019-03-08T18:11:57Z</dcterms:created>
  <dcterms:modified xsi:type="dcterms:W3CDTF">2024-01-25T16:58:44Z</dcterms:modified>
</cp:coreProperties>
</file>