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6"/>
  </p:notesMasterIdLst>
  <p:handoutMasterIdLst>
    <p:handoutMasterId r:id="rId57"/>
  </p:handoutMasterIdLst>
  <p:sldIdLst>
    <p:sldId id="258" r:id="rId2"/>
    <p:sldId id="383" r:id="rId3"/>
    <p:sldId id="368" r:id="rId4"/>
    <p:sldId id="384" r:id="rId5"/>
    <p:sldId id="267" r:id="rId6"/>
    <p:sldId id="257" r:id="rId7"/>
    <p:sldId id="376" r:id="rId8"/>
    <p:sldId id="388" r:id="rId9"/>
    <p:sldId id="387" r:id="rId10"/>
    <p:sldId id="259" r:id="rId11"/>
    <p:sldId id="260" r:id="rId12"/>
    <p:sldId id="262" r:id="rId13"/>
    <p:sldId id="289" r:id="rId14"/>
    <p:sldId id="290" r:id="rId15"/>
    <p:sldId id="379" r:id="rId16"/>
    <p:sldId id="389" r:id="rId17"/>
    <p:sldId id="390" r:id="rId18"/>
    <p:sldId id="377" r:id="rId19"/>
    <p:sldId id="302" r:id="rId20"/>
    <p:sldId id="380" r:id="rId21"/>
    <p:sldId id="303" r:id="rId22"/>
    <p:sldId id="373" r:id="rId23"/>
    <p:sldId id="305" r:id="rId24"/>
    <p:sldId id="306" r:id="rId25"/>
    <p:sldId id="385" r:id="rId26"/>
    <p:sldId id="308" r:id="rId27"/>
    <p:sldId id="309" r:id="rId28"/>
    <p:sldId id="310" r:id="rId29"/>
    <p:sldId id="311" r:id="rId30"/>
    <p:sldId id="312" r:id="rId31"/>
    <p:sldId id="378" r:id="rId32"/>
    <p:sldId id="313" r:id="rId33"/>
    <p:sldId id="381" r:id="rId34"/>
    <p:sldId id="314" r:id="rId35"/>
    <p:sldId id="316" r:id="rId36"/>
    <p:sldId id="317" r:id="rId37"/>
    <p:sldId id="318" r:id="rId38"/>
    <p:sldId id="386" r:id="rId39"/>
    <p:sldId id="319" r:id="rId40"/>
    <p:sldId id="382" r:id="rId41"/>
    <p:sldId id="375" r:id="rId42"/>
    <p:sldId id="321" r:id="rId43"/>
    <p:sldId id="322" r:id="rId44"/>
    <p:sldId id="323" r:id="rId45"/>
    <p:sldId id="324" r:id="rId46"/>
    <p:sldId id="325" r:id="rId47"/>
    <p:sldId id="326" r:id="rId48"/>
    <p:sldId id="327" r:id="rId49"/>
    <p:sldId id="328" r:id="rId50"/>
    <p:sldId id="367" r:id="rId51"/>
    <p:sldId id="331" r:id="rId52"/>
    <p:sldId id="371" r:id="rId53"/>
    <p:sldId id="332" r:id="rId54"/>
    <p:sldId id="33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cmAuthor id="2" name="Marisa Hines" initials="MH"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35" autoAdjust="0"/>
    <p:restoredTop sz="94633"/>
  </p:normalViewPr>
  <p:slideViewPr>
    <p:cSldViewPr snapToGrid="0">
      <p:cViewPr varScale="1">
        <p:scale>
          <a:sx n="40" d="100"/>
          <a:sy n="40" d="100"/>
        </p:scale>
        <p:origin x="54" y="75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1BE9D220-BD46-425A-B14A-D6DBA05963E8}"/>
    <pc:docChg chg="undo custSel modSld">
      <pc:chgData name="Kathy Moczerniak" userId="482eff44a8730993" providerId="LiveId" clId="{1BE9D220-BD46-425A-B14A-D6DBA05963E8}" dt="2020-05-26T03:53:19.858" v="50" actId="1076"/>
      <pc:docMkLst>
        <pc:docMk/>
      </pc:docMkLst>
      <pc:sldChg chg="modSp mod">
        <pc:chgData name="Kathy Moczerniak" userId="482eff44a8730993" providerId="LiveId" clId="{1BE9D220-BD46-425A-B14A-D6DBA05963E8}" dt="2020-05-26T03:40:26.923" v="2" actId="20577"/>
        <pc:sldMkLst>
          <pc:docMk/>
          <pc:sldMk cId="2638205626" sldId="257"/>
        </pc:sldMkLst>
        <pc:spChg chg="mod">
          <ac:chgData name="Kathy Moczerniak" userId="482eff44a8730993" providerId="LiveId" clId="{1BE9D220-BD46-425A-B14A-D6DBA05963E8}" dt="2020-05-26T03:40:26.923" v="2" actId="20577"/>
          <ac:spMkLst>
            <pc:docMk/>
            <pc:sldMk cId="2638205626" sldId="257"/>
            <ac:spMk id="3" creationId="{7C3EF10D-390F-4831-8ABA-D4296C0BE3DF}"/>
          </ac:spMkLst>
        </pc:spChg>
      </pc:sldChg>
      <pc:sldChg chg="modSp">
        <pc:chgData name="Kathy Moczerniak" userId="482eff44a8730993" providerId="LiveId" clId="{1BE9D220-BD46-425A-B14A-D6DBA05963E8}" dt="2020-05-26T03:40:16.807" v="0"/>
        <pc:sldMkLst>
          <pc:docMk/>
          <pc:sldMk cId="1732698309" sldId="258"/>
        </pc:sldMkLst>
        <pc:spChg chg="mod">
          <ac:chgData name="Kathy Moczerniak" userId="482eff44a8730993" providerId="LiveId" clId="{1BE9D220-BD46-425A-B14A-D6DBA05963E8}" dt="2020-05-26T03:40:16.807" v="0"/>
          <ac:spMkLst>
            <pc:docMk/>
            <pc:sldMk cId="1732698309" sldId="258"/>
            <ac:spMk id="19" creationId="{A58A35F8-EA88-094E-8EAD-88FE6A07C447}"/>
          </ac:spMkLst>
        </pc:spChg>
      </pc:sldChg>
      <pc:sldChg chg="modSp">
        <pc:chgData name="Kathy Moczerniak" userId="482eff44a8730993" providerId="LiveId" clId="{1BE9D220-BD46-425A-B14A-D6DBA05963E8}" dt="2020-05-26T03:40:16.807" v="0"/>
        <pc:sldMkLst>
          <pc:docMk/>
          <pc:sldMk cId="1181178854" sldId="259"/>
        </pc:sldMkLst>
        <pc:spChg chg="mod">
          <ac:chgData name="Kathy Moczerniak" userId="482eff44a8730993" providerId="LiveId" clId="{1BE9D220-BD46-425A-B14A-D6DBA05963E8}" dt="2020-05-26T03:40:16.807" v="0"/>
          <ac:spMkLst>
            <pc:docMk/>
            <pc:sldMk cId="1181178854" sldId="259"/>
            <ac:spMk id="3" creationId="{216CD07E-A7A6-409C-9CAB-42F9C06B1ABE}"/>
          </ac:spMkLst>
        </pc:spChg>
      </pc:sldChg>
      <pc:sldChg chg="modSp mod">
        <pc:chgData name="Kathy Moczerniak" userId="482eff44a8730993" providerId="LiveId" clId="{1BE9D220-BD46-425A-B14A-D6DBA05963E8}" dt="2020-05-26T03:41:02.888" v="7" actId="20577"/>
        <pc:sldMkLst>
          <pc:docMk/>
          <pc:sldMk cId="431765375" sldId="260"/>
        </pc:sldMkLst>
        <pc:spChg chg="mod">
          <ac:chgData name="Kathy Moczerniak" userId="482eff44a8730993" providerId="LiveId" clId="{1BE9D220-BD46-425A-B14A-D6DBA05963E8}" dt="2020-05-26T03:41:02.888" v="7" actId="20577"/>
          <ac:spMkLst>
            <pc:docMk/>
            <pc:sldMk cId="431765375" sldId="260"/>
            <ac:spMk id="3" creationId="{10B8C28A-502A-44DC-A886-B6751F8EC2FA}"/>
          </ac:spMkLst>
        </pc:spChg>
      </pc:sldChg>
      <pc:sldChg chg="modSp mod">
        <pc:chgData name="Kathy Moczerniak" userId="482eff44a8730993" providerId="LiveId" clId="{1BE9D220-BD46-425A-B14A-D6DBA05963E8}" dt="2020-05-26T03:41:33.429" v="8" actId="20577"/>
        <pc:sldMkLst>
          <pc:docMk/>
          <pc:sldMk cId="2807398345" sldId="262"/>
        </pc:sldMkLst>
        <pc:spChg chg="mod">
          <ac:chgData name="Kathy Moczerniak" userId="482eff44a8730993" providerId="LiveId" clId="{1BE9D220-BD46-425A-B14A-D6DBA05963E8}" dt="2020-05-26T03:41:33.429" v="8" actId="20577"/>
          <ac:spMkLst>
            <pc:docMk/>
            <pc:sldMk cId="2807398345" sldId="262"/>
            <ac:spMk id="3" creationId="{8393D196-0FE7-4455-B93E-A967104C3C14}"/>
          </ac:spMkLst>
        </pc:spChg>
      </pc:sldChg>
      <pc:sldChg chg="modSp">
        <pc:chgData name="Kathy Moczerniak" userId="482eff44a8730993" providerId="LiveId" clId="{1BE9D220-BD46-425A-B14A-D6DBA05963E8}" dt="2020-05-26T03:40:16.807" v="0"/>
        <pc:sldMkLst>
          <pc:docMk/>
          <pc:sldMk cId="2637781989" sldId="289"/>
        </pc:sldMkLst>
        <pc:spChg chg="mod">
          <ac:chgData name="Kathy Moczerniak" userId="482eff44a8730993" providerId="LiveId" clId="{1BE9D220-BD46-425A-B14A-D6DBA05963E8}" dt="2020-05-26T03:40:16.807" v="0"/>
          <ac:spMkLst>
            <pc:docMk/>
            <pc:sldMk cId="2637781989" sldId="289"/>
            <ac:spMk id="2" creationId="{07180B95-9C77-4905-B383-D9DCDFFDAACE}"/>
          </ac:spMkLst>
        </pc:spChg>
      </pc:sldChg>
      <pc:sldChg chg="modSp">
        <pc:chgData name="Kathy Moczerniak" userId="482eff44a8730993" providerId="LiveId" clId="{1BE9D220-BD46-425A-B14A-D6DBA05963E8}" dt="2020-05-26T03:40:16.807" v="0"/>
        <pc:sldMkLst>
          <pc:docMk/>
          <pc:sldMk cId="3218657943" sldId="290"/>
        </pc:sldMkLst>
        <pc:spChg chg="mod">
          <ac:chgData name="Kathy Moczerniak" userId="482eff44a8730993" providerId="LiveId" clId="{1BE9D220-BD46-425A-B14A-D6DBA05963E8}" dt="2020-05-26T03:40:16.807" v="0"/>
          <ac:spMkLst>
            <pc:docMk/>
            <pc:sldMk cId="3218657943" sldId="290"/>
            <ac:spMk id="3" creationId="{CC41D8CE-9E6D-4940-B872-62407520D1C2}"/>
          </ac:spMkLst>
        </pc:spChg>
      </pc:sldChg>
      <pc:sldChg chg="modSp">
        <pc:chgData name="Kathy Moczerniak" userId="482eff44a8730993" providerId="LiveId" clId="{1BE9D220-BD46-425A-B14A-D6DBA05963E8}" dt="2020-05-26T03:40:16.807" v="0"/>
        <pc:sldMkLst>
          <pc:docMk/>
          <pc:sldMk cId="3961070457" sldId="302"/>
        </pc:sldMkLst>
        <pc:spChg chg="mod">
          <ac:chgData name="Kathy Moczerniak" userId="482eff44a8730993" providerId="LiveId" clId="{1BE9D220-BD46-425A-B14A-D6DBA05963E8}" dt="2020-05-26T03:40:16.807" v="0"/>
          <ac:spMkLst>
            <pc:docMk/>
            <pc:sldMk cId="3961070457" sldId="302"/>
            <ac:spMk id="2" creationId="{4984ABBA-4742-4BE4-855C-15DD06856824}"/>
          </ac:spMkLst>
        </pc:spChg>
      </pc:sldChg>
      <pc:sldChg chg="modSp">
        <pc:chgData name="Kathy Moczerniak" userId="482eff44a8730993" providerId="LiveId" clId="{1BE9D220-BD46-425A-B14A-D6DBA05963E8}" dt="2020-05-26T03:40:16.807" v="0"/>
        <pc:sldMkLst>
          <pc:docMk/>
          <pc:sldMk cId="3555072015" sldId="303"/>
        </pc:sldMkLst>
        <pc:spChg chg="mod">
          <ac:chgData name="Kathy Moczerniak" userId="482eff44a8730993" providerId="LiveId" clId="{1BE9D220-BD46-425A-B14A-D6DBA05963E8}" dt="2020-05-26T03:40:16.807" v="0"/>
          <ac:spMkLst>
            <pc:docMk/>
            <pc:sldMk cId="3555072015" sldId="303"/>
            <ac:spMk id="2" creationId="{55C17094-4CA9-4802-A1F9-14820027FF16}"/>
          </ac:spMkLst>
        </pc:spChg>
      </pc:sldChg>
      <pc:sldChg chg="modSp">
        <pc:chgData name="Kathy Moczerniak" userId="482eff44a8730993" providerId="LiveId" clId="{1BE9D220-BD46-425A-B14A-D6DBA05963E8}" dt="2020-05-26T03:40:16.807" v="0"/>
        <pc:sldMkLst>
          <pc:docMk/>
          <pc:sldMk cId="2141590359" sldId="305"/>
        </pc:sldMkLst>
        <pc:spChg chg="mod">
          <ac:chgData name="Kathy Moczerniak" userId="482eff44a8730993" providerId="LiveId" clId="{1BE9D220-BD46-425A-B14A-D6DBA05963E8}" dt="2020-05-26T03:40:16.807" v="0"/>
          <ac:spMkLst>
            <pc:docMk/>
            <pc:sldMk cId="2141590359" sldId="305"/>
            <ac:spMk id="2" creationId="{61E443CB-F331-4FB1-8426-0CFA9AD0711F}"/>
          </ac:spMkLst>
        </pc:spChg>
      </pc:sldChg>
      <pc:sldChg chg="modSp mod">
        <pc:chgData name="Kathy Moczerniak" userId="482eff44a8730993" providerId="LiveId" clId="{1BE9D220-BD46-425A-B14A-D6DBA05963E8}" dt="2020-05-26T03:44:19.325" v="12" actId="20577"/>
        <pc:sldMkLst>
          <pc:docMk/>
          <pc:sldMk cId="3027528333" sldId="306"/>
        </pc:sldMkLst>
        <pc:spChg chg="mod">
          <ac:chgData name="Kathy Moczerniak" userId="482eff44a8730993" providerId="LiveId" clId="{1BE9D220-BD46-425A-B14A-D6DBA05963E8}" dt="2020-05-26T03:40:16.807" v="0"/>
          <ac:spMkLst>
            <pc:docMk/>
            <pc:sldMk cId="3027528333" sldId="306"/>
            <ac:spMk id="2" creationId="{36CCBC33-B684-4CE6-9D49-76B8939C41A0}"/>
          </ac:spMkLst>
        </pc:spChg>
        <pc:spChg chg="mod">
          <ac:chgData name="Kathy Moczerniak" userId="482eff44a8730993" providerId="LiveId" clId="{1BE9D220-BD46-425A-B14A-D6DBA05963E8}" dt="2020-05-26T03:44:19.325" v="12" actId="20577"/>
          <ac:spMkLst>
            <pc:docMk/>
            <pc:sldMk cId="3027528333" sldId="306"/>
            <ac:spMk id="3" creationId="{83F6611C-4F1A-47C3-AC82-63628F3B5C52}"/>
          </ac:spMkLst>
        </pc:spChg>
      </pc:sldChg>
      <pc:sldChg chg="modSp">
        <pc:chgData name="Kathy Moczerniak" userId="482eff44a8730993" providerId="LiveId" clId="{1BE9D220-BD46-425A-B14A-D6DBA05963E8}" dt="2020-05-26T03:40:16.807" v="0"/>
        <pc:sldMkLst>
          <pc:docMk/>
          <pc:sldMk cId="402503979" sldId="308"/>
        </pc:sldMkLst>
        <pc:spChg chg="mod">
          <ac:chgData name="Kathy Moczerniak" userId="482eff44a8730993" providerId="LiveId" clId="{1BE9D220-BD46-425A-B14A-D6DBA05963E8}" dt="2020-05-26T03:40:16.807" v="0"/>
          <ac:spMkLst>
            <pc:docMk/>
            <pc:sldMk cId="402503979" sldId="308"/>
            <ac:spMk id="2" creationId="{C9CC9C82-7B46-42D9-B0CB-AF885575AF91}"/>
          </ac:spMkLst>
        </pc:spChg>
      </pc:sldChg>
      <pc:sldChg chg="modSp">
        <pc:chgData name="Kathy Moczerniak" userId="482eff44a8730993" providerId="LiveId" clId="{1BE9D220-BD46-425A-B14A-D6DBA05963E8}" dt="2020-05-26T03:40:16.807" v="0"/>
        <pc:sldMkLst>
          <pc:docMk/>
          <pc:sldMk cId="2592656485" sldId="309"/>
        </pc:sldMkLst>
        <pc:spChg chg="mod">
          <ac:chgData name="Kathy Moczerniak" userId="482eff44a8730993" providerId="LiveId" clId="{1BE9D220-BD46-425A-B14A-D6DBA05963E8}" dt="2020-05-26T03:40:16.807" v="0"/>
          <ac:spMkLst>
            <pc:docMk/>
            <pc:sldMk cId="2592656485" sldId="309"/>
            <ac:spMk id="2" creationId="{75D385EF-2A52-4E87-BDF0-2993867E4A21}"/>
          </ac:spMkLst>
        </pc:spChg>
      </pc:sldChg>
      <pc:sldChg chg="modSp">
        <pc:chgData name="Kathy Moczerniak" userId="482eff44a8730993" providerId="LiveId" clId="{1BE9D220-BD46-425A-B14A-D6DBA05963E8}" dt="2020-05-26T03:40:16.807" v="0"/>
        <pc:sldMkLst>
          <pc:docMk/>
          <pc:sldMk cId="1558695128" sldId="310"/>
        </pc:sldMkLst>
        <pc:spChg chg="mod">
          <ac:chgData name="Kathy Moczerniak" userId="482eff44a8730993" providerId="LiveId" clId="{1BE9D220-BD46-425A-B14A-D6DBA05963E8}" dt="2020-05-26T03:40:16.807" v="0"/>
          <ac:spMkLst>
            <pc:docMk/>
            <pc:sldMk cId="1558695128" sldId="310"/>
            <ac:spMk id="2" creationId="{CD971D8E-F892-4796-8AFF-AC098D943D61}"/>
          </ac:spMkLst>
        </pc:spChg>
      </pc:sldChg>
      <pc:sldChg chg="modSp">
        <pc:chgData name="Kathy Moczerniak" userId="482eff44a8730993" providerId="LiveId" clId="{1BE9D220-BD46-425A-B14A-D6DBA05963E8}" dt="2020-05-26T03:40:16.807" v="0"/>
        <pc:sldMkLst>
          <pc:docMk/>
          <pc:sldMk cId="3646370197" sldId="311"/>
        </pc:sldMkLst>
        <pc:spChg chg="mod">
          <ac:chgData name="Kathy Moczerniak" userId="482eff44a8730993" providerId="LiveId" clId="{1BE9D220-BD46-425A-B14A-D6DBA05963E8}" dt="2020-05-26T03:40:16.807" v="0"/>
          <ac:spMkLst>
            <pc:docMk/>
            <pc:sldMk cId="3646370197" sldId="311"/>
            <ac:spMk id="2" creationId="{0E2412F4-D804-4958-BE2D-FACF84173228}"/>
          </ac:spMkLst>
        </pc:spChg>
      </pc:sldChg>
      <pc:sldChg chg="modSp">
        <pc:chgData name="Kathy Moczerniak" userId="482eff44a8730993" providerId="LiveId" clId="{1BE9D220-BD46-425A-B14A-D6DBA05963E8}" dt="2020-05-26T03:40:16.807" v="0"/>
        <pc:sldMkLst>
          <pc:docMk/>
          <pc:sldMk cId="1794608600" sldId="312"/>
        </pc:sldMkLst>
        <pc:spChg chg="mod">
          <ac:chgData name="Kathy Moczerniak" userId="482eff44a8730993" providerId="LiveId" clId="{1BE9D220-BD46-425A-B14A-D6DBA05963E8}" dt="2020-05-26T03:40:16.807" v="0"/>
          <ac:spMkLst>
            <pc:docMk/>
            <pc:sldMk cId="1794608600" sldId="312"/>
            <ac:spMk id="2" creationId="{A00BD8F3-E811-4949-B751-286794DABC3D}"/>
          </ac:spMkLst>
        </pc:spChg>
      </pc:sldChg>
      <pc:sldChg chg="modSp">
        <pc:chgData name="Kathy Moczerniak" userId="482eff44a8730993" providerId="LiveId" clId="{1BE9D220-BD46-425A-B14A-D6DBA05963E8}" dt="2020-05-26T03:40:16.807" v="0"/>
        <pc:sldMkLst>
          <pc:docMk/>
          <pc:sldMk cId="1131978326" sldId="313"/>
        </pc:sldMkLst>
        <pc:spChg chg="mod">
          <ac:chgData name="Kathy Moczerniak" userId="482eff44a8730993" providerId="LiveId" clId="{1BE9D220-BD46-425A-B14A-D6DBA05963E8}" dt="2020-05-26T03:40:16.807" v="0"/>
          <ac:spMkLst>
            <pc:docMk/>
            <pc:sldMk cId="1131978326" sldId="313"/>
            <ac:spMk id="2" creationId="{176EB436-3007-4390-88A4-051DCC931E99}"/>
          </ac:spMkLst>
        </pc:spChg>
      </pc:sldChg>
      <pc:sldChg chg="modSp mod">
        <pc:chgData name="Kathy Moczerniak" userId="482eff44a8730993" providerId="LiveId" clId="{1BE9D220-BD46-425A-B14A-D6DBA05963E8}" dt="2020-05-26T03:45:26.877" v="27" actId="20577"/>
        <pc:sldMkLst>
          <pc:docMk/>
          <pc:sldMk cId="2479264958" sldId="314"/>
        </pc:sldMkLst>
        <pc:spChg chg="mod">
          <ac:chgData name="Kathy Moczerniak" userId="482eff44a8730993" providerId="LiveId" clId="{1BE9D220-BD46-425A-B14A-D6DBA05963E8}" dt="2020-05-26T03:40:16.807" v="0"/>
          <ac:spMkLst>
            <pc:docMk/>
            <pc:sldMk cId="2479264958" sldId="314"/>
            <ac:spMk id="2" creationId="{B2ECE86A-0EFE-4C85-853A-3AD72744BB64}"/>
          </ac:spMkLst>
        </pc:spChg>
        <pc:spChg chg="mod">
          <ac:chgData name="Kathy Moczerniak" userId="482eff44a8730993" providerId="LiveId" clId="{1BE9D220-BD46-425A-B14A-D6DBA05963E8}" dt="2020-05-26T03:45:26.877" v="27" actId="20577"/>
          <ac:spMkLst>
            <pc:docMk/>
            <pc:sldMk cId="2479264958" sldId="314"/>
            <ac:spMk id="3" creationId="{2193DD64-3E05-44BB-AED0-D34D099329E6}"/>
          </ac:spMkLst>
        </pc:spChg>
      </pc:sldChg>
      <pc:sldChg chg="modSp">
        <pc:chgData name="Kathy Moczerniak" userId="482eff44a8730993" providerId="LiveId" clId="{1BE9D220-BD46-425A-B14A-D6DBA05963E8}" dt="2020-05-26T03:40:16.807" v="0"/>
        <pc:sldMkLst>
          <pc:docMk/>
          <pc:sldMk cId="3339760759" sldId="316"/>
        </pc:sldMkLst>
        <pc:spChg chg="mod">
          <ac:chgData name="Kathy Moczerniak" userId="482eff44a8730993" providerId="LiveId" clId="{1BE9D220-BD46-425A-B14A-D6DBA05963E8}" dt="2020-05-26T03:40:16.807" v="0"/>
          <ac:spMkLst>
            <pc:docMk/>
            <pc:sldMk cId="3339760759" sldId="316"/>
            <ac:spMk id="2" creationId="{352DA83B-C612-4115-A05E-68DC1D4263EC}"/>
          </ac:spMkLst>
        </pc:spChg>
      </pc:sldChg>
      <pc:sldChg chg="modSp">
        <pc:chgData name="Kathy Moczerniak" userId="482eff44a8730993" providerId="LiveId" clId="{1BE9D220-BD46-425A-B14A-D6DBA05963E8}" dt="2020-05-26T03:40:16.807" v="0"/>
        <pc:sldMkLst>
          <pc:docMk/>
          <pc:sldMk cId="3920501856" sldId="317"/>
        </pc:sldMkLst>
        <pc:spChg chg="mod">
          <ac:chgData name="Kathy Moczerniak" userId="482eff44a8730993" providerId="LiveId" clId="{1BE9D220-BD46-425A-B14A-D6DBA05963E8}" dt="2020-05-26T03:40:16.807" v="0"/>
          <ac:spMkLst>
            <pc:docMk/>
            <pc:sldMk cId="3920501856" sldId="317"/>
            <ac:spMk id="2" creationId="{976D4D09-1794-4037-9644-C33808C35B17}"/>
          </ac:spMkLst>
        </pc:spChg>
      </pc:sldChg>
      <pc:sldChg chg="modSp">
        <pc:chgData name="Kathy Moczerniak" userId="482eff44a8730993" providerId="LiveId" clId="{1BE9D220-BD46-425A-B14A-D6DBA05963E8}" dt="2020-05-26T03:40:16.807" v="0"/>
        <pc:sldMkLst>
          <pc:docMk/>
          <pc:sldMk cId="1893303369" sldId="319"/>
        </pc:sldMkLst>
        <pc:spChg chg="mod">
          <ac:chgData name="Kathy Moczerniak" userId="482eff44a8730993" providerId="LiveId" clId="{1BE9D220-BD46-425A-B14A-D6DBA05963E8}" dt="2020-05-26T03:40:16.807" v="0"/>
          <ac:spMkLst>
            <pc:docMk/>
            <pc:sldMk cId="1893303369" sldId="319"/>
            <ac:spMk id="2" creationId="{77939968-4B57-4E8A-A7ED-7B3C9275F86C}"/>
          </ac:spMkLst>
        </pc:spChg>
      </pc:sldChg>
      <pc:sldChg chg="modSp mod">
        <pc:chgData name="Kathy Moczerniak" userId="482eff44a8730993" providerId="LiveId" clId="{1BE9D220-BD46-425A-B14A-D6DBA05963E8}" dt="2020-05-26T03:51:20.361" v="37" actId="6549"/>
        <pc:sldMkLst>
          <pc:docMk/>
          <pc:sldMk cId="2595425330" sldId="321"/>
        </pc:sldMkLst>
        <pc:spChg chg="mod">
          <ac:chgData name="Kathy Moczerniak" userId="482eff44a8730993" providerId="LiveId" clId="{1BE9D220-BD46-425A-B14A-D6DBA05963E8}" dt="2020-05-26T03:40:16.807" v="0"/>
          <ac:spMkLst>
            <pc:docMk/>
            <pc:sldMk cId="2595425330" sldId="321"/>
            <ac:spMk id="2" creationId="{ABD17C66-49E9-4684-A7DD-CE9D3778BEBE}"/>
          </ac:spMkLst>
        </pc:spChg>
        <pc:spChg chg="mod">
          <ac:chgData name="Kathy Moczerniak" userId="482eff44a8730993" providerId="LiveId" clId="{1BE9D220-BD46-425A-B14A-D6DBA05963E8}" dt="2020-05-26T03:51:20.361" v="37" actId="6549"/>
          <ac:spMkLst>
            <pc:docMk/>
            <pc:sldMk cId="2595425330" sldId="321"/>
            <ac:spMk id="3" creationId="{54A1E2C0-6FA0-4948-BDC8-2615143C05FC}"/>
          </ac:spMkLst>
        </pc:spChg>
      </pc:sldChg>
      <pc:sldChg chg="modSp">
        <pc:chgData name="Kathy Moczerniak" userId="482eff44a8730993" providerId="LiveId" clId="{1BE9D220-BD46-425A-B14A-D6DBA05963E8}" dt="2020-05-26T03:40:16.807" v="0"/>
        <pc:sldMkLst>
          <pc:docMk/>
          <pc:sldMk cId="3210257154" sldId="322"/>
        </pc:sldMkLst>
        <pc:spChg chg="mod">
          <ac:chgData name="Kathy Moczerniak" userId="482eff44a8730993" providerId="LiveId" clId="{1BE9D220-BD46-425A-B14A-D6DBA05963E8}" dt="2020-05-26T03:40:16.807" v="0"/>
          <ac:spMkLst>
            <pc:docMk/>
            <pc:sldMk cId="3210257154" sldId="322"/>
            <ac:spMk id="2" creationId="{A4AA5241-1BD1-437B-96CA-6AAF90638131}"/>
          </ac:spMkLst>
        </pc:spChg>
      </pc:sldChg>
      <pc:sldChg chg="modSp">
        <pc:chgData name="Kathy Moczerniak" userId="482eff44a8730993" providerId="LiveId" clId="{1BE9D220-BD46-425A-B14A-D6DBA05963E8}" dt="2020-05-26T03:40:16.807" v="0"/>
        <pc:sldMkLst>
          <pc:docMk/>
          <pc:sldMk cId="2824225653" sldId="323"/>
        </pc:sldMkLst>
        <pc:spChg chg="mod">
          <ac:chgData name="Kathy Moczerniak" userId="482eff44a8730993" providerId="LiveId" clId="{1BE9D220-BD46-425A-B14A-D6DBA05963E8}" dt="2020-05-26T03:40:16.807" v="0"/>
          <ac:spMkLst>
            <pc:docMk/>
            <pc:sldMk cId="2824225653" sldId="323"/>
            <ac:spMk id="2" creationId="{AC5791E3-3187-4AAE-80D4-ACE02A66F669}"/>
          </ac:spMkLst>
        </pc:spChg>
      </pc:sldChg>
      <pc:sldChg chg="modSp">
        <pc:chgData name="Kathy Moczerniak" userId="482eff44a8730993" providerId="LiveId" clId="{1BE9D220-BD46-425A-B14A-D6DBA05963E8}" dt="2020-05-26T03:40:16.807" v="0"/>
        <pc:sldMkLst>
          <pc:docMk/>
          <pc:sldMk cId="3955024474" sldId="324"/>
        </pc:sldMkLst>
        <pc:spChg chg="mod">
          <ac:chgData name="Kathy Moczerniak" userId="482eff44a8730993" providerId="LiveId" clId="{1BE9D220-BD46-425A-B14A-D6DBA05963E8}" dt="2020-05-26T03:40:16.807" v="0"/>
          <ac:spMkLst>
            <pc:docMk/>
            <pc:sldMk cId="3955024474" sldId="324"/>
            <ac:spMk id="2" creationId="{AFD3BFC3-BE96-4A22-B1C9-63081FB324A4}"/>
          </ac:spMkLst>
        </pc:spChg>
        <pc:spChg chg="mod">
          <ac:chgData name="Kathy Moczerniak" userId="482eff44a8730993" providerId="LiveId" clId="{1BE9D220-BD46-425A-B14A-D6DBA05963E8}" dt="2020-05-26T03:40:16.807" v="0"/>
          <ac:spMkLst>
            <pc:docMk/>
            <pc:sldMk cId="3955024474" sldId="324"/>
            <ac:spMk id="3" creationId="{96DD5F35-C99F-4092-A5F6-A3B222ECCC06}"/>
          </ac:spMkLst>
        </pc:spChg>
      </pc:sldChg>
      <pc:sldChg chg="modSp">
        <pc:chgData name="Kathy Moczerniak" userId="482eff44a8730993" providerId="LiveId" clId="{1BE9D220-BD46-425A-B14A-D6DBA05963E8}" dt="2020-05-26T03:40:16.807" v="0"/>
        <pc:sldMkLst>
          <pc:docMk/>
          <pc:sldMk cId="3992780869" sldId="325"/>
        </pc:sldMkLst>
        <pc:spChg chg="mod">
          <ac:chgData name="Kathy Moczerniak" userId="482eff44a8730993" providerId="LiveId" clId="{1BE9D220-BD46-425A-B14A-D6DBA05963E8}" dt="2020-05-26T03:40:16.807" v="0"/>
          <ac:spMkLst>
            <pc:docMk/>
            <pc:sldMk cId="3992780869" sldId="325"/>
            <ac:spMk id="2" creationId="{05FD9809-FB98-4A95-8B88-0D268D5B6A37}"/>
          </ac:spMkLst>
        </pc:spChg>
      </pc:sldChg>
      <pc:sldChg chg="modSp mod">
        <pc:chgData name="Kathy Moczerniak" userId="482eff44a8730993" providerId="LiveId" clId="{1BE9D220-BD46-425A-B14A-D6DBA05963E8}" dt="2020-05-26T03:52:07.607" v="46" actId="20577"/>
        <pc:sldMkLst>
          <pc:docMk/>
          <pc:sldMk cId="1399316325" sldId="326"/>
        </pc:sldMkLst>
        <pc:spChg chg="mod">
          <ac:chgData name="Kathy Moczerniak" userId="482eff44a8730993" providerId="LiveId" clId="{1BE9D220-BD46-425A-B14A-D6DBA05963E8}" dt="2020-05-26T03:40:16.807" v="0"/>
          <ac:spMkLst>
            <pc:docMk/>
            <pc:sldMk cId="1399316325" sldId="326"/>
            <ac:spMk id="2" creationId="{4A6240AF-91DC-4BF7-9D63-C1ED5170BF4C}"/>
          </ac:spMkLst>
        </pc:spChg>
        <pc:spChg chg="mod">
          <ac:chgData name="Kathy Moczerniak" userId="482eff44a8730993" providerId="LiveId" clId="{1BE9D220-BD46-425A-B14A-D6DBA05963E8}" dt="2020-05-26T03:52:07.607" v="46" actId="20577"/>
          <ac:spMkLst>
            <pc:docMk/>
            <pc:sldMk cId="1399316325" sldId="326"/>
            <ac:spMk id="3" creationId="{0652C009-0198-4114-A123-16D2801226A6}"/>
          </ac:spMkLst>
        </pc:spChg>
      </pc:sldChg>
      <pc:sldChg chg="modSp">
        <pc:chgData name="Kathy Moczerniak" userId="482eff44a8730993" providerId="LiveId" clId="{1BE9D220-BD46-425A-B14A-D6DBA05963E8}" dt="2020-05-26T03:40:16.807" v="0"/>
        <pc:sldMkLst>
          <pc:docMk/>
          <pc:sldMk cId="2824346632" sldId="327"/>
        </pc:sldMkLst>
        <pc:spChg chg="mod">
          <ac:chgData name="Kathy Moczerniak" userId="482eff44a8730993" providerId="LiveId" clId="{1BE9D220-BD46-425A-B14A-D6DBA05963E8}" dt="2020-05-26T03:40:16.807" v="0"/>
          <ac:spMkLst>
            <pc:docMk/>
            <pc:sldMk cId="2824346632" sldId="327"/>
            <ac:spMk id="2" creationId="{4D0958B5-6C13-41E2-BEAB-842080E788CA}"/>
          </ac:spMkLst>
        </pc:spChg>
        <pc:spChg chg="mod">
          <ac:chgData name="Kathy Moczerniak" userId="482eff44a8730993" providerId="LiveId" clId="{1BE9D220-BD46-425A-B14A-D6DBA05963E8}" dt="2020-05-26T03:40:16.807" v="0"/>
          <ac:spMkLst>
            <pc:docMk/>
            <pc:sldMk cId="2824346632" sldId="327"/>
            <ac:spMk id="3" creationId="{BDE1A9E8-B0A0-460D-80FE-C5FB54DED0B5}"/>
          </ac:spMkLst>
        </pc:spChg>
      </pc:sldChg>
      <pc:sldChg chg="modSp">
        <pc:chgData name="Kathy Moczerniak" userId="482eff44a8730993" providerId="LiveId" clId="{1BE9D220-BD46-425A-B14A-D6DBA05963E8}" dt="2020-05-26T03:40:16.807" v="0"/>
        <pc:sldMkLst>
          <pc:docMk/>
          <pc:sldMk cId="3187771656" sldId="328"/>
        </pc:sldMkLst>
        <pc:spChg chg="mod">
          <ac:chgData name="Kathy Moczerniak" userId="482eff44a8730993" providerId="LiveId" clId="{1BE9D220-BD46-425A-B14A-D6DBA05963E8}" dt="2020-05-26T03:40:16.807" v="0"/>
          <ac:spMkLst>
            <pc:docMk/>
            <pc:sldMk cId="3187771656" sldId="328"/>
            <ac:spMk id="3" creationId="{05C3EBD1-D7E3-4140-A3ED-D13E30AD6D01}"/>
          </ac:spMkLst>
        </pc:spChg>
      </pc:sldChg>
      <pc:sldChg chg="modSp mod">
        <pc:chgData name="Kathy Moczerniak" userId="482eff44a8730993" providerId="LiveId" clId="{1BE9D220-BD46-425A-B14A-D6DBA05963E8}" dt="2020-05-26T03:53:01.272" v="47" actId="1076"/>
        <pc:sldMkLst>
          <pc:docMk/>
          <pc:sldMk cId="2953480216" sldId="332"/>
        </pc:sldMkLst>
        <pc:spChg chg="mod">
          <ac:chgData name="Kathy Moczerniak" userId="482eff44a8730993" providerId="LiveId" clId="{1BE9D220-BD46-425A-B14A-D6DBA05963E8}" dt="2020-05-26T03:53:01.272" v="47" actId="1076"/>
          <ac:spMkLst>
            <pc:docMk/>
            <pc:sldMk cId="2953480216" sldId="332"/>
            <ac:spMk id="3" creationId="{57F28A4C-9558-43D1-A7D1-7C6CA91B6BCC}"/>
          </ac:spMkLst>
        </pc:spChg>
      </pc:sldChg>
      <pc:sldChg chg="modSp mod">
        <pc:chgData name="Kathy Moczerniak" userId="482eff44a8730993" providerId="LiveId" clId="{1BE9D220-BD46-425A-B14A-D6DBA05963E8}" dt="2020-05-26T03:53:19.858" v="50" actId="1076"/>
        <pc:sldMkLst>
          <pc:docMk/>
          <pc:sldMk cId="1621592305" sldId="333"/>
        </pc:sldMkLst>
        <pc:spChg chg="mod">
          <ac:chgData name="Kathy Moczerniak" userId="482eff44a8730993" providerId="LiveId" clId="{1BE9D220-BD46-425A-B14A-D6DBA05963E8}" dt="2020-05-26T03:53:19.858" v="50" actId="1076"/>
          <ac:spMkLst>
            <pc:docMk/>
            <pc:sldMk cId="1621592305" sldId="333"/>
            <ac:spMk id="3" creationId="{E85B671A-D2EE-49BD-9DE7-E245CF6C475B}"/>
          </ac:spMkLst>
        </pc:spChg>
      </pc:sldChg>
      <pc:sldChg chg="modSp">
        <pc:chgData name="Kathy Moczerniak" userId="482eff44a8730993" providerId="LiveId" clId="{1BE9D220-BD46-425A-B14A-D6DBA05963E8}" dt="2020-05-26T03:40:16.807" v="0"/>
        <pc:sldMkLst>
          <pc:docMk/>
          <pc:sldMk cId="2639910763" sldId="368"/>
        </pc:sldMkLst>
        <pc:spChg chg="mod">
          <ac:chgData name="Kathy Moczerniak" userId="482eff44a8730993" providerId="LiveId" clId="{1BE9D220-BD46-425A-B14A-D6DBA05963E8}" dt="2020-05-26T03:40:16.807" v="0"/>
          <ac:spMkLst>
            <pc:docMk/>
            <pc:sldMk cId="2639910763" sldId="368"/>
            <ac:spMk id="3" creationId="{E4A66523-1F4D-487E-B032-A22FA654FB05}"/>
          </ac:spMkLst>
        </pc:spChg>
      </pc:sldChg>
      <pc:sldChg chg="modSp mod">
        <pc:chgData name="Kathy Moczerniak" userId="482eff44a8730993" providerId="LiveId" clId="{1BE9D220-BD46-425A-B14A-D6DBA05963E8}" dt="2020-05-26T03:44:00.401" v="10" actId="1076"/>
        <pc:sldMkLst>
          <pc:docMk/>
          <pc:sldMk cId="326588119" sldId="373"/>
        </pc:sldMkLst>
        <pc:spChg chg="mod">
          <ac:chgData name="Kathy Moczerniak" userId="482eff44a8730993" providerId="LiveId" clId="{1BE9D220-BD46-425A-B14A-D6DBA05963E8}" dt="2020-05-26T03:40:16.807" v="0"/>
          <ac:spMkLst>
            <pc:docMk/>
            <pc:sldMk cId="326588119" sldId="373"/>
            <ac:spMk id="2" creationId="{55C17094-4CA9-4802-A1F9-14820027FF16}"/>
          </ac:spMkLst>
        </pc:spChg>
        <pc:spChg chg="mod">
          <ac:chgData name="Kathy Moczerniak" userId="482eff44a8730993" providerId="LiveId" clId="{1BE9D220-BD46-425A-B14A-D6DBA05963E8}" dt="2020-05-26T03:44:00.401" v="10" actId="1076"/>
          <ac:spMkLst>
            <pc:docMk/>
            <pc:sldMk cId="326588119" sldId="373"/>
            <ac:spMk id="3" creationId="{60259CC5-1B23-47D7-9363-4E0103DA2BC9}"/>
          </ac:spMkLst>
        </pc:spChg>
      </pc:sldChg>
      <pc:sldChg chg="modSp">
        <pc:chgData name="Kathy Moczerniak" userId="482eff44a8730993" providerId="LiveId" clId="{1BE9D220-BD46-425A-B14A-D6DBA05963E8}" dt="2020-05-26T03:40:16.807" v="0"/>
        <pc:sldMkLst>
          <pc:docMk/>
          <pc:sldMk cId="4102475998" sldId="375"/>
        </pc:sldMkLst>
        <pc:spChg chg="mod">
          <ac:chgData name="Kathy Moczerniak" userId="482eff44a8730993" providerId="LiveId" clId="{1BE9D220-BD46-425A-B14A-D6DBA05963E8}" dt="2020-05-26T03:40:16.807" v="0"/>
          <ac:spMkLst>
            <pc:docMk/>
            <pc:sldMk cId="4102475998" sldId="375"/>
            <ac:spMk id="2" creationId="{385E0526-97A4-4437-9BB0-70F23F5450C1}"/>
          </ac:spMkLst>
        </pc:spChg>
      </pc:sldChg>
      <pc:sldChg chg="modSp">
        <pc:chgData name="Kathy Moczerniak" userId="482eff44a8730993" providerId="LiveId" clId="{1BE9D220-BD46-425A-B14A-D6DBA05963E8}" dt="2020-05-26T03:40:16.807" v="0"/>
        <pc:sldMkLst>
          <pc:docMk/>
          <pc:sldMk cId="3649347344" sldId="380"/>
        </pc:sldMkLst>
        <pc:spChg chg="mod">
          <ac:chgData name="Kathy Moczerniak" userId="482eff44a8730993" providerId="LiveId" clId="{1BE9D220-BD46-425A-B14A-D6DBA05963E8}" dt="2020-05-26T03:40:16.807" v="0"/>
          <ac:spMkLst>
            <pc:docMk/>
            <pc:sldMk cId="3649347344" sldId="380"/>
            <ac:spMk id="2" creationId="{4984ABBA-4742-4BE4-855C-15DD06856824}"/>
          </ac:spMkLst>
        </pc:spChg>
      </pc:sldChg>
      <pc:sldChg chg="modSp">
        <pc:chgData name="Kathy Moczerniak" userId="482eff44a8730993" providerId="LiveId" clId="{1BE9D220-BD46-425A-B14A-D6DBA05963E8}" dt="2020-05-26T03:40:16.807" v="0"/>
        <pc:sldMkLst>
          <pc:docMk/>
          <pc:sldMk cId="1672584785" sldId="381"/>
        </pc:sldMkLst>
        <pc:spChg chg="mod">
          <ac:chgData name="Kathy Moczerniak" userId="482eff44a8730993" providerId="LiveId" clId="{1BE9D220-BD46-425A-B14A-D6DBA05963E8}" dt="2020-05-26T03:40:16.807" v="0"/>
          <ac:spMkLst>
            <pc:docMk/>
            <pc:sldMk cId="1672584785" sldId="381"/>
            <ac:spMk id="2" creationId="{176EB436-3007-4390-88A4-051DCC931E99}"/>
          </ac:spMkLst>
        </pc:spChg>
      </pc:sldChg>
      <pc:sldChg chg="modSp">
        <pc:chgData name="Kathy Moczerniak" userId="482eff44a8730993" providerId="LiveId" clId="{1BE9D220-BD46-425A-B14A-D6DBA05963E8}" dt="2020-05-26T03:40:16.807" v="0"/>
        <pc:sldMkLst>
          <pc:docMk/>
          <pc:sldMk cId="1683919209" sldId="382"/>
        </pc:sldMkLst>
        <pc:spChg chg="mod">
          <ac:chgData name="Kathy Moczerniak" userId="482eff44a8730993" providerId="LiveId" clId="{1BE9D220-BD46-425A-B14A-D6DBA05963E8}" dt="2020-05-26T03:40:16.807" v="0"/>
          <ac:spMkLst>
            <pc:docMk/>
            <pc:sldMk cId="1683919209" sldId="382"/>
            <ac:spMk id="2" creationId="{77939968-4B57-4E8A-A7ED-7B3C9275F86C}"/>
          </ac:spMkLst>
        </pc:spChg>
      </pc:sldChg>
      <pc:sldChg chg="modSp">
        <pc:chgData name="Kathy Moczerniak" userId="482eff44a8730993" providerId="LiveId" clId="{1BE9D220-BD46-425A-B14A-D6DBA05963E8}" dt="2020-05-26T03:40:16.807" v="0"/>
        <pc:sldMkLst>
          <pc:docMk/>
          <pc:sldMk cId="551663455" sldId="383"/>
        </pc:sldMkLst>
        <pc:spChg chg="mod">
          <ac:chgData name="Kathy Moczerniak" userId="482eff44a8730993" providerId="LiveId" clId="{1BE9D220-BD46-425A-B14A-D6DBA05963E8}" dt="2020-05-26T03:40:16.807" v="0"/>
          <ac:spMkLst>
            <pc:docMk/>
            <pc:sldMk cId="551663455" sldId="383"/>
            <ac:spMk id="4" creationId="{00000000-0000-0000-0000-000000000000}"/>
          </ac:spMkLst>
        </pc:spChg>
      </pc:sldChg>
      <pc:sldChg chg="modSp">
        <pc:chgData name="Kathy Moczerniak" userId="482eff44a8730993" providerId="LiveId" clId="{1BE9D220-BD46-425A-B14A-D6DBA05963E8}" dt="2020-05-26T03:40:16.807" v="0"/>
        <pc:sldMkLst>
          <pc:docMk/>
          <pc:sldMk cId="3931063576" sldId="385"/>
        </pc:sldMkLst>
        <pc:spChg chg="mod">
          <ac:chgData name="Kathy Moczerniak" userId="482eff44a8730993" providerId="LiveId" clId="{1BE9D220-BD46-425A-B14A-D6DBA05963E8}" dt="2020-05-26T03:40:16.807" v="0"/>
          <ac:spMkLst>
            <pc:docMk/>
            <pc:sldMk cId="3931063576" sldId="385"/>
            <ac:spMk id="2" creationId="{36CCBC33-B684-4CE6-9D49-76B8939C41A0}"/>
          </ac:spMkLst>
        </pc:spChg>
      </pc:sldChg>
      <pc:sldChg chg="modSp">
        <pc:chgData name="Kathy Moczerniak" userId="482eff44a8730993" providerId="LiveId" clId="{1BE9D220-BD46-425A-B14A-D6DBA05963E8}" dt="2020-05-26T03:40:16.807" v="0"/>
        <pc:sldMkLst>
          <pc:docMk/>
          <pc:sldMk cId="2459308042" sldId="389"/>
        </pc:sldMkLst>
        <pc:spChg chg="mod">
          <ac:chgData name="Kathy Moczerniak" userId="482eff44a8730993" providerId="LiveId" clId="{1BE9D220-BD46-425A-B14A-D6DBA05963E8}" dt="2020-05-26T03:40:16.807" v="0"/>
          <ac:spMkLst>
            <pc:docMk/>
            <pc:sldMk cId="2459308042" sldId="389"/>
            <ac:spMk id="2" creationId="{00000000-0000-0000-0000-000000000000}"/>
          </ac:spMkLst>
        </pc:spChg>
      </pc:sldChg>
      <pc:sldChg chg="modSp mod">
        <pc:chgData name="Kathy Moczerniak" userId="482eff44a8730993" providerId="LiveId" clId="{1BE9D220-BD46-425A-B14A-D6DBA05963E8}" dt="2020-05-26T03:43:17.560" v="9" actId="20577"/>
        <pc:sldMkLst>
          <pc:docMk/>
          <pc:sldMk cId="1964093589" sldId="390"/>
        </pc:sldMkLst>
        <pc:spChg chg="mod">
          <ac:chgData name="Kathy Moczerniak" userId="482eff44a8730993" providerId="LiveId" clId="{1BE9D220-BD46-425A-B14A-D6DBA05963E8}" dt="2020-05-26T03:43:17.560" v="9" actId="20577"/>
          <ac:spMkLst>
            <pc:docMk/>
            <pc:sldMk cId="1964093589" sldId="390"/>
            <ac:spMk id="3" creationId="{00000000-0000-0000-0000-000000000000}"/>
          </ac:spMkLst>
        </pc:spChg>
      </pc:sldChg>
    </pc:docChg>
  </pc:docChgLst>
  <pc:docChgLst>
    <pc:chgData name="Kathy Moczerniak" userId="482eff44a8730993" providerId="LiveId" clId="{BFD8C973-6EDD-4F71-BD44-A1A8CFD3730C}"/>
    <pc:docChg chg="custSel modSld">
      <pc:chgData name="Kathy Moczerniak" userId="482eff44a8730993" providerId="LiveId" clId="{BFD8C973-6EDD-4F71-BD44-A1A8CFD3730C}" dt="2020-06-16T03:04:25.085" v="95" actId="20577"/>
      <pc:docMkLst>
        <pc:docMk/>
      </pc:docMkLst>
      <pc:sldChg chg="modSp mod">
        <pc:chgData name="Kathy Moczerniak" userId="482eff44a8730993" providerId="LiveId" clId="{BFD8C973-6EDD-4F71-BD44-A1A8CFD3730C}" dt="2020-06-15T19:49:58.052" v="21" actId="20577"/>
        <pc:sldMkLst>
          <pc:docMk/>
          <pc:sldMk cId="1181178854" sldId="259"/>
        </pc:sldMkLst>
        <pc:spChg chg="mod">
          <ac:chgData name="Kathy Moczerniak" userId="482eff44a8730993" providerId="LiveId" clId="{BFD8C973-6EDD-4F71-BD44-A1A8CFD3730C}" dt="2020-06-15T19:49:07.944" v="14" actId="313"/>
          <ac:spMkLst>
            <pc:docMk/>
            <pc:sldMk cId="1181178854" sldId="259"/>
            <ac:spMk id="2" creationId="{C5D27B9D-D02A-4E7D-8786-F7C0024658BC}"/>
          </ac:spMkLst>
        </pc:spChg>
        <pc:spChg chg="mod">
          <ac:chgData name="Kathy Moczerniak" userId="482eff44a8730993" providerId="LiveId" clId="{BFD8C973-6EDD-4F71-BD44-A1A8CFD3730C}" dt="2020-06-15T19:49:58.052" v="21" actId="20577"/>
          <ac:spMkLst>
            <pc:docMk/>
            <pc:sldMk cId="1181178854" sldId="259"/>
            <ac:spMk id="3" creationId="{216CD07E-A7A6-409C-9CAB-42F9C06B1ABE}"/>
          </ac:spMkLst>
        </pc:spChg>
      </pc:sldChg>
      <pc:sldChg chg="modSp mod">
        <pc:chgData name="Kathy Moczerniak" userId="482eff44a8730993" providerId="LiveId" clId="{BFD8C973-6EDD-4F71-BD44-A1A8CFD3730C}" dt="2020-06-15T19:49:15.956" v="15" actId="313"/>
        <pc:sldMkLst>
          <pc:docMk/>
          <pc:sldMk cId="431765375" sldId="260"/>
        </pc:sldMkLst>
        <pc:spChg chg="mod">
          <ac:chgData name="Kathy Moczerniak" userId="482eff44a8730993" providerId="LiveId" clId="{BFD8C973-6EDD-4F71-BD44-A1A8CFD3730C}" dt="2020-06-15T19:49:15.956" v="15" actId="313"/>
          <ac:spMkLst>
            <pc:docMk/>
            <pc:sldMk cId="431765375" sldId="260"/>
            <ac:spMk id="2" creationId="{5389A128-3429-4B7D-BF77-DB2CA0E9BA87}"/>
          </ac:spMkLst>
        </pc:spChg>
      </pc:sldChg>
      <pc:sldChg chg="modSp mod">
        <pc:chgData name="Kathy Moczerniak" userId="482eff44a8730993" providerId="LiveId" clId="{BFD8C973-6EDD-4F71-BD44-A1A8CFD3730C}" dt="2020-06-15T19:53:33.956" v="34" actId="20577"/>
        <pc:sldMkLst>
          <pc:docMk/>
          <pc:sldMk cId="2807398345" sldId="262"/>
        </pc:sldMkLst>
        <pc:spChg chg="mod">
          <ac:chgData name="Kathy Moczerniak" userId="482eff44a8730993" providerId="LiveId" clId="{BFD8C973-6EDD-4F71-BD44-A1A8CFD3730C}" dt="2020-06-15T19:53:33.956" v="34" actId="20577"/>
          <ac:spMkLst>
            <pc:docMk/>
            <pc:sldMk cId="2807398345" sldId="262"/>
            <ac:spMk id="3" creationId="{8393D196-0FE7-4455-B93E-A967104C3C14}"/>
          </ac:spMkLst>
        </pc:spChg>
      </pc:sldChg>
      <pc:sldChg chg="modSp mod">
        <pc:chgData name="Kathy Moczerniak" userId="482eff44a8730993" providerId="LiveId" clId="{BFD8C973-6EDD-4F71-BD44-A1A8CFD3730C}" dt="2020-06-15T19:53:46.013" v="35" actId="1076"/>
        <pc:sldMkLst>
          <pc:docMk/>
          <pc:sldMk cId="2637781989" sldId="289"/>
        </pc:sldMkLst>
        <pc:spChg chg="mod">
          <ac:chgData name="Kathy Moczerniak" userId="482eff44a8730993" providerId="LiveId" clId="{BFD8C973-6EDD-4F71-BD44-A1A8CFD3730C}" dt="2020-06-15T19:53:46.013" v="35" actId="1076"/>
          <ac:spMkLst>
            <pc:docMk/>
            <pc:sldMk cId="2637781989" sldId="289"/>
            <ac:spMk id="3" creationId="{E5C4F860-DD4E-4863-B100-F78276687101}"/>
          </ac:spMkLst>
        </pc:spChg>
      </pc:sldChg>
      <pc:sldChg chg="modSp mod">
        <pc:chgData name="Kathy Moczerniak" userId="482eff44a8730993" providerId="LiveId" clId="{BFD8C973-6EDD-4F71-BD44-A1A8CFD3730C}" dt="2020-06-15T19:55:09.375" v="45" actId="20577"/>
        <pc:sldMkLst>
          <pc:docMk/>
          <pc:sldMk cId="3218657943" sldId="290"/>
        </pc:sldMkLst>
        <pc:spChg chg="mod">
          <ac:chgData name="Kathy Moczerniak" userId="482eff44a8730993" providerId="LiveId" clId="{BFD8C973-6EDD-4F71-BD44-A1A8CFD3730C}" dt="2020-06-15T19:55:09.375" v="45" actId="20577"/>
          <ac:spMkLst>
            <pc:docMk/>
            <pc:sldMk cId="3218657943" sldId="290"/>
            <ac:spMk id="3" creationId="{CC41D8CE-9E6D-4940-B872-62407520D1C2}"/>
          </ac:spMkLst>
        </pc:spChg>
      </pc:sldChg>
      <pc:sldChg chg="modSp mod">
        <pc:chgData name="Kathy Moczerniak" userId="482eff44a8730993" providerId="LiveId" clId="{BFD8C973-6EDD-4F71-BD44-A1A8CFD3730C}" dt="2020-06-15T19:59:20.187" v="56" actId="1076"/>
        <pc:sldMkLst>
          <pc:docMk/>
          <pc:sldMk cId="3555072015" sldId="303"/>
        </pc:sldMkLst>
        <pc:spChg chg="mod">
          <ac:chgData name="Kathy Moczerniak" userId="482eff44a8730993" providerId="LiveId" clId="{BFD8C973-6EDD-4F71-BD44-A1A8CFD3730C}" dt="2020-06-15T19:59:20.187" v="56" actId="1076"/>
          <ac:spMkLst>
            <pc:docMk/>
            <pc:sldMk cId="3555072015" sldId="303"/>
            <ac:spMk id="3" creationId="{60259CC5-1B23-47D7-9363-4E0103DA2BC9}"/>
          </ac:spMkLst>
        </pc:spChg>
      </pc:sldChg>
      <pc:sldChg chg="modSp mod">
        <pc:chgData name="Kathy Moczerniak" userId="482eff44a8730993" providerId="LiveId" clId="{BFD8C973-6EDD-4F71-BD44-A1A8CFD3730C}" dt="2020-06-15T20:38:08.956" v="60" actId="1076"/>
        <pc:sldMkLst>
          <pc:docMk/>
          <pc:sldMk cId="402503979" sldId="308"/>
        </pc:sldMkLst>
        <pc:spChg chg="mod">
          <ac:chgData name="Kathy Moczerniak" userId="482eff44a8730993" providerId="LiveId" clId="{BFD8C973-6EDD-4F71-BD44-A1A8CFD3730C}" dt="2020-06-15T20:38:08.956" v="60" actId="1076"/>
          <ac:spMkLst>
            <pc:docMk/>
            <pc:sldMk cId="402503979" sldId="308"/>
            <ac:spMk id="3" creationId="{66152B71-E9FF-43C6-8EA9-399354489E37}"/>
          </ac:spMkLst>
        </pc:spChg>
      </pc:sldChg>
      <pc:sldChg chg="modSp mod">
        <pc:chgData name="Kathy Moczerniak" userId="482eff44a8730993" providerId="LiveId" clId="{BFD8C973-6EDD-4F71-BD44-A1A8CFD3730C}" dt="2020-06-15T21:18:25.018" v="64" actId="20577"/>
        <pc:sldMkLst>
          <pc:docMk/>
          <pc:sldMk cId="3339760759" sldId="316"/>
        </pc:sldMkLst>
        <pc:spChg chg="mod">
          <ac:chgData name="Kathy Moczerniak" userId="482eff44a8730993" providerId="LiveId" clId="{BFD8C973-6EDD-4F71-BD44-A1A8CFD3730C}" dt="2020-06-15T21:18:25.018" v="64" actId="20577"/>
          <ac:spMkLst>
            <pc:docMk/>
            <pc:sldMk cId="3339760759" sldId="316"/>
            <ac:spMk id="3" creationId="{D474B9D4-07B5-4A4F-9F3C-A4BD4F28D284}"/>
          </ac:spMkLst>
        </pc:spChg>
      </pc:sldChg>
      <pc:sldChg chg="modSp mod">
        <pc:chgData name="Kathy Moczerniak" userId="482eff44a8730993" providerId="LiveId" clId="{BFD8C973-6EDD-4F71-BD44-A1A8CFD3730C}" dt="2020-06-15T21:19:36.862" v="65" actId="20577"/>
        <pc:sldMkLst>
          <pc:docMk/>
          <pc:sldMk cId="3920501856" sldId="317"/>
        </pc:sldMkLst>
        <pc:spChg chg="mod">
          <ac:chgData name="Kathy Moczerniak" userId="482eff44a8730993" providerId="LiveId" clId="{BFD8C973-6EDD-4F71-BD44-A1A8CFD3730C}" dt="2020-06-15T21:19:36.862" v="65" actId="20577"/>
          <ac:spMkLst>
            <pc:docMk/>
            <pc:sldMk cId="3920501856" sldId="317"/>
            <ac:spMk id="3" creationId="{330EACA1-7EB9-4F5A-B2E4-01A3E2A84E66}"/>
          </ac:spMkLst>
        </pc:spChg>
      </pc:sldChg>
      <pc:sldChg chg="modSp mod">
        <pc:chgData name="Kathy Moczerniak" userId="482eff44a8730993" providerId="LiveId" clId="{BFD8C973-6EDD-4F71-BD44-A1A8CFD3730C}" dt="2020-06-15T21:20:12.332" v="66" actId="14100"/>
        <pc:sldMkLst>
          <pc:docMk/>
          <pc:sldMk cId="278901125" sldId="318"/>
        </pc:sldMkLst>
        <pc:spChg chg="mod">
          <ac:chgData name="Kathy Moczerniak" userId="482eff44a8730993" providerId="LiveId" clId="{BFD8C973-6EDD-4F71-BD44-A1A8CFD3730C}" dt="2020-06-15T21:20:12.332" v="66" actId="14100"/>
          <ac:spMkLst>
            <pc:docMk/>
            <pc:sldMk cId="278901125" sldId="318"/>
            <ac:spMk id="3" creationId="{DEDF8829-F73E-4104-A464-A8E10FF24D67}"/>
          </ac:spMkLst>
        </pc:spChg>
      </pc:sldChg>
      <pc:sldChg chg="modSp mod">
        <pc:chgData name="Kathy Moczerniak" userId="482eff44a8730993" providerId="LiveId" clId="{BFD8C973-6EDD-4F71-BD44-A1A8CFD3730C}" dt="2020-06-15T22:24:07.708" v="85" actId="207"/>
        <pc:sldMkLst>
          <pc:docMk/>
          <pc:sldMk cId="2595425330" sldId="321"/>
        </pc:sldMkLst>
        <pc:spChg chg="mod">
          <ac:chgData name="Kathy Moczerniak" userId="482eff44a8730993" providerId="LiveId" clId="{BFD8C973-6EDD-4F71-BD44-A1A8CFD3730C}" dt="2020-06-15T22:24:07.708" v="85" actId="207"/>
          <ac:spMkLst>
            <pc:docMk/>
            <pc:sldMk cId="2595425330" sldId="321"/>
            <ac:spMk id="3" creationId="{54A1E2C0-6FA0-4948-BDC8-2615143C05FC}"/>
          </ac:spMkLst>
        </pc:spChg>
      </pc:sldChg>
      <pc:sldChg chg="modSp mod">
        <pc:chgData name="Kathy Moczerniak" userId="482eff44a8730993" providerId="LiveId" clId="{BFD8C973-6EDD-4F71-BD44-A1A8CFD3730C}" dt="2020-06-15T21:50:20.917" v="69" actId="20577"/>
        <pc:sldMkLst>
          <pc:docMk/>
          <pc:sldMk cId="2824225653" sldId="323"/>
        </pc:sldMkLst>
        <pc:spChg chg="mod">
          <ac:chgData name="Kathy Moczerniak" userId="482eff44a8730993" providerId="LiveId" clId="{BFD8C973-6EDD-4F71-BD44-A1A8CFD3730C}" dt="2020-06-15T21:50:20.917" v="69" actId="20577"/>
          <ac:spMkLst>
            <pc:docMk/>
            <pc:sldMk cId="2824225653" sldId="323"/>
            <ac:spMk id="3" creationId="{E4957003-93EA-4B5D-9623-6FB67244FA21}"/>
          </ac:spMkLst>
        </pc:spChg>
      </pc:sldChg>
      <pc:sldChg chg="modSp mod">
        <pc:chgData name="Kathy Moczerniak" userId="482eff44a8730993" providerId="LiveId" clId="{BFD8C973-6EDD-4F71-BD44-A1A8CFD3730C}" dt="2020-06-15T21:50:52.499" v="75" actId="20577"/>
        <pc:sldMkLst>
          <pc:docMk/>
          <pc:sldMk cId="3955024474" sldId="324"/>
        </pc:sldMkLst>
        <pc:spChg chg="mod">
          <ac:chgData name="Kathy Moczerniak" userId="482eff44a8730993" providerId="LiveId" clId="{BFD8C973-6EDD-4F71-BD44-A1A8CFD3730C}" dt="2020-06-15T21:50:52.499" v="75" actId="20577"/>
          <ac:spMkLst>
            <pc:docMk/>
            <pc:sldMk cId="3955024474" sldId="324"/>
            <ac:spMk id="3" creationId="{96DD5F35-C99F-4092-A5F6-A3B222ECCC06}"/>
          </ac:spMkLst>
        </pc:spChg>
      </pc:sldChg>
      <pc:sldChg chg="modSp mod">
        <pc:chgData name="Kathy Moczerniak" userId="482eff44a8730993" providerId="LiveId" clId="{BFD8C973-6EDD-4F71-BD44-A1A8CFD3730C}" dt="2020-06-15T22:07:40.276" v="77" actId="20577"/>
        <pc:sldMkLst>
          <pc:docMk/>
          <pc:sldMk cId="2824346632" sldId="327"/>
        </pc:sldMkLst>
        <pc:spChg chg="mod">
          <ac:chgData name="Kathy Moczerniak" userId="482eff44a8730993" providerId="LiveId" clId="{BFD8C973-6EDD-4F71-BD44-A1A8CFD3730C}" dt="2020-06-15T22:07:40.276" v="77" actId="20577"/>
          <ac:spMkLst>
            <pc:docMk/>
            <pc:sldMk cId="2824346632" sldId="327"/>
            <ac:spMk id="3" creationId="{BDE1A9E8-B0A0-460D-80FE-C5FB54DED0B5}"/>
          </ac:spMkLst>
        </pc:spChg>
      </pc:sldChg>
      <pc:sldChg chg="modSp mod">
        <pc:chgData name="Kathy Moczerniak" userId="482eff44a8730993" providerId="LiveId" clId="{BFD8C973-6EDD-4F71-BD44-A1A8CFD3730C}" dt="2020-06-15T22:11:41.592" v="81" actId="20577"/>
        <pc:sldMkLst>
          <pc:docMk/>
          <pc:sldMk cId="3187771656" sldId="328"/>
        </pc:sldMkLst>
        <pc:spChg chg="mod">
          <ac:chgData name="Kathy Moczerniak" userId="482eff44a8730993" providerId="LiveId" clId="{BFD8C973-6EDD-4F71-BD44-A1A8CFD3730C}" dt="2020-06-15T22:11:41.592" v="81" actId="20577"/>
          <ac:spMkLst>
            <pc:docMk/>
            <pc:sldMk cId="3187771656" sldId="328"/>
            <ac:spMk id="3" creationId="{05C3EBD1-D7E3-4140-A3ED-D13E30AD6D01}"/>
          </ac:spMkLst>
        </pc:spChg>
      </pc:sldChg>
      <pc:sldChg chg="modSp mod">
        <pc:chgData name="Kathy Moczerniak" userId="482eff44a8730993" providerId="LiveId" clId="{BFD8C973-6EDD-4F71-BD44-A1A8CFD3730C}" dt="2020-06-15T22:18:49.089" v="83" actId="114"/>
        <pc:sldMkLst>
          <pc:docMk/>
          <pc:sldMk cId="2953480216" sldId="332"/>
        </pc:sldMkLst>
        <pc:spChg chg="mod">
          <ac:chgData name="Kathy Moczerniak" userId="482eff44a8730993" providerId="LiveId" clId="{BFD8C973-6EDD-4F71-BD44-A1A8CFD3730C}" dt="2020-06-15T22:18:49.089" v="83" actId="114"/>
          <ac:spMkLst>
            <pc:docMk/>
            <pc:sldMk cId="2953480216" sldId="332"/>
            <ac:spMk id="3" creationId="{57F28A4C-9558-43D1-A7D1-7C6CA91B6BCC}"/>
          </ac:spMkLst>
        </pc:spChg>
      </pc:sldChg>
      <pc:sldChg chg="modSp mod">
        <pc:chgData name="Kathy Moczerniak" userId="482eff44a8730993" providerId="LiveId" clId="{BFD8C973-6EDD-4F71-BD44-A1A8CFD3730C}" dt="2020-06-15T22:22:42.773" v="84" actId="20577"/>
        <pc:sldMkLst>
          <pc:docMk/>
          <pc:sldMk cId="1621592305" sldId="333"/>
        </pc:sldMkLst>
        <pc:spChg chg="mod">
          <ac:chgData name="Kathy Moczerniak" userId="482eff44a8730993" providerId="LiveId" clId="{BFD8C973-6EDD-4F71-BD44-A1A8CFD3730C}" dt="2020-06-15T22:22:42.773" v="84" actId="20577"/>
          <ac:spMkLst>
            <pc:docMk/>
            <pc:sldMk cId="1621592305" sldId="333"/>
            <ac:spMk id="3" creationId="{E85B671A-D2EE-49BD-9DE7-E245CF6C475B}"/>
          </ac:spMkLst>
        </pc:spChg>
      </pc:sldChg>
      <pc:sldChg chg="modSp mod">
        <pc:chgData name="Kathy Moczerniak" userId="482eff44a8730993" providerId="LiveId" clId="{BFD8C973-6EDD-4F71-BD44-A1A8CFD3730C}" dt="2020-06-16T01:06:03.154" v="86"/>
        <pc:sldMkLst>
          <pc:docMk/>
          <pc:sldMk cId="2639910763" sldId="368"/>
        </pc:sldMkLst>
        <pc:spChg chg="mod">
          <ac:chgData name="Kathy Moczerniak" userId="482eff44a8730993" providerId="LiveId" clId="{BFD8C973-6EDD-4F71-BD44-A1A8CFD3730C}" dt="2020-06-16T01:06:03.154" v="86"/>
          <ac:spMkLst>
            <pc:docMk/>
            <pc:sldMk cId="2639910763" sldId="368"/>
            <ac:spMk id="3" creationId="{E4A66523-1F4D-487E-B032-A22FA654FB05}"/>
          </ac:spMkLst>
        </pc:spChg>
      </pc:sldChg>
      <pc:sldChg chg="modSp mod">
        <pc:chgData name="Kathy Moczerniak" userId="482eff44a8730993" providerId="LiveId" clId="{BFD8C973-6EDD-4F71-BD44-A1A8CFD3730C}" dt="2020-06-15T22:18:45.001" v="82" actId="114"/>
        <pc:sldMkLst>
          <pc:docMk/>
          <pc:sldMk cId="3585046094" sldId="371"/>
        </pc:sldMkLst>
        <pc:spChg chg="mod">
          <ac:chgData name="Kathy Moczerniak" userId="482eff44a8730993" providerId="LiveId" clId="{BFD8C973-6EDD-4F71-BD44-A1A8CFD3730C}" dt="2020-06-15T22:18:45.001" v="82" actId="114"/>
          <ac:spMkLst>
            <pc:docMk/>
            <pc:sldMk cId="3585046094" sldId="371"/>
            <ac:spMk id="3" creationId="{2382EB30-79D0-4A2A-96CA-3C4D3DF629D8}"/>
          </ac:spMkLst>
        </pc:spChg>
      </pc:sldChg>
      <pc:sldChg chg="modSp mod">
        <pc:chgData name="Kathy Moczerniak" userId="482eff44a8730993" providerId="LiveId" clId="{BFD8C973-6EDD-4F71-BD44-A1A8CFD3730C}" dt="2020-06-15T19:55:41.072" v="51" actId="20577"/>
        <pc:sldMkLst>
          <pc:docMk/>
          <pc:sldMk cId="972126504" sldId="379"/>
        </pc:sldMkLst>
        <pc:spChg chg="mod">
          <ac:chgData name="Kathy Moczerniak" userId="482eff44a8730993" providerId="LiveId" clId="{BFD8C973-6EDD-4F71-BD44-A1A8CFD3730C}" dt="2020-06-15T19:55:41.072" v="51" actId="20577"/>
          <ac:spMkLst>
            <pc:docMk/>
            <pc:sldMk cId="972126504" sldId="379"/>
            <ac:spMk id="3" creationId="{CC41D8CE-9E6D-4940-B872-62407520D1C2}"/>
          </ac:spMkLst>
        </pc:spChg>
      </pc:sldChg>
      <pc:sldChg chg="modSp mod">
        <pc:chgData name="Kathy Moczerniak" userId="482eff44a8730993" providerId="LiveId" clId="{BFD8C973-6EDD-4F71-BD44-A1A8CFD3730C}" dt="2020-06-15T19:59:15.557" v="55" actId="1076"/>
        <pc:sldMkLst>
          <pc:docMk/>
          <pc:sldMk cId="3649347344" sldId="380"/>
        </pc:sldMkLst>
        <pc:spChg chg="mod">
          <ac:chgData name="Kathy Moczerniak" userId="482eff44a8730993" providerId="LiveId" clId="{BFD8C973-6EDD-4F71-BD44-A1A8CFD3730C}" dt="2020-06-15T19:59:15.557" v="55" actId="1076"/>
          <ac:spMkLst>
            <pc:docMk/>
            <pc:sldMk cId="3649347344" sldId="380"/>
            <ac:spMk id="3" creationId="{B30FC2A6-0C40-4000-89A2-D8E65D84DA3B}"/>
          </ac:spMkLst>
        </pc:spChg>
      </pc:sldChg>
      <pc:sldChg chg="modSp mod">
        <pc:chgData name="Kathy Moczerniak" userId="482eff44a8730993" providerId="LiveId" clId="{BFD8C973-6EDD-4F71-BD44-A1A8CFD3730C}" dt="2020-06-15T21:16:31.176" v="62" actId="20577"/>
        <pc:sldMkLst>
          <pc:docMk/>
          <pc:sldMk cId="1672584785" sldId="381"/>
        </pc:sldMkLst>
        <pc:spChg chg="mod">
          <ac:chgData name="Kathy Moczerniak" userId="482eff44a8730993" providerId="LiveId" clId="{BFD8C973-6EDD-4F71-BD44-A1A8CFD3730C}" dt="2020-06-15T21:16:31.176" v="62" actId="20577"/>
          <ac:spMkLst>
            <pc:docMk/>
            <pc:sldMk cId="1672584785" sldId="381"/>
            <ac:spMk id="3" creationId="{59D5BE2B-35F3-46B9-9BB2-8949D667F4A9}"/>
          </ac:spMkLst>
        </pc:spChg>
      </pc:sldChg>
      <pc:sldChg chg="modSp">
        <pc:chgData name="Kathy Moczerniak" userId="482eff44a8730993" providerId="LiveId" clId="{BFD8C973-6EDD-4F71-BD44-A1A8CFD3730C}" dt="2020-06-15T19:38:27.982" v="0" actId="207"/>
        <pc:sldMkLst>
          <pc:docMk/>
          <pc:sldMk cId="551663455" sldId="383"/>
        </pc:sldMkLst>
        <pc:spChg chg="mod">
          <ac:chgData name="Kathy Moczerniak" userId="482eff44a8730993" providerId="LiveId" clId="{BFD8C973-6EDD-4F71-BD44-A1A8CFD3730C}" dt="2020-06-15T19:38:27.982" v="0" actId="207"/>
          <ac:spMkLst>
            <pc:docMk/>
            <pc:sldMk cId="551663455" sldId="383"/>
            <ac:spMk id="6" creationId="{00000000-0000-0000-0000-000000000000}"/>
          </ac:spMkLst>
        </pc:spChg>
      </pc:sldChg>
      <pc:sldChg chg="modSp mod">
        <pc:chgData name="Kathy Moczerniak" userId="482eff44a8730993" providerId="LiveId" clId="{BFD8C973-6EDD-4F71-BD44-A1A8CFD3730C}" dt="2020-06-16T03:04:25.085" v="95" actId="20577"/>
        <pc:sldMkLst>
          <pc:docMk/>
          <pc:sldMk cId="3423583010" sldId="384"/>
        </pc:sldMkLst>
        <pc:spChg chg="mod">
          <ac:chgData name="Kathy Moczerniak" userId="482eff44a8730993" providerId="LiveId" clId="{BFD8C973-6EDD-4F71-BD44-A1A8CFD3730C}" dt="2020-06-16T03:04:25.085" v="95" actId="20577"/>
          <ac:spMkLst>
            <pc:docMk/>
            <pc:sldMk cId="3423583010" sldId="384"/>
            <ac:spMk id="3" creationId="{00000000-0000-0000-0000-000000000000}"/>
          </ac:spMkLst>
        </pc:spChg>
      </pc:sldChg>
      <pc:sldChg chg="modSp mod">
        <pc:chgData name="Kathy Moczerniak" userId="482eff44a8730993" providerId="LiveId" clId="{BFD8C973-6EDD-4F71-BD44-A1A8CFD3730C}" dt="2020-06-15T20:37:29.831" v="59" actId="1076"/>
        <pc:sldMkLst>
          <pc:docMk/>
          <pc:sldMk cId="3931063576" sldId="385"/>
        </pc:sldMkLst>
        <pc:spChg chg="mod">
          <ac:chgData name="Kathy Moczerniak" userId="482eff44a8730993" providerId="LiveId" clId="{BFD8C973-6EDD-4F71-BD44-A1A8CFD3730C}" dt="2020-06-15T20:37:29.831" v="59" actId="1076"/>
          <ac:spMkLst>
            <pc:docMk/>
            <pc:sldMk cId="3931063576" sldId="385"/>
            <ac:spMk id="3" creationId="{83F6611C-4F1A-47C3-AC82-63628F3B5C52}"/>
          </ac:spMkLst>
        </pc:spChg>
      </pc:sldChg>
      <pc:sldChg chg="modSp mod">
        <pc:chgData name="Kathy Moczerniak" userId="482eff44a8730993" providerId="LiveId" clId="{BFD8C973-6EDD-4F71-BD44-A1A8CFD3730C}" dt="2020-06-15T19:48:30.418" v="13" actId="20577"/>
        <pc:sldMkLst>
          <pc:docMk/>
          <pc:sldMk cId="698063593" sldId="388"/>
        </pc:sldMkLst>
        <pc:spChg chg="mod">
          <ac:chgData name="Kathy Moczerniak" userId="482eff44a8730993" providerId="LiveId" clId="{BFD8C973-6EDD-4F71-BD44-A1A8CFD3730C}" dt="2020-06-15T19:48:30.418" v="13" actId="20577"/>
          <ac:spMkLst>
            <pc:docMk/>
            <pc:sldMk cId="698063593" sldId="388"/>
            <ac:spMk id="4" creationId="{00000000-0000-0000-0000-000000000000}"/>
          </ac:spMkLst>
        </pc:spChg>
      </pc:sldChg>
      <pc:sldChg chg="modSp mod">
        <pc:chgData name="Kathy Moczerniak" userId="482eff44a8730993" providerId="LiveId" clId="{BFD8C973-6EDD-4F71-BD44-A1A8CFD3730C}" dt="2020-06-15T19:56:44.419" v="53" actId="20577"/>
        <pc:sldMkLst>
          <pc:docMk/>
          <pc:sldMk cId="2459308042" sldId="389"/>
        </pc:sldMkLst>
        <pc:spChg chg="mod">
          <ac:chgData name="Kathy Moczerniak" userId="482eff44a8730993" providerId="LiveId" clId="{BFD8C973-6EDD-4F71-BD44-A1A8CFD3730C}" dt="2020-06-15T19:56:44.419" v="53" actId="20577"/>
          <ac:spMkLst>
            <pc:docMk/>
            <pc:sldMk cId="2459308042" sldId="389"/>
            <ac:spMk id="3" creationId="{00000000-0000-0000-0000-000000000000}"/>
          </ac:spMkLst>
        </pc:spChg>
      </pc:sldChg>
      <pc:sldChg chg="modSp">
        <pc:chgData name="Kathy Moczerniak" userId="482eff44a8730993" providerId="LiveId" clId="{BFD8C973-6EDD-4F71-BD44-A1A8CFD3730C}" dt="2020-06-15T19:57:20.288" v="54" actId="207"/>
        <pc:sldMkLst>
          <pc:docMk/>
          <pc:sldMk cId="1964093589" sldId="390"/>
        </pc:sldMkLst>
        <pc:spChg chg="mod">
          <ac:chgData name="Kathy Moczerniak" userId="482eff44a8730993" providerId="LiveId" clId="{BFD8C973-6EDD-4F71-BD44-A1A8CFD3730C}" dt="2020-06-15T19:57:20.288" v="54" actId="207"/>
          <ac:spMkLst>
            <pc:docMk/>
            <pc:sldMk cId="1964093589" sldId="390"/>
            <ac:spMk id="3" creationId="{00000000-0000-0000-0000-000000000000}"/>
          </ac:spMkLst>
        </pc:spChg>
      </pc:sldChg>
    </pc:docChg>
  </pc:docChgLst>
  <pc:docChgLst>
    <pc:chgData name="Kathy Moczerniak" userId="482eff44a8730993" providerId="LiveId" clId="{2A78E5B6-5748-4CC4-A77E-939A346DD1B6}"/>
    <pc:docChg chg="undo redo custSel modSld">
      <pc:chgData name="Kathy Moczerniak" userId="482eff44a8730993" providerId="LiveId" clId="{2A78E5B6-5748-4CC4-A77E-939A346DD1B6}" dt="2020-07-01T04:02:54.020" v="3" actId="12"/>
      <pc:docMkLst>
        <pc:docMk/>
      </pc:docMkLst>
      <pc:sldChg chg="modSp mod">
        <pc:chgData name="Kathy Moczerniak" userId="482eff44a8730993" providerId="LiveId" clId="{2A78E5B6-5748-4CC4-A77E-939A346DD1B6}" dt="2020-07-01T04:01:43.886" v="0" actId="1076"/>
        <pc:sldMkLst>
          <pc:docMk/>
          <pc:sldMk cId="1181178854" sldId="259"/>
        </pc:sldMkLst>
        <pc:spChg chg="mod">
          <ac:chgData name="Kathy Moczerniak" userId="482eff44a8730993" providerId="LiveId" clId="{2A78E5B6-5748-4CC4-A77E-939A346DD1B6}" dt="2020-07-01T04:01:43.886" v="0" actId="1076"/>
          <ac:spMkLst>
            <pc:docMk/>
            <pc:sldMk cId="1181178854" sldId="259"/>
            <ac:spMk id="3" creationId="{216CD07E-A7A6-409C-9CAB-42F9C06B1ABE}"/>
          </ac:spMkLst>
        </pc:spChg>
      </pc:sldChg>
      <pc:sldChg chg="modSp mod">
        <pc:chgData name="Kathy Moczerniak" userId="482eff44a8730993" providerId="LiveId" clId="{2A78E5B6-5748-4CC4-A77E-939A346DD1B6}" dt="2020-07-01T04:02:54.020" v="3" actId="12"/>
        <pc:sldMkLst>
          <pc:docMk/>
          <pc:sldMk cId="2595425330" sldId="321"/>
        </pc:sldMkLst>
        <pc:spChg chg="mod">
          <ac:chgData name="Kathy Moczerniak" userId="482eff44a8730993" providerId="LiveId" clId="{2A78E5B6-5748-4CC4-A77E-939A346DD1B6}" dt="2020-07-01T04:02:54.020" v="3" actId="12"/>
          <ac:spMkLst>
            <pc:docMk/>
            <pc:sldMk cId="2595425330" sldId="321"/>
            <ac:spMk id="3" creationId="{54A1E2C0-6FA0-4948-BDC8-2615143C05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27</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Plant and Animal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D27B9D-D02A-4E7D-8786-F7C0024658BC}"/>
              </a:ext>
            </a:extLst>
          </p:cNvPr>
          <p:cNvSpPr>
            <a:spLocks noGrp="1"/>
          </p:cNvSpPr>
          <p:nvPr>
            <p:ph type="title"/>
          </p:nvPr>
        </p:nvSpPr>
        <p:spPr/>
        <p:txBody>
          <a:bodyPr/>
          <a:lstStyle/>
          <a:p>
            <a:pPr marR="0" rtl="0"/>
            <a:r>
              <a:rPr lang="en-US" b="1" i="0" u="none" strike="noStrike" kern="1600" baseline="0" dirty="0"/>
              <a:t>Toxins Ingested</a:t>
            </a:r>
          </a:p>
        </p:txBody>
      </p:sp>
      <p:sp>
        <p:nvSpPr>
          <p:cNvPr id="3" name="Text Placeholder 2">
            <a:extLst>
              <a:ext uri="{FF2B5EF4-FFF2-40B4-BE49-F238E27FC236}">
                <a16:creationId xmlns:a16="http://schemas.microsoft.com/office/drawing/2014/main" xmlns="" id="{216CD07E-A7A6-409C-9CAB-42F9C06B1ABE}"/>
              </a:ext>
            </a:extLst>
          </p:cNvPr>
          <p:cNvSpPr>
            <a:spLocks noGrp="1"/>
          </p:cNvSpPr>
          <p:nvPr>
            <p:ph type="body" idx="1"/>
          </p:nvPr>
        </p:nvSpPr>
        <p:spPr>
          <a:xfrm>
            <a:off x="541077" y="2327089"/>
            <a:ext cx="11109845" cy="3311959"/>
          </a:xfrm>
        </p:spPr>
        <p:txBody>
          <a:bodyPr/>
          <a:lstStyle/>
          <a:p>
            <a:pPr marR="0" lvl="0" rtl="0"/>
            <a:r>
              <a:rPr lang="en-US" u="none" strike="noStrike" baseline="0" dirty="0"/>
              <a:t>While most toxic encounters from plants and fungi are topical in nature, outdoor enthusiasts may at times ingest vegetation or fruit that is harmful. </a:t>
            </a:r>
          </a:p>
          <a:p>
            <a:pPr lvl="1"/>
            <a:r>
              <a:rPr lang="en-US" u="none" strike="noStrike" baseline="0" dirty="0"/>
              <a:t>When eaten, some plants can cause life-threatening systemic reactions. </a:t>
            </a:r>
          </a:p>
          <a:p>
            <a:r>
              <a:rPr lang="en-US" dirty="0"/>
              <a:t>The most common presentations of ingestion include nausea and vomiting. </a:t>
            </a:r>
          </a:p>
          <a:p>
            <a:pPr lvl="1"/>
            <a:r>
              <a:rPr lang="en-US" dirty="0"/>
              <a:t>The body seems to know the substance that was eaten is toxic, so it tries to expel it. </a:t>
            </a:r>
          </a:p>
          <a:p>
            <a:pPr lvl="1"/>
            <a:r>
              <a:rPr lang="en-US" dirty="0"/>
              <a:t>May produce:</a:t>
            </a:r>
          </a:p>
          <a:p>
            <a:pPr lvl="2"/>
            <a:r>
              <a:rPr lang="en-US" dirty="0"/>
              <a:t>Cardiac effects, resulting in rhythm disturbances</a:t>
            </a:r>
          </a:p>
          <a:p>
            <a:pPr lvl="2"/>
            <a:r>
              <a:rPr lang="en-US" dirty="0"/>
              <a:t>Neurologic effects, producing hallucinations, confusion, or seizures </a:t>
            </a:r>
          </a:p>
          <a:p>
            <a:pPr lvl="1"/>
            <a:r>
              <a:rPr lang="en-US" dirty="0"/>
              <a:t>Onset of effects may occur within 15 to 30 minutes or over several hours. </a:t>
            </a:r>
          </a:p>
          <a:p>
            <a:pPr lvl="1"/>
            <a:endParaRPr lang="en-US" dirty="0"/>
          </a:p>
          <a:p>
            <a:pPr lvl="2"/>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27-1 </a:t>
              </a:r>
            </a:p>
          </p:txBody>
        </p:sp>
      </p:grpSp>
    </p:spTree>
    <p:extLst>
      <p:ext uri="{BB962C8B-B14F-4D97-AF65-F5344CB8AC3E}">
        <p14:creationId xmlns:p14="http://schemas.microsoft.com/office/powerpoint/2010/main" val="118117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9A128-3429-4B7D-BF77-DB2CA0E9BA87}"/>
              </a:ext>
            </a:extLst>
          </p:cNvPr>
          <p:cNvSpPr>
            <a:spLocks noGrp="1"/>
          </p:cNvSpPr>
          <p:nvPr>
            <p:ph type="title"/>
          </p:nvPr>
        </p:nvSpPr>
        <p:spPr/>
        <p:txBody>
          <a:bodyPr/>
          <a:lstStyle/>
          <a:p>
            <a:pPr marR="0" rtl="0"/>
            <a:r>
              <a:rPr lang="en-US" b="1" i="0" u="none" strike="noStrike" kern="1600" baseline="0" dirty="0"/>
              <a:t>Toxins</a:t>
            </a:r>
            <a:r>
              <a:rPr lang="en-US" b="1" i="0" u="none" strike="noStrike" kern="1600" dirty="0"/>
              <a:t> Ingested</a:t>
            </a:r>
            <a:endParaRPr lang="en-US" b="1" i="0" u="none" strike="noStrike" kern="1600" baseline="0" dirty="0"/>
          </a:p>
        </p:txBody>
      </p:sp>
      <p:sp>
        <p:nvSpPr>
          <p:cNvPr id="3" name="Text Placeholder 2">
            <a:extLst>
              <a:ext uri="{FF2B5EF4-FFF2-40B4-BE49-F238E27FC236}">
                <a16:creationId xmlns:a16="http://schemas.microsoft.com/office/drawing/2014/main" xmlns="" id="{10B8C28A-502A-44DC-A886-B6751F8EC2FA}"/>
              </a:ext>
            </a:extLst>
          </p:cNvPr>
          <p:cNvSpPr>
            <a:spLocks noGrp="1"/>
          </p:cNvSpPr>
          <p:nvPr>
            <p:ph type="body" idx="1"/>
          </p:nvPr>
        </p:nvSpPr>
        <p:spPr>
          <a:xfrm>
            <a:off x="891540" y="2327089"/>
            <a:ext cx="10435590" cy="3862828"/>
          </a:xfrm>
        </p:spPr>
        <p:txBody>
          <a:bodyPr/>
          <a:lstStyle/>
          <a:p>
            <a:r>
              <a:rPr lang="en-US" sz="2600" dirty="0"/>
              <a:t>Some plants have toxins (chemicals) with medicinal purposes when administered in a small dose. </a:t>
            </a:r>
          </a:p>
          <a:p>
            <a:pPr lvl="1"/>
            <a:r>
              <a:rPr lang="en-US" sz="2200" dirty="0"/>
              <a:t>Examples:</a:t>
            </a:r>
          </a:p>
          <a:p>
            <a:pPr lvl="2"/>
            <a:r>
              <a:rPr lang="en-US" sz="2000" dirty="0"/>
              <a:t>Foxglove, giving us digitalis for the heart</a:t>
            </a:r>
          </a:p>
          <a:p>
            <a:pPr lvl="2"/>
            <a:r>
              <a:rPr lang="en-US" sz="2000" dirty="0"/>
              <a:t>Castor oil plant, giving castor oil as a laxative </a:t>
            </a:r>
          </a:p>
          <a:p>
            <a:pPr lvl="2"/>
            <a:r>
              <a:rPr lang="en-US" sz="2000" dirty="0"/>
              <a:t>Belladonna, which is used to treat diarrhea</a:t>
            </a:r>
          </a:p>
          <a:p>
            <a:r>
              <a:rPr lang="en-US" sz="2600" dirty="0"/>
              <a:t>When too much of the toxin in these plants is consumed, severe illness or death can occur.</a:t>
            </a:r>
          </a:p>
          <a:p>
            <a:pPr marR="0" lvl="0" rtl="0"/>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27-1 </a:t>
              </a:r>
            </a:p>
          </p:txBody>
        </p:sp>
      </p:grpSp>
    </p:spTree>
    <p:extLst>
      <p:ext uri="{BB962C8B-B14F-4D97-AF65-F5344CB8AC3E}">
        <p14:creationId xmlns:p14="http://schemas.microsoft.com/office/powerpoint/2010/main" val="43176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7628C-EF1C-4D31-A0FD-D288B48A8D0F}"/>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Toxins to the Skin </a:t>
            </a:r>
          </a:p>
        </p:txBody>
      </p:sp>
      <p:sp>
        <p:nvSpPr>
          <p:cNvPr id="3" name="Text Placeholder 2">
            <a:extLst>
              <a:ext uri="{FF2B5EF4-FFF2-40B4-BE49-F238E27FC236}">
                <a16:creationId xmlns:a16="http://schemas.microsoft.com/office/drawing/2014/main" xmlns="" id="{8393D196-0FE7-4455-B93E-A967104C3C14}"/>
              </a:ext>
            </a:extLst>
          </p:cNvPr>
          <p:cNvSpPr>
            <a:spLocks noGrp="1"/>
          </p:cNvSpPr>
          <p:nvPr>
            <p:ph sz="half" idx="1"/>
          </p:nvPr>
        </p:nvSpPr>
        <p:spPr>
          <a:xfrm>
            <a:off x="914399" y="1797376"/>
            <a:ext cx="6045201" cy="4874358"/>
          </a:xfrm>
        </p:spPr>
        <p:txBody>
          <a:bodyPr>
            <a:normAutofit/>
          </a:bodyPr>
          <a:lstStyle/>
          <a:p>
            <a:r>
              <a:rPr lang="en-US" u="none" strike="noStrike" baseline="0" dirty="0"/>
              <a:t>When plant toxins touch the skin (topical exposure), a localized skin reaction due to contact with plant material is common. </a:t>
            </a:r>
          </a:p>
          <a:p>
            <a:pPr lvl="1"/>
            <a:r>
              <a:rPr lang="en-US" dirty="0"/>
              <a:t>Reactions are typically a localized inflammatory response commonly called an allergic reaction. </a:t>
            </a:r>
          </a:p>
          <a:p>
            <a:pPr lvl="1"/>
            <a:r>
              <a:rPr lang="en-US" dirty="0"/>
              <a:t>May cause itching only, or blisters and pain that can be severe enough to require evaluation by a physician and treatment with medications </a:t>
            </a:r>
          </a:p>
          <a:p>
            <a:pPr lvl="1"/>
            <a:r>
              <a:rPr lang="en-US" dirty="0"/>
              <a:t>In severe cases, systemic effects may result in cardiovascular collapse or shock.</a:t>
            </a:r>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27-4 </a:t>
              </a:r>
            </a:p>
          </p:txBody>
        </p:sp>
      </p:grpSp>
      <p:pic>
        <p:nvPicPr>
          <p:cNvPr id="1026" name="Picture 2" descr="Photo shows the abdomen of a patient covered with reddish blisters from contact with a poisonous pl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3152" y="1887921"/>
            <a:ext cx="2916238" cy="423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80B95-9C77-4905-B383-D9DCDFFDAACE}"/>
              </a:ext>
            </a:extLst>
          </p:cNvPr>
          <p:cNvSpPr>
            <a:spLocks noGrp="1"/>
          </p:cNvSpPr>
          <p:nvPr>
            <p:ph type="title"/>
          </p:nvPr>
        </p:nvSpPr>
        <p:spPr/>
        <p:txBody>
          <a:bodyPr>
            <a:normAutofit fontScale="90000"/>
          </a:bodyPr>
          <a:lstStyle/>
          <a:p>
            <a:r>
              <a:rPr lang="en-US" kern="1600" dirty="0"/>
              <a:t/>
            </a:r>
            <a:br>
              <a:rPr lang="en-US" kern="1600" dirty="0"/>
            </a:br>
            <a:r>
              <a:rPr lang="en-US" kern="1600" dirty="0"/>
              <a:t>Poisonous Mushrooms: Most Dangerous</a:t>
            </a:r>
            <a:br>
              <a:rPr lang="en-US" kern="1600" dirty="0"/>
            </a:br>
            <a:endParaRPr lang="en-US" b="1" i="0" u="none" strike="noStrike" kern="1600" baseline="0" dirty="0"/>
          </a:p>
        </p:txBody>
      </p:sp>
      <p:sp>
        <p:nvSpPr>
          <p:cNvPr id="3" name="Text Placeholder 2">
            <a:extLst>
              <a:ext uri="{FF2B5EF4-FFF2-40B4-BE49-F238E27FC236}">
                <a16:creationId xmlns:a16="http://schemas.microsoft.com/office/drawing/2014/main" xmlns="" id="{E5C4F860-DD4E-4863-B100-F78276687101}"/>
              </a:ext>
            </a:extLst>
          </p:cNvPr>
          <p:cNvSpPr>
            <a:spLocks noGrp="1"/>
          </p:cNvSpPr>
          <p:nvPr>
            <p:ph type="body" idx="1"/>
          </p:nvPr>
        </p:nvSpPr>
        <p:spPr>
          <a:xfrm>
            <a:off x="878205" y="1999254"/>
            <a:ext cx="10435590" cy="3986213"/>
          </a:xfrm>
        </p:spPr>
        <p:txBody>
          <a:bodyPr/>
          <a:lstStyle/>
          <a:p>
            <a:r>
              <a:rPr lang="en-US" u="none" strike="noStrike" baseline="0" dirty="0"/>
              <a:t>There are three main groups of mushrooms (fungi) that are dangerous to humans:</a:t>
            </a:r>
          </a:p>
          <a:p>
            <a:pPr lvl="1"/>
            <a:r>
              <a:rPr lang="en-US" u="none" strike="noStrike" baseline="0" dirty="0"/>
              <a:t>The</a:t>
            </a:r>
            <a:r>
              <a:rPr lang="en-US" u="none" strike="noStrike" dirty="0"/>
              <a:t> </a:t>
            </a:r>
            <a:r>
              <a:rPr lang="en-US" u="none" strike="noStrike" baseline="0" dirty="0"/>
              <a:t>Amanita genus </a:t>
            </a:r>
          </a:p>
          <a:p>
            <a:pPr lvl="1"/>
            <a:r>
              <a:rPr lang="en-US" dirty="0"/>
              <a:t>F</a:t>
            </a:r>
            <a:r>
              <a:rPr lang="en-US" u="none" strike="noStrike" baseline="0" dirty="0"/>
              <a:t>alse Morels </a:t>
            </a:r>
          </a:p>
          <a:p>
            <a:pPr lvl="1"/>
            <a:r>
              <a:rPr lang="en-US" dirty="0"/>
              <a:t>“L</a:t>
            </a:r>
            <a:r>
              <a:rPr lang="en-US" u="none" strike="noStrike" baseline="0" dirty="0"/>
              <a:t>ittle brown mushrooms,” a </a:t>
            </a:r>
            <a:r>
              <a:rPr lang="en-US" dirty="0"/>
              <a:t>catch-all category </a:t>
            </a:r>
          </a:p>
          <a:p>
            <a:r>
              <a:rPr lang="en-US" u="none" strike="noStrike" baseline="0" dirty="0"/>
              <a:t>Mushrooms in these groups are responsible for the fatal mushroom poisonings in the United States, with Amanita mushrooms alone accounting for 90% of mushroom-related deaths. </a:t>
            </a:r>
          </a:p>
          <a:p>
            <a:pPr lvl="1"/>
            <a:r>
              <a:rPr lang="en-US" u="none" strike="noStrike" baseline="0" dirty="0"/>
              <a:t>Most victims are exposed by personal gathering and ingestion. </a:t>
            </a:r>
          </a:p>
          <a:p>
            <a:pPr lvl="1"/>
            <a:r>
              <a:rPr lang="en-US" u="none" strike="noStrike" baseline="0" dirty="0"/>
              <a:t>Unless you are very knowledgeable about mushrooms, the safest place to find mushrooms is in the supermarket.</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27-2 </a:t>
              </a:r>
            </a:p>
          </p:txBody>
        </p:sp>
      </p:grpSp>
    </p:spTree>
    <p:extLst>
      <p:ext uri="{BB962C8B-B14F-4D97-AF65-F5344CB8AC3E}">
        <p14:creationId xmlns:p14="http://schemas.microsoft.com/office/powerpoint/2010/main" val="2637781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BA08D-1424-4A98-8B96-3ECAAF5D9C81}"/>
              </a:ext>
            </a:extLst>
          </p:cNvPr>
          <p:cNvSpPr>
            <a:spLocks noGrp="1"/>
          </p:cNvSpPr>
          <p:nvPr>
            <p:ph type="title"/>
          </p:nvPr>
        </p:nvSpPr>
        <p:spPr/>
        <p:txBody>
          <a:bodyPr/>
          <a:lstStyle/>
          <a:p>
            <a:pPr marR="0" rtl="0"/>
            <a:r>
              <a:rPr lang="en-US" b="1" i="0" u="none" strike="noStrike" kern="1600" baseline="0" dirty="0"/>
              <a:t>Poisonous Mushrooms</a:t>
            </a:r>
          </a:p>
        </p:txBody>
      </p:sp>
      <p:sp>
        <p:nvSpPr>
          <p:cNvPr id="3" name="Text Placeholder 2">
            <a:extLst>
              <a:ext uri="{FF2B5EF4-FFF2-40B4-BE49-F238E27FC236}">
                <a16:creationId xmlns:a16="http://schemas.microsoft.com/office/drawing/2014/main" xmlns="" id="{CC41D8CE-9E6D-4940-B872-62407520D1C2}"/>
              </a:ext>
            </a:extLst>
          </p:cNvPr>
          <p:cNvSpPr>
            <a:spLocks noGrp="1"/>
          </p:cNvSpPr>
          <p:nvPr>
            <p:ph type="body" idx="1"/>
          </p:nvPr>
        </p:nvSpPr>
        <p:spPr>
          <a:xfrm>
            <a:off x="654474" y="1992402"/>
            <a:ext cx="10435590" cy="3917331"/>
          </a:xfrm>
        </p:spPr>
        <p:txBody>
          <a:bodyPr/>
          <a:lstStyle/>
          <a:p>
            <a:pPr marR="0" lvl="0" rtl="0"/>
            <a:r>
              <a:rPr lang="en-US" sz="2400" u="none" strike="noStrike" baseline="0" dirty="0"/>
              <a:t>Hundreds of other mushrooms also cause problems.</a:t>
            </a:r>
          </a:p>
          <a:p>
            <a:pPr marR="0" lvl="0" rtl="0"/>
            <a:r>
              <a:rPr lang="en-US" sz="2400" u="none" strike="noStrike" baseline="0" dirty="0"/>
              <a:t>Can cause a mild stomachache to severe physical distress, including vomiting, diarrhea, cramps, and loss of coordination</a:t>
            </a:r>
          </a:p>
          <a:p>
            <a:pPr marR="0" lvl="0" rtl="0"/>
            <a:r>
              <a:rPr lang="en-US" sz="2400" u="none" strike="noStrike" baseline="0" dirty="0"/>
              <a:t>Two common poisonous mushrooms of this type are the jack-o-lantern and the green-spored lepiota. </a:t>
            </a:r>
          </a:p>
          <a:p>
            <a:pPr lvl="1"/>
            <a:r>
              <a:rPr lang="en-US" sz="2400" dirty="0"/>
              <a:t>E</a:t>
            </a:r>
            <a:r>
              <a:rPr lang="en-US" sz="2400" u="none" strike="noStrike" baseline="0" dirty="0"/>
              <a:t>ffects usually pass in 24 hours or less with no lasting effects. </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27-2 </a:t>
              </a:r>
            </a:p>
          </p:txBody>
        </p:sp>
      </p:grpSp>
    </p:spTree>
    <p:extLst>
      <p:ext uri="{BB962C8B-B14F-4D97-AF65-F5344CB8AC3E}">
        <p14:creationId xmlns:p14="http://schemas.microsoft.com/office/powerpoint/2010/main" val="321865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3BA08D-1424-4A98-8B96-3ECAAF5D9C81}"/>
              </a:ext>
            </a:extLst>
          </p:cNvPr>
          <p:cNvSpPr>
            <a:spLocks noGrp="1"/>
          </p:cNvSpPr>
          <p:nvPr>
            <p:ph type="title"/>
          </p:nvPr>
        </p:nvSpPr>
        <p:spPr/>
        <p:txBody>
          <a:bodyPr/>
          <a:lstStyle/>
          <a:p>
            <a:pPr marR="0" rtl="0"/>
            <a:r>
              <a:rPr lang="en-US" b="1" i="0" u="none" strike="noStrike" kern="1600" baseline="0" dirty="0"/>
              <a:t>Poisonous Mushrooms</a:t>
            </a:r>
          </a:p>
        </p:txBody>
      </p:sp>
      <p:sp>
        <p:nvSpPr>
          <p:cNvPr id="3" name="Text Placeholder 2">
            <a:extLst>
              <a:ext uri="{FF2B5EF4-FFF2-40B4-BE49-F238E27FC236}">
                <a16:creationId xmlns:a16="http://schemas.microsoft.com/office/drawing/2014/main" xmlns="" id="{CC41D8CE-9E6D-4940-B872-62407520D1C2}"/>
              </a:ext>
            </a:extLst>
          </p:cNvPr>
          <p:cNvSpPr>
            <a:spLocks noGrp="1"/>
          </p:cNvSpPr>
          <p:nvPr>
            <p:ph type="body" idx="1"/>
          </p:nvPr>
        </p:nvSpPr>
        <p:spPr>
          <a:xfrm>
            <a:off x="654474" y="2125210"/>
            <a:ext cx="10435590" cy="3784523"/>
          </a:xfrm>
        </p:spPr>
        <p:txBody>
          <a:bodyPr/>
          <a:lstStyle/>
          <a:p>
            <a:pPr marL="228600" lvl="1">
              <a:spcBef>
                <a:spcPts val="1500"/>
              </a:spcBef>
            </a:pPr>
            <a:r>
              <a:rPr lang="en-US" sz="2400" dirty="0"/>
              <a:t>The onset of symptoms provides a general guide to the lethality of the mushroom.</a:t>
            </a:r>
            <a:endParaRPr lang="en-US" dirty="0"/>
          </a:p>
          <a:p>
            <a:pPr lvl="1"/>
            <a:r>
              <a:rPr lang="en-US" dirty="0"/>
              <a:t>More benign species can cause gastrointestinal upset within the first 2 to 3 hours.</a:t>
            </a:r>
          </a:p>
          <a:p>
            <a:pPr lvl="1"/>
            <a:r>
              <a:rPr lang="en-US" dirty="0"/>
              <a:t>More dangerous types have delayed symptoms up to 8 hours after ingestion.</a:t>
            </a:r>
          </a:p>
          <a:p>
            <a:pPr lvl="1"/>
            <a:endParaRPr lang="en-US" dirty="0"/>
          </a:p>
          <a:p>
            <a:r>
              <a:rPr lang="en-US" dirty="0"/>
              <a:t>In addition, some mushrooms, known as psilocybin, contain chemicals that can produce hallucinogenic effects in humans and animals. </a:t>
            </a:r>
          </a:p>
          <a:p>
            <a:pPr lvl="1"/>
            <a:r>
              <a:rPr lang="en-US" dirty="0"/>
              <a:t>Often be found in:</a:t>
            </a:r>
          </a:p>
          <a:p>
            <a:pPr lvl="2"/>
            <a:r>
              <a:rPr lang="en-US" dirty="0"/>
              <a:t> Intentional ingestion</a:t>
            </a:r>
          </a:p>
          <a:p>
            <a:pPr lvl="2"/>
            <a:r>
              <a:rPr lang="en-US" dirty="0"/>
              <a:t> Ceremonial events</a:t>
            </a:r>
          </a:p>
          <a:p>
            <a:pPr lvl="1"/>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27-2 </a:t>
              </a:r>
            </a:p>
          </p:txBody>
        </p:sp>
      </p:grpSp>
    </p:spTree>
    <p:extLst>
      <p:ext uri="{BB962C8B-B14F-4D97-AF65-F5344CB8AC3E}">
        <p14:creationId xmlns:p14="http://schemas.microsoft.com/office/powerpoint/2010/main" val="97212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Spiders: Most Dangerous</a:t>
            </a:r>
          </a:p>
        </p:txBody>
      </p:sp>
      <p:sp>
        <p:nvSpPr>
          <p:cNvPr id="3" name="Text Placeholder 2"/>
          <p:cNvSpPr>
            <a:spLocks noGrp="1"/>
          </p:cNvSpPr>
          <p:nvPr>
            <p:ph type="body" idx="1"/>
          </p:nvPr>
        </p:nvSpPr>
        <p:spPr>
          <a:xfrm>
            <a:off x="891540" y="2203704"/>
            <a:ext cx="4982486" cy="3986213"/>
          </a:xfrm>
        </p:spPr>
        <p:txBody>
          <a:bodyPr/>
          <a:lstStyle/>
          <a:p>
            <a:pPr lvl="1"/>
            <a:r>
              <a:rPr lang="en-US" sz="2400" dirty="0"/>
              <a:t>Localized </a:t>
            </a:r>
            <a:r>
              <a:rPr lang="en-US" sz="2400" u="dbl" dirty="0">
                <a:solidFill>
                  <a:srgbClr val="FF0000"/>
                </a:solidFill>
              </a:rPr>
              <a:t>necrosis</a:t>
            </a:r>
            <a:r>
              <a:rPr lang="en-US" sz="2400" dirty="0"/>
              <a:t>, infection at the bite site, and in some cases, serious systemic illness can occur.</a:t>
            </a:r>
          </a:p>
          <a:p>
            <a:pPr lvl="1"/>
            <a:r>
              <a:rPr lang="en-US" sz="2400" dirty="0"/>
              <a:t>The most harmful spiders in North America that bite are the black widow, brown recluse, hobo, and wolf spider.</a:t>
            </a:r>
          </a:p>
          <a:p>
            <a:endParaRPr lang="en-US" dirty="0"/>
          </a:p>
        </p:txBody>
      </p:sp>
      <p:pic>
        <p:nvPicPr>
          <p:cNvPr id="2050" name="Picture 2" descr="Photo shows a wolf spider. A light brown spider with dark brown stripes on its back sitting on a long leaf is sh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6537" y="4419874"/>
            <a:ext cx="2855913" cy="1917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hoto shows a Brown recluse spider. The spider is light brown in color with long le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3837" y="1539875"/>
            <a:ext cx="2868613"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shows a hobo spider. A patterned spider with white and brown markings hanging from its web is show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8336" y="4371866"/>
            <a:ext cx="2879725" cy="194151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Photo shows black widow spider with black body and legs with a red hourglass on its abdomen is spinning web around a grasshopp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90224" y="1539875"/>
            <a:ext cx="290512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308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Bees, Wasps, Hornets, and Yellow Jackets</a:t>
            </a:r>
          </a:p>
        </p:txBody>
      </p:sp>
      <p:sp>
        <p:nvSpPr>
          <p:cNvPr id="3" name="Text Placeholder 2"/>
          <p:cNvSpPr>
            <a:spLocks noGrp="1"/>
          </p:cNvSpPr>
          <p:nvPr>
            <p:ph type="body" idx="1"/>
          </p:nvPr>
        </p:nvSpPr>
        <p:spPr>
          <a:xfrm>
            <a:off x="891540" y="2203704"/>
            <a:ext cx="4902973" cy="3986213"/>
          </a:xfrm>
        </p:spPr>
        <p:txBody>
          <a:bodyPr/>
          <a:lstStyle/>
          <a:p>
            <a:r>
              <a:rPr lang="en-US" dirty="0"/>
              <a:t>Cause the most instances of </a:t>
            </a:r>
            <a:r>
              <a:rPr lang="en-US" u="dbl" dirty="0">
                <a:solidFill>
                  <a:srgbClr val="FF0000"/>
                </a:solidFill>
              </a:rPr>
              <a:t>envenomation</a:t>
            </a:r>
            <a:r>
              <a:rPr lang="en-US" dirty="0"/>
              <a:t> per year of any stinging creature</a:t>
            </a:r>
          </a:p>
          <a:p>
            <a:r>
              <a:rPr lang="en-US" dirty="0"/>
              <a:t>Most stings cause pain and swelling in the localized area of the skin and in the nearby joint.</a:t>
            </a:r>
          </a:p>
        </p:txBody>
      </p:sp>
      <p:pic>
        <p:nvPicPr>
          <p:cNvPr id="3074" name="Picture 2" descr="Photo A shows a bee feeding from a flower. Photo B shows a wasp with a slightly longer and thinner abdomen. Photo C shows a fuller bodied hornet. Photo D shows yellow jacket, the insect with yellow and black circular stripes in the abdom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815" y="1502431"/>
            <a:ext cx="5999162"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9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Patient Assessment</a:t>
            </a:r>
          </a:p>
        </p:txBody>
      </p:sp>
    </p:spTree>
    <p:extLst>
      <p:ext uri="{BB962C8B-B14F-4D97-AF65-F5344CB8AC3E}">
        <p14:creationId xmlns:p14="http://schemas.microsoft.com/office/powerpoint/2010/main" val="37645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4ABBA-4742-4BE4-855C-15DD06856824}"/>
              </a:ext>
            </a:extLst>
          </p:cNvPr>
          <p:cNvSpPr>
            <a:spLocks noGrp="1"/>
          </p:cNvSpPr>
          <p:nvPr>
            <p:ph type="title"/>
          </p:nvPr>
        </p:nvSpPr>
        <p:spPr>
          <a:xfrm>
            <a:off x="0" y="189365"/>
            <a:ext cx="12192000" cy="1002089"/>
          </a:xfrm>
        </p:spPr>
        <p:txBody>
          <a:bodyPr/>
          <a:lstStyle/>
          <a:p>
            <a:pPr marR="0" rtl="0"/>
            <a:r>
              <a:rPr lang="en-US" b="1" i="0" u="none" strike="noStrike" kern="1600" baseline="0" dirty="0"/>
              <a:t>Patient Assessment: Scene Safety</a:t>
            </a:r>
          </a:p>
        </p:txBody>
      </p:sp>
      <p:sp>
        <p:nvSpPr>
          <p:cNvPr id="3" name="Text Placeholder 2">
            <a:extLst>
              <a:ext uri="{FF2B5EF4-FFF2-40B4-BE49-F238E27FC236}">
                <a16:creationId xmlns:a16="http://schemas.microsoft.com/office/drawing/2014/main" xmlns="" id="{B30FC2A6-0C40-4000-89A2-D8E65D84DA3B}"/>
              </a:ext>
            </a:extLst>
          </p:cNvPr>
          <p:cNvSpPr>
            <a:spLocks noGrp="1"/>
          </p:cNvSpPr>
          <p:nvPr>
            <p:ph type="body" idx="1"/>
          </p:nvPr>
        </p:nvSpPr>
        <p:spPr>
          <a:xfrm>
            <a:off x="847805" y="2782957"/>
            <a:ext cx="10689913" cy="3152330"/>
          </a:xfrm>
        </p:spPr>
        <p:txBody>
          <a:bodyPr/>
          <a:lstStyle/>
          <a:p>
            <a:pPr marR="0" lvl="0" rtl="0"/>
            <a:r>
              <a:rPr lang="en-US" sz="2400" u="none" strike="noStrike" baseline="0" dirty="0"/>
              <a:t>In any harmful exposure to a plant or animal, OEC technicians must first determine whether the scene is safe. </a:t>
            </a:r>
          </a:p>
          <a:p>
            <a:pPr lvl="1"/>
            <a:r>
              <a:rPr lang="en-US" sz="2400" u="none" strike="noStrike" baseline="0" dirty="0"/>
              <a:t>The same animal or plant can also harm the rescuer, creating a second patient. </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spTree>
    <p:extLst>
      <p:ext uri="{BB962C8B-B14F-4D97-AF65-F5344CB8AC3E}">
        <p14:creationId xmlns:p14="http://schemas.microsoft.com/office/powerpoint/2010/main" val="39610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55166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4ABBA-4742-4BE4-855C-15DD06856824}"/>
              </a:ext>
            </a:extLst>
          </p:cNvPr>
          <p:cNvSpPr>
            <a:spLocks noGrp="1"/>
          </p:cNvSpPr>
          <p:nvPr>
            <p:ph type="title"/>
          </p:nvPr>
        </p:nvSpPr>
        <p:spPr>
          <a:xfrm>
            <a:off x="0" y="189365"/>
            <a:ext cx="12192000" cy="1002089"/>
          </a:xfrm>
        </p:spPr>
        <p:txBody>
          <a:bodyPr/>
          <a:lstStyle/>
          <a:p>
            <a:pPr marR="0" rtl="0"/>
            <a:r>
              <a:rPr lang="en-US" b="1" i="0" u="none" strike="noStrike" kern="1600" baseline="0" dirty="0"/>
              <a:t>Patient Assessment: Primary Assessment</a:t>
            </a:r>
          </a:p>
        </p:txBody>
      </p:sp>
      <p:sp>
        <p:nvSpPr>
          <p:cNvPr id="3" name="Text Placeholder 2">
            <a:extLst>
              <a:ext uri="{FF2B5EF4-FFF2-40B4-BE49-F238E27FC236}">
                <a16:creationId xmlns:a16="http://schemas.microsoft.com/office/drawing/2014/main" xmlns="" id="{B30FC2A6-0C40-4000-89A2-D8E65D84DA3B}"/>
              </a:ext>
            </a:extLst>
          </p:cNvPr>
          <p:cNvSpPr>
            <a:spLocks noGrp="1"/>
          </p:cNvSpPr>
          <p:nvPr>
            <p:ph type="body" idx="1"/>
          </p:nvPr>
        </p:nvSpPr>
        <p:spPr>
          <a:xfrm>
            <a:off x="847805" y="2240797"/>
            <a:ext cx="10689913" cy="3434987"/>
          </a:xfrm>
        </p:spPr>
        <p:txBody>
          <a:bodyPr/>
          <a:lstStyle/>
          <a:p>
            <a:r>
              <a:rPr lang="en-US" dirty="0"/>
              <a:t>If patient is not responsive, simultaneously open the airway and check for effective breathing while feeling for a carotid pulse.</a:t>
            </a:r>
          </a:p>
          <a:p>
            <a:pPr lvl="1"/>
            <a:r>
              <a:rPr lang="en-US" dirty="0"/>
              <a:t>If patient has no pulse and is not breathing, immediately initiate CPR. </a:t>
            </a:r>
          </a:p>
          <a:p>
            <a:pPr lvl="1"/>
            <a:r>
              <a:rPr lang="en-US" dirty="0"/>
              <a:t>If patient has a pulse but is not breathing, begin rescue breathing. </a:t>
            </a:r>
            <a:endParaRPr lang="en-US" u="none" strike="noStrike" baseline="0" dirty="0"/>
          </a:p>
          <a:p>
            <a:r>
              <a:rPr lang="en-US" dirty="0"/>
              <a:t>Control major bleeding and assess the ABCDs (airway, breathing, circulation, disability).</a:t>
            </a:r>
            <a:endParaRPr lang="en-US" u="none" strike="noStrike" baseline="0" dirty="0"/>
          </a:p>
          <a:p>
            <a:r>
              <a:rPr lang="en-US" u="none" strike="noStrike" baseline="0" dirty="0"/>
              <a:t>During your initial assessment, look for neurologic impairment, life-threatening external hemorrhage, signs of shock, and other serious trauma.</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spTree>
    <p:extLst>
      <p:ext uri="{BB962C8B-B14F-4D97-AF65-F5344CB8AC3E}">
        <p14:creationId xmlns:p14="http://schemas.microsoft.com/office/powerpoint/2010/main" val="3649347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17094-4CA9-4802-A1F9-14820027FF16}"/>
              </a:ext>
            </a:extLst>
          </p:cNvPr>
          <p:cNvSpPr>
            <a:spLocks noGrp="1"/>
          </p:cNvSpPr>
          <p:nvPr>
            <p:ph type="title"/>
          </p:nvPr>
        </p:nvSpPr>
        <p:spPr/>
        <p:txBody>
          <a:bodyPr/>
          <a:lstStyle/>
          <a:p>
            <a:r>
              <a:rPr lang="en-US" kern="1600" dirty="0"/>
              <a:t>Patient Assessment: Secondary Assessment</a:t>
            </a:r>
            <a:endParaRPr lang="en-US" b="1" i="0" u="none" strike="noStrike" kern="1600" baseline="0" dirty="0"/>
          </a:p>
        </p:txBody>
      </p:sp>
      <p:sp>
        <p:nvSpPr>
          <p:cNvPr id="3" name="Text Placeholder 2">
            <a:extLst>
              <a:ext uri="{FF2B5EF4-FFF2-40B4-BE49-F238E27FC236}">
                <a16:creationId xmlns:a16="http://schemas.microsoft.com/office/drawing/2014/main" xmlns="" id="{60259CC5-1B23-47D7-9363-4E0103DA2BC9}"/>
              </a:ext>
            </a:extLst>
          </p:cNvPr>
          <p:cNvSpPr>
            <a:spLocks noGrp="1"/>
          </p:cNvSpPr>
          <p:nvPr>
            <p:ph type="body" idx="1"/>
          </p:nvPr>
        </p:nvSpPr>
        <p:spPr>
          <a:xfrm>
            <a:off x="559031" y="2045771"/>
            <a:ext cx="10435590" cy="3986213"/>
          </a:xfrm>
        </p:spPr>
        <p:txBody>
          <a:bodyPr/>
          <a:lstStyle/>
          <a:p>
            <a:pPr marR="0" lvl="0" rtl="0"/>
            <a:r>
              <a:rPr lang="en-US" dirty="0"/>
              <a:t>P</a:t>
            </a:r>
            <a:r>
              <a:rPr lang="en-US" u="none" strike="noStrike" baseline="0" dirty="0"/>
              <a:t>erform a secondary assessment using the SAMPLE acronym and the DCAP-BTLS mnemonic, paying close attention to any known allergies.</a:t>
            </a:r>
          </a:p>
          <a:p>
            <a:r>
              <a:rPr lang="en-US" u="none" strike="noStrike" baseline="0" dirty="0"/>
              <a:t>Begin by attempting to determine if the problem was a bite or sting, exposure to a plant, or trauma from a large animal. </a:t>
            </a:r>
          </a:p>
          <a:p>
            <a:pPr lvl="1"/>
            <a:r>
              <a:rPr lang="en-US" u="none" strike="noStrike" baseline="0" dirty="0"/>
              <a:t>Trying to identify the source of a plant or animal-related problem can be very challenging. </a:t>
            </a:r>
          </a:p>
          <a:p>
            <a:r>
              <a:rPr lang="en-US" u="none" strike="noStrike" baseline="0" dirty="0"/>
              <a:t>If patient has a known environmental allergy (e.g., an allergy to yellow jacket stings) and has signs of anaphylactic shock, find out whether patient has an epinephrine auto-injector.</a:t>
            </a:r>
          </a:p>
          <a:p>
            <a:pPr marR="0" lvl="0" rtl="0"/>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spTree>
    <p:extLst>
      <p:ext uri="{BB962C8B-B14F-4D97-AF65-F5344CB8AC3E}">
        <p14:creationId xmlns:p14="http://schemas.microsoft.com/office/powerpoint/2010/main" val="355507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17094-4CA9-4802-A1F9-14820027FF1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a:t>
            </a:r>
            <a:r>
              <a:rPr lang="en-US" b="1" i="0" u="none" strike="noStrike" kern="1600" dirty="0"/>
              <a:t> </a:t>
            </a:r>
            <a:r>
              <a:rPr lang="en-US" b="1" i="0" u="none" strike="noStrike" kern="1600" baseline="0" dirty="0"/>
              <a:t>Assessment:</a:t>
            </a:r>
            <a:r>
              <a:rPr lang="en-US" b="1" i="0" u="none" strike="noStrike" kern="1600" dirty="0"/>
              <a:t> Inspection</a:t>
            </a:r>
            <a:endParaRPr lang="en-US" b="1" i="0" u="none" strike="noStrike" kern="1600" baseline="0" dirty="0"/>
          </a:p>
        </p:txBody>
      </p:sp>
      <p:sp>
        <p:nvSpPr>
          <p:cNvPr id="3" name="Text Placeholder 2">
            <a:extLst>
              <a:ext uri="{FF2B5EF4-FFF2-40B4-BE49-F238E27FC236}">
                <a16:creationId xmlns:a16="http://schemas.microsoft.com/office/drawing/2014/main" xmlns="" id="{60259CC5-1B23-47D7-9363-4E0103DA2BC9}"/>
              </a:ext>
            </a:extLst>
          </p:cNvPr>
          <p:cNvSpPr>
            <a:spLocks noGrp="1"/>
          </p:cNvSpPr>
          <p:nvPr>
            <p:ph sz="half" idx="1"/>
          </p:nvPr>
        </p:nvSpPr>
        <p:spPr>
          <a:xfrm>
            <a:off x="914400" y="1565772"/>
            <a:ext cx="4855464" cy="4729436"/>
          </a:xfrm>
        </p:spPr>
        <p:txBody>
          <a:bodyPr>
            <a:normAutofit fontScale="85000" lnSpcReduction="10000"/>
          </a:bodyPr>
          <a:lstStyle/>
          <a:p>
            <a:r>
              <a:rPr lang="en-US" sz="2400" u="none" strike="noStrike" baseline="0" dirty="0"/>
              <a:t>For animal or insect injuries, expose and assess the affected area for findings such as rash, pale or discolored skin, and general swelling.</a:t>
            </a:r>
          </a:p>
          <a:p>
            <a:r>
              <a:rPr lang="en-US" sz="2400" u="none" strike="noStrike" baseline="0" dirty="0"/>
              <a:t>Closely examine the mouth and nose for evidence of swelling. </a:t>
            </a:r>
          </a:p>
          <a:p>
            <a:r>
              <a:rPr lang="en-US" sz="2400" u="none" strike="noStrike" baseline="0" dirty="0"/>
              <a:t>Look for bite or fang marks. </a:t>
            </a:r>
          </a:p>
          <a:p>
            <a:r>
              <a:rPr lang="en-US" dirty="0"/>
              <a:t>Assess patient for nausea and vomiting. </a:t>
            </a:r>
          </a:p>
          <a:p>
            <a:r>
              <a:rPr lang="en-US" dirty="0"/>
              <a:t>Carefully assess the cardiovascular, respiratory, and neurologic status. </a:t>
            </a:r>
          </a:p>
          <a:p>
            <a:r>
              <a:rPr lang="en-US" dirty="0"/>
              <a:t>Reevaluate patient frequently, because vital signs may deteriorate quickly, depending on the source of the problem.</a:t>
            </a:r>
          </a:p>
          <a:p>
            <a:pPr lvl="1"/>
            <a:endParaRPr lang="en-US" sz="2200" u="none" strike="noStrike" baseline="0" dirty="0"/>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pic>
        <p:nvPicPr>
          <p:cNvPr id="4098" name="Picture 2" descr="Photo shows a hand with snake bite wound. The area around the puncture wound is swol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0419" y="1797376"/>
            <a:ext cx="4156960" cy="283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E443CB-F331-4FB1-8426-0CFA9AD0711F}"/>
              </a:ext>
            </a:extLst>
          </p:cNvPr>
          <p:cNvSpPr>
            <a:spLocks noGrp="1"/>
          </p:cNvSpPr>
          <p:nvPr>
            <p:ph type="title"/>
          </p:nvPr>
        </p:nvSpPr>
        <p:spPr/>
        <p:txBody>
          <a:bodyPr/>
          <a:lstStyle/>
          <a:p>
            <a:pPr marR="0" rtl="0"/>
            <a:r>
              <a:rPr lang="en-US" b="1" i="0" u="none" strike="noStrike" kern="1600" baseline="0" dirty="0"/>
              <a:t>Patient Assessment: Plant and Mushroom Poisoning</a:t>
            </a:r>
          </a:p>
        </p:txBody>
      </p:sp>
      <p:sp>
        <p:nvSpPr>
          <p:cNvPr id="3" name="Text Placeholder 2">
            <a:extLst>
              <a:ext uri="{FF2B5EF4-FFF2-40B4-BE49-F238E27FC236}">
                <a16:creationId xmlns:a16="http://schemas.microsoft.com/office/drawing/2014/main" xmlns="" id="{72ECFC5E-A8D8-441A-B9D0-67C4FDF12FE1}"/>
              </a:ext>
            </a:extLst>
          </p:cNvPr>
          <p:cNvSpPr>
            <a:spLocks noGrp="1"/>
          </p:cNvSpPr>
          <p:nvPr>
            <p:ph type="body" idx="1"/>
          </p:nvPr>
        </p:nvSpPr>
        <p:spPr>
          <a:xfrm>
            <a:off x="891540" y="2385390"/>
            <a:ext cx="10435590" cy="3804527"/>
          </a:xfrm>
        </p:spPr>
        <p:txBody>
          <a:bodyPr/>
          <a:lstStyle/>
          <a:p>
            <a:r>
              <a:rPr lang="en-US" u="none" strike="noStrike" baseline="0" dirty="0"/>
              <a:t>Skin contact with certain toxic plants can cause serious skin-related problems, allergic reactions, localized inflammation, or trauma from spines and needles. </a:t>
            </a:r>
          </a:p>
          <a:p>
            <a:pPr lvl="1"/>
            <a:r>
              <a:rPr lang="en-US" u="none" strike="noStrike" baseline="0" dirty="0"/>
              <a:t>Evaluate the skin for signs of rash or trauma.</a:t>
            </a:r>
          </a:p>
          <a:p>
            <a:r>
              <a:rPr lang="en-US" u="none" strike="noStrike" baseline="0" dirty="0"/>
              <a:t>Gastrointestinal upset, abdominal pain (sometimes severe), muscle aches, and generalized weakness are common with the ingestion of toxic plants and mushrooms. </a:t>
            </a:r>
          </a:p>
          <a:p>
            <a:pPr lvl="1"/>
            <a:r>
              <a:rPr lang="en-US" u="none" strike="noStrike" baseline="0" dirty="0"/>
              <a:t>Monitor patient’s vital signs frequently, and carefully evaluate for shock. </a:t>
            </a:r>
          </a:p>
        </p:txBody>
      </p:sp>
      <p:grpSp>
        <p:nvGrpSpPr>
          <p:cNvPr id="4" name="Group 3"/>
          <p:cNvGrpSpPr/>
          <p:nvPr/>
        </p:nvGrpSpPr>
        <p:grpSpPr>
          <a:xfrm>
            <a:off x="10527141" y="518442"/>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812674"/>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27-2</a:t>
              </a:r>
            </a:p>
            <a:p>
              <a:pPr algn="ctr"/>
              <a:r>
                <a:rPr lang="en-US" sz="2400" b="1" dirty="0">
                  <a:latin typeface="Arial Narrow" panose="020B0506020202030204" pitchFamily="34" charset="0"/>
                </a:rPr>
                <a:t>27-3 </a:t>
              </a:r>
            </a:p>
          </p:txBody>
        </p:sp>
      </p:grpSp>
    </p:spTree>
    <p:extLst>
      <p:ext uri="{BB962C8B-B14F-4D97-AF65-F5344CB8AC3E}">
        <p14:creationId xmlns:p14="http://schemas.microsoft.com/office/powerpoint/2010/main" val="2141590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CBC33-B684-4CE6-9D49-76B8939C41A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Insect Bites</a:t>
            </a:r>
          </a:p>
        </p:txBody>
      </p:sp>
      <p:sp>
        <p:nvSpPr>
          <p:cNvPr id="3" name="Text Placeholder 2">
            <a:extLst>
              <a:ext uri="{FF2B5EF4-FFF2-40B4-BE49-F238E27FC236}">
                <a16:creationId xmlns:a16="http://schemas.microsoft.com/office/drawing/2014/main" xmlns="" id="{83F6611C-4F1A-47C3-AC82-63628F3B5C52}"/>
              </a:ext>
            </a:extLst>
          </p:cNvPr>
          <p:cNvSpPr>
            <a:spLocks noGrp="1"/>
          </p:cNvSpPr>
          <p:nvPr>
            <p:ph sz="half" idx="1"/>
          </p:nvPr>
        </p:nvSpPr>
        <p:spPr>
          <a:xfrm>
            <a:off x="365761" y="2405270"/>
            <a:ext cx="6043812" cy="4195034"/>
          </a:xfrm>
        </p:spPr>
        <p:txBody>
          <a:bodyPr>
            <a:normAutofit/>
          </a:bodyPr>
          <a:lstStyle/>
          <a:p>
            <a:pPr marR="0" lvl="0" rtl="0"/>
            <a:r>
              <a:rPr lang="en-US" sz="2400" u="none" strike="noStrike" baseline="0" dirty="0"/>
              <a:t>Spider Bites and Scorpion Stings </a:t>
            </a:r>
          </a:p>
          <a:p>
            <a:pPr lvl="1"/>
            <a:r>
              <a:rPr lang="en-US" sz="2400" u="none" strike="noStrike" baseline="0" dirty="0"/>
              <a:t>The site of a spider bite or scorpion sting is usually very painful. </a:t>
            </a:r>
          </a:p>
          <a:p>
            <a:pPr lvl="1"/>
            <a:r>
              <a:rPr lang="en-US" sz="2400" u="none" strike="noStrike" baseline="0" dirty="0"/>
              <a:t>Severe localized soft-tissue injury and later, tissue necrosis occur.</a:t>
            </a:r>
          </a:p>
          <a:p>
            <a:pPr lvl="1"/>
            <a:endParaRPr lang="en-US" u="none" strike="noStrike" baseline="0" dirty="0"/>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pic>
        <p:nvPicPr>
          <p:cNvPr id="5122" name="Picture 2" descr="Photo shows a last stage brown recluse spider bite. A dark brown area surrounded by pink skin with gel-like transparent matter is show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9883" y="4328455"/>
            <a:ext cx="2862262"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Photo shows a Brown recluse spider. The spider is light brown in color with long le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533" y="1555833"/>
            <a:ext cx="2868612"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2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CBC33-B684-4CE6-9D49-76B8939C41A0}"/>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Insect Bites</a:t>
            </a:r>
          </a:p>
        </p:txBody>
      </p:sp>
      <p:sp>
        <p:nvSpPr>
          <p:cNvPr id="3" name="Text Placeholder 2">
            <a:extLst>
              <a:ext uri="{FF2B5EF4-FFF2-40B4-BE49-F238E27FC236}">
                <a16:creationId xmlns:a16="http://schemas.microsoft.com/office/drawing/2014/main" xmlns="" id="{83F6611C-4F1A-47C3-AC82-63628F3B5C52}"/>
              </a:ext>
            </a:extLst>
          </p:cNvPr>
          <p:cNvSpPr>
            <a:spLocks noGrp="1"/>
          </p:cNvSpPr>
          <p:nvPr>
            <p:ph sz="half" idx="1"/>
          </p:nvPr>
        </p:nvSpPr>
        <p:spPr>
          <a:xfrm>
            <a:off x="705678" y="1942623"/>
            <a:ext cx="5247860" cy="4359507"/>
          </a:xfrm>
        </p:spPr>
        <p:txBody>
          <a:bodyPr>
            <a:normAutofit fontScale="92500"/>
          </a:bodyPr>
          <a:lstStyle/>
          <a:p>
            <a:pPr lvl="0"/>
            <a:r>
              <a:rPr lang="en-US" sz="2400" dirty="0"/>
              <a:t>Tick Bites takes several days to a few weeks for systemic illness to result from a tick bite, although a localized infection at the site may occur sooner. </a:t>
            </a:r>
          </a:p>
          <a:p>
            <a:pPr lvl="1"/>
            <a:r>
              <a:rPr lang="en-US" sz="2400" dirty="0"/>
              <a:t>Ticks usually remain on a host’s body for an hour or two before attaching, so it is important to look for them and remove them as soon as they are discovered. </a:t>
            </a:r>
          </a:p>
          <a:p>
            <a:pPr lvl="1"/>
            <a:r>
              <a:rPr lang="en-US" sz="2400" dirty="0"/>
              <a:t>Have patient monitor the attachment site for signs of a developing rash.</a:t>
            </a:r>
          </a:p>
          <a:p>
            <a:pPr lvl="1"/>
            <a:endParaRPr lang="en-US" u="none" strike="noStrike" baseline="0" dirty="0"/>
          </a:p>
        </p:txBody>
      </p:sp>
      <p:grpSp>
        <p:nvGrpSpPr>
          <p:cNvPr id="5" name="Group 4"/>
          <p:cNvGrpSpPr/>
          <p:nvPr/>
        </p:nvGrpSpPr>
        <p:grpSpPr>
          <a:xfrm>
            <a:off x="10189209" y="448868"/>
            <a:ext cx="1348511" cy="1348508"/>
            <a:chOff x="9615052" y="502721"/>
            <a:chExt cx="1348511"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pic>
        <p:nvPicPr>
          <p:cNvPr id="6146" name="Picture 2" descr="Photo shows a heart shaped rash on the leg of a pati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914" y="3968750"/>
            <a:ext cx="2905125" cy="188118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A photo shows a tick on the surface of a leaf. It has a black and red body with black le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1914" y="1944521"/>
            <a:ext cx="2879725" cy="184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6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C9C82-7B46-42D9-B0CB-AF885575AF91}"/>
              </a:ext>
            </a:extLst>
          </p:cNvPr>
          <p:cNvSpPr>
            <a:spLocks noGrp="1"/>
          </p:cNvSpPr>
          <p:nvPr>
            <p:ph type="title"/>
          </p:nvPr>
        </p:nvSpPr>
        <p:spPr/>
        <p:txBody>
          <a:bodyPr/>
          <a:lstStyle/>
          <a:p>
            <a:pPr marR="0" rtl="0"/>
            <a:r>
              <a:rPr lang="en-US" kern="1600" dirty="0"/>
              <a:t>Patient </a:t>
            </a:r>
            <a:r>
              <a:rPr lang="en-US" b="1" i="0" u="none" strike="noStrike" kern="1600" baseline="0" dirty="0"/>
              <a:t>Assessment: Insect Bites</a:t>
            </a:r>
          </a:p>
        </p:txBody>
      </p:sp>
      <p:sp>
        <p:nvSpPr>
          <p:cNvPr id="3" name="Text Placeholder 2">
            <a:extLst>
              <a:ext uri="{FF2B5EF4-FFF2-40B4-BE49-F238E27FC236}">
                <a16:creationId xmlns:a16="http://schemas.microsoft.com/office/drawing/2014/main" xmlns="" id="{66152B71-E9FF-43C6-8EA9-399354489E37}"/>
              </a:ext>
            </a:extLst>
          </p:cNvPr>
          <p:cNvSpPr>
            <a:spLocks noGrp="1"/>
          </p:cNvSpPr>
          <p:nvPr>
            <p:ph type="body" idx="1"/>
          </p:nvPr>
        </p:nvSpPr>
        <p:spPr>
          <a:xfrm>
            <a:off x="546836" y="1555833"/>
            <a:ext cx="5744633" cy="4954297"/>
          </a:xfrm>
        </p:spPr>
        <p:txBody>
          <a:bodyPr/>
          <a:lstStyle/>
          <a:p>
            <a:pPr marR="0" lvl="0" rtl="0"/>
            <a:r>
              <a:rPr lang="en-US" u="none" strike="noStrike" baseline="0" dirty="0"/>
              <a:t>Stings from Bees, Wasps, Hornets, Yellow Jackets, and Red Ants </a:t>
            </a:r>
          </a:p>
          <a:p>
            <a:pPr lvl="1"/>
            <a:r>
              <a:rPr lang="en-US" u="none" strike="noStrike" baseline="0" dirty="0"/>
              <a:t>Monitor site for localized inflammation and generalized signs of an allergic reaction.</a:t>
            </a:r>
          </a:p>
          <a:p>
            <a:pPr lvl="1"/>
            <a:r>
              <a:rPr lang="en-US" dirty="0"/>
              <a:t>C</a:t>
            </a:r>
            <a:r>
              <a:rPr lang="en-US" u="none" strike="noStrike" baseline="0" dirty="0"/>
              <a:t>losely monitor patient’s vital signs, paying attention to swelling in and around the airway, change in voice, difficulty breathing, and instability of patient’s blood pressure.</a:t>
            </a:r>
          </a:p>
          <a:p>
            <a:pPr lvl="1"/>
            <a:r>
              <a:rPr lang="en-US" u="none" strike="noStrike" baseline="0" dirty="0"/>
              <a:t>Multiple stings are especially concerning and increase one’s risk for serious reactions. </a:t>
            </a:r>
          </a:p>
          <a:p>
            <a:pPr lvl="1"/>
            <a:r>
              <a:rPr lang="en-US" dirty="0"/>
              <a:t>E</a:t>
            </a:r>
            <a:r>
              <a:rPr lang="en-US" u="none" strike="noStrike" baseline="0" dirty="0"/>
              <a:t>ven if the person says they are not allergic to a bee sting, there is always a first time.</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pic>
        <p:nvPicPr>
          <p:cNvPr id="7170" name="Picture 2" descr="Photo shows a foot covered with small red blisters from fire ant b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613" y="2232185"/>
            <a:ext cx="4362850" cy="2957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3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D385EF-2A52-4E87-BDF0-2993867E4A21}"/>
              </a:ext>
            </a:extLst>
          </p:cNvPr>
          <p:cNvSpPr>
            <a:spLocks noGrp="1"/>
          </p:cNvSpPr>
          <p:nvPr>
            <p:ph type="title"/>
          </p:nvPr>
        </p:nvSpPr>
        <p:spPr/>
        <p:txBody>
          <a:bodyPr/>
          <a:lstStyle/>
          <a:p>
            <a:pPr marR="0" rtl="0"/>
            <a:r>
              <a:rPr lang="en-US" b="1" i="0" u="none" strike="noStrike" kern="1600" baseline="0" dirty="0"/>
              <a:t>Assessment: Insect Bites</a:t>
            </a:r>
          </a:p>
        </p:txBody>
      </p:sp>
      <p:sp>
        <p:nvSpPr>
          <p:cNvPr id="3" name="Text Placeholder 2">
            <a:extLst>
              <a:ext uri="{FF2B5EF4-FFF2-40B4-BE49-F238E27FC236}">
                <a16:creationId xmlns:a16="http://schemas.microsoft.com/office/drawing/2014/main" xmlns="" id="{76DC2215-F7DB-4255-8810-6680DF0E8B1D}"/>
              </a:ext>
            </a:extLst>
          </p:cNvPr>
          <p:cNvSpPr>
            <a:spLocks noGrp="1"/>
          </p:cNvSpPr>
          <p:nvPr>
            <p:ph type="body" idx="1"/>
          </p:nvPr>
        </p:nvSpPr>
        <p:spPr/>
        <p:txBody>
          <a:bodyPr/>
          <a:lstStyle/>
          <a:p>
            <a:pPr marR="0" lvl="0" rtl="0"/>
            <a:r>
              <a:rPr lang="en-US" sz="2400" u="none" strike="noStrike" baseline="0" dirty="0"/>
              <a:t>Injuries Caused by Mosquitos and Biting Flies </a:t>
            </a:r>
          </a:p>
          <a:p>
            <a:pPr lvl="1"/>
            <a:r>
              <a:rPr lang="en-US" sz="2200" u="none" strike="noStrike" baseline="0" dirty="0"/>
              <a:t>Assess the affected area(s) for localized inflammation, which, in most cases, should be minor. </a:t>
            </a:r>
          </a:p>
          <a:p>
            <a:pPr lvl="2"/>
            <a:r>
              <a:rPr lang="en-US" sz="2000" u="none" strike="noStrike" baseline="0" dirty="0"/>
              <a:t>Insect-transmitted diseases typically take several days to weeks to manifest themselves. </a:t>
            </a:r>
          </a:p>
          <a:p>
            <a:pPr lvl="2"/>
            <a:r>
              <a:rPr lang="en-US" sz="2000" u="none" strike="noStrike" baseline="0" dirty="0"/>
              <a:t>Given that mosquitoes can transmit serious diseases, advise patient to watch for signs of fever and systemic disease.</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spTree>
    <p:extLst>
      <p:ext uri="{BB962C8B-B14F-4D97-AF65-F5344CB8AC3E}">
        <p14:creationId xmlns:p14="http://schemas.microsoft.com/office/powerpoint/2010/main" val="2592656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71D8E-F892-4796-8AFF-AC098D943D61}"/>
              </a:ext>
            </a:extLst>
          </p:cNvPr>
          <p:cNvSpPr>
            <a:spLocks noGrp="1"/>
          </p:cNvSpPr>
          <p:nvPr>
            <p:ph type="title"/>
          </p:nvPr>
        </p:nvSpPr>
        <p:spPr/>
        <p:txBody>
          <a:bodyPr/>
          <a:lstStyle/>
          <a:p>
            <a:pPr marR="0" rtl="0"/>
            <a:r>
              <a:rPr lang="en-US" b="1" i="0" u="none" strike="noStrike" kern="1600" baseline="0" dirty="0"/>
              <a:t>Patient Assessment: Reptile Bites</a:t>
            </a:r>
          </a:p>
        </p:txBody>
      </p:sp>
      <p:sp>
        <p:nvSpPr>
          <p:cNvPr id="3" name="Text Placeholder 2">
            <a:extLst>
              <a:ext uri="{FF2B5EF4-FFF2-40B4-BE49-F238E27FC236}">
                <a16:creationId xmlns:a16="http://schemas.microsoft.com/office/drawing/2014/main" xmlns="" id="{1F84D3D0-91DA-41AB-918B-DED88085F13B}"/>
              </a:ext>
            </a:extLst>
          </p:cNvPr>
          <p:cNvSpPr>
            <a:spLocks noGrp="1"/>
          </p:cNvSpPr>
          <p:nvPr>
            <p:ph type="body" idx="1"/>
          </p:nvPr>
        </p:nvSpPr>
        <p:spPr>
          <a:xfrm>
            <a:off x="891540" y="1669774"/>
            <a:ext cx="6075790" cy="4520143"/>
          </a:xfrm>
        </p:spPr>
        <p:txBody>
          <a:bodyPr/>
          <a:lstStyle/>
          <a:p>
            <a:r>
              <a:rPr lang="en-US" u="none" strike="noStrike" baseline="0" dirty="0"/>
              <a:t>Snake bites can be life threatening. </a:t>
            </a:r>
          </a:p>
          <a:p>
            <a:pPr lvl="1"/>
            <a:r>
              <a:rPr lang="en-US" u="none" strike="noStrike" baseline="0" dirty="0"/>
              <a:t>Assess ABCDs and continue to monitor patient. </a:t>
            </a:r>
          </a:p>
          <a:p>
            <a:pPr lvl="1"/>
            <a:r>
              <a:rPr lang="en-US" u="none" strike="noStrike" baseline="0" dirty="0"/>
              <a:t>Snake venom can cause:</a:t>
            </a:r>
          </a:p>
          <a:p>
            <a:pPr lvl="2"/>
            <a:r>
              <a:rPr lang="en-US" dirty="0"/>
              <a:t>S</a:t>
            </a:r>
            <a:r>
              <a:rPr lang="en-US" u="none" strike="noStrike" baseline="0" dirty="0"/>
              <a:t>evere systemic bleeding</a:t>
            </a:r>
          </a:p>
          <a:p>
            <a:pPr lvl="2"/>
            <a:r>
              <a:rPr lang="en-US" dirty="0"/>
              <a:t>N</a:t>
            </a:r>
            <a:r>
              <a:rPr lang="en-US" u="none" strike="noStrike" baseline="0" dirty="0"/>
              <a:t>eurologic paralysis</a:t>
            </a:r>
          </a:p>
          <a:p>
            <a:pPr lvl="2"/>
            <a:r>
              <a:rPr lang="en-US" dirty="0"/>
              <a:t>H</a:t>
            </a:r>
            <a:r>
              <a:rPr lang="en-US" u="none" strike="noStrike" baseline="0" dirty="0"/>
              <a:t>ypotension</a:t>
            </a:r>
          </a:p>
          <a:p>
            <a:pPr lvl="2"/>
            <a:r>
              <a:rPr lang="en-US" dirty="0"/>
              <a:t>D</a:t>
            </a:r>
            <a:r>
              <a:rPr lang="en-US" u="none" strike="noStrike" baseline="0" dirty="0"/>
              <a:t>elayed necrosis at the bite site</a:t>
            </a:r>
          </a:p>
          <a:p>
            <a:pPr lvl="1"/>
            <a:r>
              <a:rPr lang="en-US" u="none" strike="noStrike" baseline="0" dirty="0"/>
              <a:t>Monitor patient’s vital signs, paying close attention to any signs of shock. </a:t>
            </a:r>
          </a:p>
          <a:p>
            <a:r>
              <a:rPr lang="en-US" u="none" strike="noStrike" baseline="0" dirty="0"/>
              <a:t>Large reptiles such as alligators and crocodiles generally cause major tissue damage, fractures, and amputations.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pic>
        <p:nvPicPr>
          <p:cNvPr id="8194" name="Picture 2" descr="Photo A shows a brown rattle snake with a checkered pattern, coiled tight with face lifted as if to attack near a pile of rocks in the soil. Photo B shows a copperhead coiled around with its head resting with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2475" y="1769738"/>
            <a:ext cx="2928938" cy="436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69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2412F4-D804-4958-BE2D-FACF84173228}"/>
              </a:ext>
            </a:extLst>
          </p:cNvPr>
          <p:cNvSpPr>
            <a:spLocks noGrp="1"/>
          </p:cNvSpPr>
          <p:nvPr>
            <p:ph type="title"/>
          </p:nvPr>
        </p:nvSpPr>
        <p:spPr/>
        <p:txBody>
          <a:bodyPr/>
          <a:lstStyle/>
          <a:p>
            <a:pPr marR="0" rtl="0"/>
            <a:r>
              <a:rPr lang="en-US" b="1" i="0" u="none" strike="noStrike" kern="1600" baseline="0" dirty="0"/>
              <a:t>Patient Assessment: Injuries from Marine Animal </a:t>
            </a:r>
          </a:p>
        </p:txBody>
      </p:sp>
      <p:sp>
        <p:nvSpPr>
          <p:cNvPr id="3" name="Text Placeholder 2">
            <a:extLst>
              <a:ext uri="{FF2B5EF4-FFF2-40B4-BE49-F238E27FC236}">
                <a16:creationId xmlns:a16="http://schemas.microsoft.com/office/drawing/2014/main" xmlns="" id="{464399C1-D09A-4F19-AD6B-BAFF7601C037}"/>
              </a:ext>
            </a:extLst>
          </p:cNvPr>
          <p:cNvSpPr>
            <a:spLocks noGrp="1"/>
          </p:cNvSpPr>
          <p:nvPr>
            <p:ph type="body" idx="1"/>
          </p:nvPr>
        </p:nvSpPr>
        <p:spPr>
          <a:xfrm>
            <a:off x="891540" y="2653748"/>
            <a:ext cx="5499321" cy="3536169"/>
          </a:xfrm>
        </p:spPr>
        <p:txBody>
          <a:bodyPr/>
          <a:lstStyle/>
          <a:p>
            <a:r>
              <a:rPr lang="en-US" u="none" strike="noStrike" baseline="0" dirty="0"/>
              <a:t>Most injuries from marine animals cause local soft-tissue damage, but some injuries can cause cardiovascular or neurologic instability. </a:t>
            </a:r>
          </a:p>
          <a:p>
            <a:pPr lvl="1"/>
            <a:r>
              <a:rPr lang="en-US" u="none" strike="noStrike" baseline="0" dirty="0"/>
              <a:t>Evaluate the severity of any soft-tissue injuries and monitor the vital signs.</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27-2 </a:t>
              </a:r>
            </a:p>
          </p:txBody>
        </p:sp>
      </p:grpSp>
      <p:pic>
        <p:nvPicPr>
          <p:cNvPr id="9218" name="Picture 2" descr="Photo shows a stingray, with a flat body and thin tail on the ocean flo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5473" y="2680548"/>
            <a:ext cx="3299866" cy="231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370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71CB0-94CE-4C46-BAA4-4C9863CC64AC}"/>
              </a:ext>
            </a:extLst>
          </p:cNvPr>
          <p:cNvSpPr>
            <a:spLocks noGrp="1"/>
          </p:cNvSpPr>
          <p:nvPr>
            <p:ph type="title"/>
          </p:nvPr>
        </p:nvSpPr>
        <p:spPr/>
        <p:txBody>
          <a:bodyPr/>
          <a:lstStyle/>
          <a:p>
            <a:pPr marR="0" rtl="0"/>
            <a:r>
              <a:rPr lang="en-US" b="1" i="0" u="none" strike="noStrike" kern="1600" baseline="0" dirty="0"/>
              <a:t>Objectives</a:t>
            </a:r>
          </a:p>
        </p:txBody>
      </p:sp>
      <p:sp>
        <p:nvSpPr>
          <p:cNvPr id="3" name="Text Placeholder 2">
            <a:extLst>
              <a:ext uri="{FF2B5EF4-FFF2-40B4-BE49-F238E27FC236}">
                <a16:creationId xmlns:a16="http://schemas.microsoft.com/office/drawing/2014/main" xmlns="" id="{E4A66523-1F4D-487E-B032-A22FA654FB05}"/>
              </a:ext>
            </a:extLst>
          </p:cNvPr>
          <p:cNvSpPr>
            <a:spLocks noGrp="1"/>
          </p:cNvSpPr>
          <p:nvPr>
            <p:ph type="body" idx="1"/>
          </p:nvPr>
        </p:nvSpPr>
        <p:spPr>
          <a:xfrm>
            <a:off x="878205" y="1881659"/>
            <a:ext cx="10435590" cy="4578776"/>
          </a:xfrm>
        </p:spPr>
        <p:txBody>
          <a:bodyPr/>
          <a:lstStyle/>
          <a:p>
            <a:pPr marR="0" lvl="0" rtl="0"/>
            <a:r>
              <a:rPr lang="en-US" u="none" strike="noStrike" baseline="0" dirty="0"/>
              <a:t>27-1 Describe how plants and fungi can be harmful to humans.</a:t>
            </a:r>
          </a:p>
          <a:p>
            <a:pPr marR="0" lvl="0" rtl="0"/>
            <a:r>
              <a:rPr lang="en-US" u="none" strike="noStrike" baseline="0" dirty="0"/>
              <a:t>27-2 Describe how mushrooms can be harmful to humans.</a:t>
            </a:r>
          </a:p>
          <a:p>
            <a:pPr marR="0" lvl="0" rtl="0"/>
            <a:r>
              <a:rPr lang="en-US" u="none" strike="noStrike" baseline="0" dirty="0"/>
              <a:t>27-3 Describe and demonstrate how to assess a patient who has been injured following an encounter with a toxic plant, an animal, or marine life.</a:t>
            </a:r>
          </a:p>
          <a:p>
            <a:pPr marR="0" lvl="0" rtl="0"/>
            <a:r>
              <a:rPr lang="en-US" u="none" strike="noStrike" baseline="0" dirty="0"/>
              <a:t>27-4 Describe and demonstrate how to manage an exposure to topical (on the skin) toxins.</a:t>
            </a:r>
          </a:p>
          <a:p>
            <a:pPr marR="0" lvl="0" rtl="0"/>
            <a:r>
              <a:rPr lang="en-US" u="none" strike="noStrike" baseline="0" dirty="0"/>
              <a:t>27-5 Describe how to manage someone who has been bitten by a poisonous snake.</a:t>
            </a:r>
          </a:p>
          <a:p>
            <a:pPr marR="0" lvl="0" rtl="0"/>
            <a:r>
              <a:rPr lang="en-US" u="none" strike="noStrike" baseline="0" dirty="0"/>
              <a:t>27-6 Describe and demonstrate the proper management of wounds caused by animals, including reptiles, insects, and spiders.</a:t>
            </a:r>
          </a:p>
        </p:txBody>
      </p:sp>
      <p:pic>
        <p:nvPicPr>
          <p:cNvPr id="4" name="Picture 3"/>
          <p:cNvPicPr>
            <a:picLocks noChangeAspect="1"/>
          </p:cNvPicPr>
          <p:nvPr/>
        </p:nvPicPr>
        <p:blipFill>
          <a:blip r:embed="rId2"/>
          <a:stretch>
            <a:fillRect/>
          </a:stretch>
        </p:blipFill>
        <p:spPr>
          <a:xfrm>
            <a:off x="10476718" y="314169"/>
            <a:ext cx="1359526" cy="1365622"/>
          </a:xfrm>
          <a:prstGeom prst="rect">
            <a:avLst/>
          </a:prstGeom>
        </p:spPr>
      </p:pic>
    </p:spTree>
    <p:extLst>
      <p:ext uri="{BB962C8B-B14F-4D97-AF65-F5344CB8AC3E}">
        <p14:creationId xmlns:p14="http://schemas.microsoft.com/office/powerpoint/2010/main" val="263991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BD8F3-E811-4949-B751-286794DABC3D}"/>
              </a:ext>
            </a:extLst>
          </p:cNvPr>
          <p:cNvSpPr>
            <a:spLocks noGrp="1"/>
          </p:cNvSpPr>
          <p:nvPr>
            <p:ph type="title"/>
          </p:nvPr>
        </p:nvSpPr>
        <p:spPr/>
        <p:txBody>
          <a:bodyPr/>
          <a:lstStyle/>
          <a:p>
            <a:pPr marR="0" rtl="0"/>
            <a:r>
              <a:rPr lang="en-US" b="1" i="0" u="none" strike="noStrike" kern="1600" baseline="0" dirty="0"/>
              <a:t>Patient</a:t>
            </a:r>
            <a:r>
              <a:rPr lang="en-US" b="1" i="0" u="none" strike="noStrike" kern="1600" dirty="0"/>
              <a:t> </a:t>
            </a:r>
            <a:r>
              <a:rPr lang="en-US" b="1" i="0" u="none" strike="noStrike" kern="1600" baseline="0" dirty="0"/>
              <a:t>Assessment: Injuries</a:t>
            </a:r>
            <a:r>
              <a:rPr lang="en-US" b="1" i="0" u="none" strike="noStrike" kern="1600" dirty="0"/>
              <a:t> from Mammals</a:t>
            </a:r>
            <a:endParaRPr lang="en-US" b="1" i="0" u="none" strike="noStrike" kern="1600" baseline="0" dirty="0"/>
          </a:p>
        </p:txBody>
      </p:sp>
      <p:sp>
        <p:nvSpPr>
          <p:cNvPr id="3" name="Text Placeholder 2">
            <a:extLst>
              <a:ext uri="{FF2B5EF4-FFF2-40B4-BE49-F238E27FC236}">
                <a16:creationId xmlns:a16="http://schemas.microsoft.com/office/drawing/2014/main" xmlns="" id="{3AEA64BA-0DC3-4F4B-8ADA-4F4EAA94C5AF}"/>
              </a:ext>
            </a:extLst>
          </p:cNvPr>
          <p:cNvSpPr>
            <a:spLocks noGrp="1"/>
          </p:cNvSpPr>
          <p:nvPr>
            <p:ph type="body" idx="1"/>
          </p:nvPr>
        </p:nvSpPr>
        <p:spPr>
          <a:xfrm>
            <a:off x="901479" y="1657052"/>
            <a:ext cx="6393843" cy="4684113"/>
          </a:xfrm>
        </p:spPr>
        <p:txBody>
          <a:bodyPr/>
          <a:lstStyle/>
          <a:p>
            <a:pPr marR="0" lvl="0" rtl="0"/>
            <a:r>
              <a:rPr lang="en-US" u="none" strike="noStrike" baseline="0" dirty="0"/>
              <a:t>For injuries caused by large animals:</a:t>
            </a:r>
          </a:p>
          <a:p>
            <a:pPr lvl="1"/>
            <a:r>
              <a:rPr lang="en-US" dirty="0"/>
              <a:t>P</a:t>
            </a:r>
            <a:r>
              <a:rPr lang="en-US" u="none" strike="noStrike" baseline="0" dirty="0"/>
              <a:t>ay close attention to excessive bleeding and the ABCDs.</a:t>
            </a:r>
          </a:p>
          <a:p>
            <a:pPr lvl="1"/>
            <a:r>
              <a:rPr lang="en-US" dirty="0"/>
              <a:t>P</a:t>
            </a:r>
            <a:r>
              <a:rPr lang="en-US" u="none" strike="noStrike" baseline="0" dirty="0"/>
              <a:t>erform a complete secondary patient assessment. </a:t>
            </a:r>
          </a:p>
          <a:p>
            <a:r>
              <a:rPr lang="en-US" u="none" strike="noStrike" baseline="0" dirty="0"/>
              <a:t>Assess all soft-tissue injuries for the degree of external bleeding. </a:t>
            </a:r>
          </a:p>
          <a:p>
            <a:r>
              <a:rPr lang="en-US" u="none" strike="noStrike" baseline="0" dirty="0"/>
              <a:t>Carefully evaluate patient for evidence of internal injuries and head or spine injuries. </a:t>
            </a:r>
          </a:p>
          <a:p>
            <a:r>
              <a:rPr lang="en-US" dirty="0"/>
              <a:t>E</a:t>
            </a:r>
            <a:r>
              <a:rPr lang="en-US" u="none" strike="noStrike" baseline="0" dirty="0"/>
              <a:t>valuate each soft-tissue injury for redness and swelling that may indicate a developing infection.</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27-3 </a:t>
              </a:r>
            </a:p>
          </p:txBody>
        </p:sp>
      </p:grpSp>
      <p:pic>
        <p:nvPicPr>
          <p:cNvPr id="10242" name="Picture 2" descr="Photo shows a brown grizzly bear standing on a grassy h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8045" y="2131298"/>
            <a:ext cx="3782410" cy="252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608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Management</a:t>
            </a:r>
          </a:p>
        </p:txBody>
      </p:sp>
    </p:spTree>
    <p:extLst>
      <p:ext uri="{BB962C8B-B14F-4D97-AF65-F5344CB8AC3E}">
        <p14:creationId xmlns:p14="http://schemas.microsoft.com/office/powerpoint/2010/main" val="176738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EB436-3007-4390-88A4-051DCC931E99}"/>
              </a:ext>
            </a:extLst>
          </p:cNvPr>
          <p:cNvSpPr>
            <a:spLocks noGrp="1"/>
          </p:cNvSpPr>
          <p:nvPr>
            <p:ph type="title"/>
          </p:nvPr>
        </p:nvSpPr>
        <p:spPr/>
        <p:txBody>
          <a:bodyPr/>
          <a:lstStyle/>
          <a:p>
            <a:pPr marR="0" rtl="0"/>
            <a:r>
              <a:rPr lang="en-US" b="1" i="0" u="none" strike="noStrike" kern="1600" baseline="0" dirty="0"/>
              <a:t>Management: Scene</a:t>
            </a:r>
            <a:r>
              <a:rPr lang="en-US" b="1" i="0" u="none" strike="noStrike" kern="1600" dirty="0"/>
              <a:t> Safety</a:t>
            </a:r>
            <a:endParaRPr lang="en-US" b="1" i="0" u="none" strike="noStrike" kern="1600" baseline="0" dirty="0"/>
          </a:p>
        </p:txBody>
      </p:sp>
      <p:sp>
        <p:nvSpPr>
          <p:cNvPr id="3" name="Text Placeholder 2">
            <a:extLst>
              <a:ext uri="{FF2B5EF4-FFF2-40B4-BE49-F238E27FC236}">
                <a16:creationId xmlns:a16="http://schemas.microsoft.com/office/drawing/2014/main" xmlns="" id="{59D5BE2B-35F3-46B9-9BB2-8949D667F4A9}"/>
              </a:ext>
            </a:extLst>
          </p:cNvPr>
          <p:cNvSpPr>
            <a:spLocks noGrp="1"/>
          </p:cNvSpPr>
          <p:nvPr>
            <p:ph type="body" idx="1"/>
          </p:nvPr>
        </p:nvSpPr>
        <p:spPr>
          <a:xfrm>
            <a:off x="891540" y="2941983"/>
            <a:ext cx="10435590" cy="3247934"/>
          </a:xfrm>
        </p:spPr>
        <p:txBody>
          <a:bodyPr/>
          <a:lstStyle/>
          <a:p>
            <a:pPr marR="0" lvl="0" rtl="0"/>
            <a:r>
              <a:rPr lang="en-US" u="none" strike="noStrike" baseline="0" dirty="0"/>
              <a:t>As for any incident, ensure that the scene is safe with no plants or animal life that could further harm patients or rescuers. </a:t>
            </a:r>
          </a:p>
          <a:p>
            <a:r>
              <a:rPr lang="en-US" u="none" strike="noStrike" baseline="0" dirty="0"/>
              <a:t>Observe standard precautions to prevent contact with plant toxins or animal-transmitted diseases.</a:t>
            </a:r>
          </a:p>
        </p:txBody>
      </p:sp>
      <p:grpSp>
        <p:nvGrpSpPr>
          <p:cNvPr id="4" name="Group 3"/>
          <p:cNvGrpSpPr/>
          <p:nvPr/>
        </p:nvGrpSpPr>
        <p:grpSpPr>
          <a:xfrm>
            <a:off x="10189211"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1131978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EB436-3007-4390-88A4-051DCC931E99}"/>
              </a:ext>
            </a:extLst>
          </p:cNvPr>
          <p:cNvSpPr>
            <a:spLocks noGrp="1"/>
          </p:cNvSpPr>
          <p:nvPr>
            <p:ph type="title"/>
          </p:nvPr>
        </p:nvSpPr>
        <p:spPr/>
        <p:txBody>
          <a:bodyPr/>
          <a:lstStyle/>
          <a:p>
            <a:pPr marR="0" rtl="0"/>
            <a:r>
              <a:rPr lang="en-US" b="1" i="0" u="none" strike="noStrike" kern="1600" baseline="0" dirty="0"/>
              <a:t>Management: Primary</a:t>
            </a:r>
            <a:r>
              <a:rPr lang="en-US" b="1" i="0" u="none" strike="noStrike" kern="1600" dirty="0"/>
              <a:t> Survey</a:t>
            </a:r>
            <a:endParaRPr lang="en-US" b="1" i="0" u="none" strike="noStrike" kern="1600" baseline="0" dirty="0"/>
          </a:p>
        </p:txBody>
      </p:sp>
      <p:sp>
        <p:nvSpPr>
          <p:cNvPr id="3" name="Text Placeholder 2">
            <a:extLst>
              <a:ext uri="{FF2B5EF4-FFF2-40B4-BE49-F238E27FC236}">
                <a16:creationId xmlns:a16="http://schemas.microsoft.com/office/drawing/2014/main" xmlns="" id="{59D5BE2B-35F3-46B9-9BB2-8949D667F4A9}"/>
              </a:ext>
            </a:extLst>
          </p:cNvPr>
          <p:cNvSpPr>
            <a:spLocks noGrp="1"/>
          </p:cNvSpPr>
          <p:nvPr>
            <p:ph type="body" idx="1"/>
          </p:nvPr>
        </p:nvSpPr>
        <p:spPr>
          <a:xfrm>
            <a:off x="878205" y="1959809"/>
            <a:ext cx="10435590" cy="4144146"/>
          </a:xfrm>
        </p:spPr>
        <p:txBody>
          <a:bodyPr/>
          <a:lstStyle/>
          <a:p>
            <a:r>
              <a:rPr lang="en-US" dirty="0"/>
              <a:t>C</a:t>
            </a:r>
            <a:r>
              <a:rPr lang="en-US" u="none" strike="noStrike" baseline="0" dirty="0"/>
              <a:t>ontrol excessive bleeding and manage the ABCD-related problems. </a:t>
            </a:r>
          </a:p>
          <a:p>
            <a:pPr lvl="1"/>
            <a:r>
              <a:rPr lang="en-US" u="none" strike="noStrike" baseline="0" dirty="0"/>
              <a:t>If patient is unresponsive, immediately open the airway and simultaneously check for breathing and for a carotid pulse. </a:t>
            </a:r>
          </a:p>
          <a:p>
            <a:pPr lvl="1"/>
            <a:r>
              <a:rPr lang="en-US" u="none" strike="noStrike" baseline="0" dirty="0"/>
              <a:t>If no pulse, immediately begin CPR using the latest guidelines.</a:t>
            </a:r>
          </a:p>
          <a:p>
            <a:pPr lvl="1"/>
            <a:r>
              <a:rPr lang="en-US" u="none" strike="noStrike" baseline="0" dirty="0"/>
              <a:t>Request EMS assistance as needed. </a:t>
            </a:r>
            <a:endParaRPr lang="en-US" dirty="0"/>
          </a:p>
          <a:p>
            <a:r>
              <a:rPr lang="en-US" dirty="0"/>
              <a:t>Patient Position:</a:t>
            </a:r>
          </a:p>
          <a:p>
            <a:pPr lvl="1"/>
            <a:r>
              <a:rPr lang="en-US" dirty="0"/>
              <a:t>In the absence of significant trauma, place patient in a position of comfort. </a:t>
            </a:r>
          </a:p>
          <a:p>
            <a:pPr lvl="1"/>
            <a:r>
              <a:rPr lang="en-US" dirty="0"/>
              <a:t>Place patients who are in shock in a supine position and keep them warm.</a:t>
            </a:r>
          </a:p>
          <a:p>
            <a:r>
              <a:rPr lang="en-US" dirty="0"/>
              <a:t>For breathing difficulties:</a:t>
            </a:r>
          </a:p>
          <a:p>
            <a:pPr lvl="1"/>
            <a:r>
              <a:rPr lang="en-US" dirty="0"/>
              <a:t>Apply high-flow oxygen by nonrebreather mask.</a:t>
            </a:r>
          </a:p>
          <a:p>
            <a:pPr lvl="1"/>
            <a:r>
              <a:rPr lang="en-US" dirty="0"/>
              <a:t>Titrate the oxygen saturation level with a pulse oximeter to between 94 and 99%. </a:t>
            </a:r>
          </a:p>
          <a:p>
            <a:pPr marL="457200" lvl="1" indent="0">
              <a:buNone/>
            </a:pPr>
            <a:endParaRPr lang="en-US" dirty="0"/>
          </a:p>
          <a:p>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1672584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ECE86A-0EFE-4C85-853A-3AD72744BB64}"/>
              </a:ext>
            </a:extLst>
          </p:cNvPr>
          <p:cNvSpPr>
            <a:spLocks noGrp="1"/>
          </p:cNvSpPr>
          <p:nvPr>
            <p:ph type="title"/>
          </p:nvPr>
        </p:nvSpPr>
        <p:spPr/>
        <p:txBody>
          <a:bodyPr/>
          <a:lstStyle/>
          <a:p>
            <a:r>
              <a:rPr lang="en-US" kern="1600" dirty="0"/>
              <a:t>Management: Transportation Considerations</a:t>
            </a:r>
            <a:endParaRPr lang="en-US" b="1" i="0" u="none" strike="noStrike" kern="1600" baseline="0" dirty="0"/>
          </a:p>
        </p:txBody>
      </p:sp>
      <p:sp>
        <p:nvSpPr>
          <p:cNvPr id="3" name="Text Placeholder 2">
            <a:extLst>
              <a:ext uri="{FF2B5EF4-FFF2-40B4-BE49-F238E27FC236}">
                <a16:creationId xmlns:a16="http://schemas.microsoft.com/office/drawing/2014/main" xmlns="" id="{2193DD64-3E05-44BB-AED0-D34D099329E6}"/>
              </a:ext>
            </a:extLst>
          </p:cNvPr>
          <p:cNvSpPr>
            <a:spLocks noGrp="1"/>
          </p:cNvSpPr>
          <p:nvPr>
            <p:ph type="body" idx="1"/>
          </p:nvPr>
        </p:nvSpPr>
        <p:spPr/>
        <p:txBody>
          <a:bodyPr/>
          <a:lstStyle/>
          <a:p>
            <a:r>
              <a:rPr lang="en-US" u="none" strike="noStrike" baseline="0" dirty="0"/>
              <a:t>Further management of almost any serious animal-related injury, envenomation, or toxic ingestion should include urgent evacuation and transport to a definitive-care facility. </a:t>
            </a:r>
          </a:p>
          <a:p>
            <a:r>
              <a:rPr lang="en-US" dirty="0"/>
              <a:t>Base your choice of transport (i.e., by ground or by air) on:</a:t>
            </a:r>
          </a:p>
          <a:p>
            <a:pPr lvl="1"/>
            <a:r>
              <a:rPr lang="en-US" dirty="0"/>
              <a:t>The length of transport</a:t>
            </a:r>
          </a:p>
          <a:p>
            <a:pPr lvl="1"/>
            <a:r>
              <a:rPr lang="en-US" dirty="0"/>
              <a:t>The severity of the injury </a:t>
            </a:r>
          </a:p>
          <a:p>
            <a:pPr lvl="1"/>
            <a:r>
              <a:rPr lang="en-US" dirty="0"/>
              <a:t>Local protocols</a:t>
            </a:r>
          </a:p>
          <a:p>
            <a:r>
              <a:rPr lang="en-US" dirty="0"/>
              <a:t>Given that the effects of many toxins take time to become evident, assume that patients have a life-threatening condition and plan accordingly.</a:t>
            </a:r>
          </a:p>
        </p:txBody>
      </p:sp>
      <p:grpSp>
        <p:nvGrpSpPr>
          <p:cNvPr id="8" name="Group 7"/>
          <p:cNvGrpSpPr/>
          <p:nvPr/>
        </p:nvGrpSpPr>
        <p:grpSpPr>
          <a:xfrm>
            <a:off x="10189209" y="448868"/>
            <a:ext cx="1348511" cy="1348508"/>
            <a:chOff x="9615052" y="502721"/>
            <a:chExt cx="1348511" cy="1348508"/>
          </a:xfrm>
        </p:grpSpPr>
        <p:sp>
          <p:nvSpPr>
            <p:cNvPr id="9" name="Cross 8"/>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2479264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2DA83B-C612-4115-A05E-68DC1D4263EC}"/>
              </a:ext>
            </a:extLst>
          </p:cNvPr>
          <p:cNvSpPr>
            <a:spLocks noGrp="1"/>
          </p:cNvSpPr>
          <p:nvPr>
            <p:ph type="title"/>
          </p:nvPr>
        </p:nvSpPr>
        <p:spPr>
          <a:xfrm>
            <a:off x="0" y="121033"/>
            <a:ext cx="12192000" cy="1002089"/>
          </a:xfrm>
        </p:spPr>
        <p:txBody>
          <a:bodyPr anchor="ctr">
            <a:normAutofit/>
          </a:bodyPr>
          <a:lstStyle/>
          <a:p>
            <a:r>
              <a:rPr lang="en-US" kern="1600" dirty="0"/>
              <a:t>Management: Biting and Stinging Creatures</a:t>
            </a:r>
            <a:endParaRPr lang="en-US" b="1" i="0" u="none" strike="noStrike" kern="1600" baseline="0" dirty="0"/>
          </a:p>
        </p:txBody>
      </p:sp>
      <p:sp>
        <p:nvSpPr>
          <p:cNvPr id="3" name="Text Placeholder 2">
            <a:extLst>
              <a:ext uri="{FF2B5EF4-FFF2-40B4-BE49-F238E27FC236}">
                <a16:creationId xmlns:a16="http://schemas.microsoft.com/office/drawing/2014/main" xmlns="" id="{D474B9D4-07B5-4A4F-9F3C-A4BD4F28D284}"/>
              </a:ext>
            </a:extLst>
          </p:cNvPr>
          <p:cNvSpPr>
            <a:spLocks noGrp="1"/>
          </p:cNvSpPr>
          <p:nvPr>
            <p:ph sz="half" idx="1"/>
          </p:nvPr>
        </p:nvSpPr>
        <p:spPr>
          <a:xfrm>
            <a:off x="914400" y="1461052"/>
            <a:ext cx="4855464" cy="4729436"/>
          </a:xfrm>
        </p:spPr>
        <p:txBody>
          <a:bodyPr>
            <a:normAutofit lnSpcReduction="10000"/>
          </a:bodyPr>
          <a:lstStyle/>
          <a:p>
            <a:r>
              <a:rPr lang="en-US" sz="2400" u="none" strike="noStrike" baseline="0" dirty="0"/>
              <a:t>If a stinger is present, scrape the stinger off the skin using the edge of a firm flat object such as a credit card.</a:t>
            </a:r>
          </a:p>
          <a:p>
            <a:pPr lvl="1"/>
            <a:r>
              <a:rPr lang="en-US" dirty="0"/>
              <a:t>Clean the bite area using soap and water. </a:t>
            </a:r>
          </a:p>
          <a:p>
            <a:r>
              <a:rPr lang="en-US" dirty="0"/>
              <a:t>For spider bites or scorpion stings, immobilize (splint) the area to slow the spread of venom. </a:t>
            </a:r>
          </a:p>
          <a:p>
            <a:pPr lvl="1"/>
            <a:r>
              <a:rPr lang="en-US" dirty="0"/>
              <a:t>Do not use a tourniquet unless there is severe bleeding. </a:t>
            </a:r>
          </a:p>
          <a:p>
            <a:r>
              <a:rPr lang="en-US" dirty="0"/>
              <a:t>Continue to provide supportive care and arrange for transport.</a:t>
            </a:r>
          </a:p>
          <a:p>
            <a:endParaRPr lang="en-US" sz="2400" u="none" strike="noStrike" baseline="0" dirty="0"/>
          </a:p>
        </p:txBody>
      </p:sp>
      <p:grpSp>
        <p:nvGrpSpPr>
          <p:cNvPr id="6" name="Group 5"/>
          <p:cNvGrpSpPr/>
          <p:nvPr/>
        </p:nvGrpSpPr>
        <p:grpSpPr>
          <a:xfrm>
            <a:off x="10189209" y="448868"/>
            <a:ext cx="1348511" cy="1348508"/>
            <a:chOff x="9615052" y="502721"/>
            <a:chExt cx="1348511" cy="1348508"/>
          </a:xfrm>
        </p:grpSpPr>
        <p:sp>
          <p:nvSpPr>
            <p:cNvPr id="7" name="Cross 6"/>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pic>
        <p:nvPicPr>
          <p:cNvPr id="11266" name="Picture 2" descr="A photo shows scraping off the hand with the edge of a credit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374" y="2043884"/>
            <a:ext cx="4022410" cy="306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6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D4D09-1794-4037-9644-C33808C35B17}"/>
              </a:ext>
            </a:extLst>
          </p:cNvPr>
          <p:cNvSpPr>
            <a:spLocks noGrp="1"/>
          </p:cNvSpPr>
          <p:nvPr>
            <p:ph type="title"/>
          </p:nvPr>
        </p:nvSpPr>
        <p:spPr/>
        <p:txBody>
          <a:bodyPr/>
          <a:lstStyle/>
          <a:p>
            <a:pPr marR="0" rtl="0"/>
            <a:r>
              <a:rPr lang="en-US" b="1" i="0" u="none" strike="noStrike" kern="1600" baseline="0" dirty="0"/>
              <a:t>Management: Epinephrine</a:t>
            </a:r>
            <a:r>
              <a:rPr lang="en-US" b="1" i="0" u="none" strike="noStrike" kern="1600" dirty="0"/>
              <a:t> Auto-Injector</a:t>
            </a:r>
            <a:endParaRPr lang="en-US" b="1" i="0" u="none" strike="noStrike" kern="1600" baseline="0" dirty="0"/>
          </a:p>
        </p:txBody>
      </p:sp>
      <p:sp>
        <p:nvSpPr>
          <p:cNvPr id="3" name="Text Placeholder 2">
            <a:extLst>
              <a:ext uri="{FF2B5EF4-FFF2-40B4-BE49-F238E27FC236}">
                <a16:creationId xmlns:a16="http://schemas.microsoft.com/office/drawing/2014/main" xmlns="" id="{330EACA1-7EB9-4F5A-B2E4-01A3E2A84E66}"/>
              </a:ext>
            </a:extLst>
          </p:cNvPr>
          <p:cNvSpPr>
            <a:spLocks noGrp="1"/>
          </p:cNvSpPr>
          <p:nvPr>
            <p:ph type="body" idx="1"/>
          </p:nvPr>
        </p:nvSpPr>
        <p:spPr>
          <a:xfrm>
            <a:off x="833274" y="2568632"/>
            <a:ext cx="10704444" cy="2408053"/>
          </a:xfrm>
        </p:spPr>
        <p:txBody>
          <a:bodyPr/>
          <a:lstStyle/>
          <a:p>
            <a:r>
              <a:rPr lang="en-US" u="none" strike="noStrike" baseline="0" dirty="0"/>
              <a:t>If patient has a known allergy to certain insects, such as bees, they may have an epinephrine auto-injector. </a:t>
            </a:r>
          </a:p>
          <a:p>
            <a:r>
              <a:rPr lang="en-US" u="none" strike="noStrike" baseline="0" dirty="0"/>
              <a:t>If indicated and authorized by your medical director and local protocols, you may need to assist patient in administering an injection of epinephrine.</a:t>
            </a:r>
          </a:p>
          <a:p>
            <a:r>
              <a:rPr lang="en-US" u="none" strike="noStrike" baseline="0" dirty="0"/>
              <a:t>Use patient’s own medication only.</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3920501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29DA47-2B94-40FF-A947-21624F1EA91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Tick Bites</a:t>
            </a:r>
          </a:p>
        </p:txBody>
      </p:sp>
      <p:sp>
        <p:nvSpPr>
          <p:cNvPr id="3" name="Text Placeholder 2">
            <a:extLst>
              <a:ext uri="{FF2B5EF4-FFF2-40B4-BE49-F238E27FC236}">
                <a16:creationId xmlns:a16="http://schemas.microsoft.com/office/drawing/2014/main" xmlns="" id="{DEDF8829-F73E-4104-A464-A8E10FF24D67}"/>
              </a:ext>
            </a:extLst>
          </p:cNvPr>
          <p:cNvSpPr>
            <a:spLocks noGrp="1"/>
          </p:cNvSpPr>
          <p:nvPr>
            <p:ph sz="half" idx="1"/>
          </p:nvPr>
        </p:nvSpPr>
        <p:spPr>
          <a:xfrm>
            <a:off x="477079" y="1987826"/>
            <a:ext cx="5932494" cy="4202662"/>
          </a:xfrm>
        </p:spPr>
        <p:txBody>
          <a:bodyPr>
            <a:normAutofit/>
          </a:bodyPr>
          <a:lstStyle/>
          <a:p>
            <a:r>
              <a:rPr lang="en-US" sz="2100" u="none" strike="noStrike" baseline="0" dirty="0"/>
              <a:t>To properly remove an attached tick, perform the following steps:</a:t>
            </a:r>
          </a:p>
          <a:p>
            <a:pPr lvl="1"/>
            <a:r>
              <a:rPr lang="en-US" sz="2100" u="none" strike="noStrike" baseline="0" dirty="0"/>
              <a:t>Grasp the tick as close to the surface of patient’s skin as possible, preferably with fine-tipped tweezers while using medical</a:t>
            </a:r>
            <a:r>
              <a:rPr lang="en-US" sz="2100" u="none" strike="noStrike" dirty="0"/>
              <a:t> </a:t>
            </a:r>
            <a:r>
              <a:rPr lang="en-US" sz="2100" u="none" strike="noStrike" baseline="0" dirty="0"/>
              <a:t>gloves. </a:t>
            </a:r>
          </a:p>
          <a:p>
            <a:pPr lvl="1"/>
            <a:r>
              <a:rPr lang="en-US" sz="2100" dirty="0"/>
              <a:t>Do not apply fingernail polish, isopropyl alcohol, or a hot match head to the tick, because doing so can cause the release of toxins into the bite wound.</a:t>
            </a:r>
          </a:p>
          <a:p>
            <a:pPr marL="457200" lvl="1" indent="0">
              <a:buNone/>
            </a:pPr>
            <a:endParaRPr lang="en-US" sz="2400" u="none" strike="noStrike" baseline="0" dirty="0"/>
          </a:p>
        </p:txBody>
      </p:sp>
      <p:grpSp>
        <p:nvGrpSpPr>
          <p:cNvPr id="5" name="Group 4"/>
          <p:cNvGrpSpPr/>
          <p:nvPr/>
        </p:nvGrpSpPr>
        <p:grpSpPr>
          <a:xfrm>
            <a:off x="10189211" y="448868"/>
            <a:ext cx="1348509" cy="1348508"/>
            <a:chOff x="9615054" y="502721"/>
            <a:chExt cx="1348509"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pic>
        <p:nvPicPr>
          <p:cNvPr id="12290" name="Picture 2" descr=" Use the tweezers to hold the stinger. " title="Illustration shows a proper way for removal of a tick using fine-toothed tweez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57" y="2096144"/>
            <a:ext cx="3425496" cy="3545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0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29DA47-2B94-40FF-A947-21624F1EA91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Management: Tick Bites</a:t>
            </a:r>
          </a:p>
        </p:txBody>
      </p:sp>
      <p:sp>
        <p:nvSpPr>
          <p:cNvPr id="3" name="Text Placeholder 2">
            <a:extLst>
              <a:ext uri="{FF2B5EF4-FFF2-40B4-BE49-F238E27FC236}">
                <a16:creationId xmlns:a16="http://schemas.microsoft.com/office/drawing/2014/main" xmlns="" id="{DEDF8829-F73E-4104-A464-A8E10FF24D67}"/>
              </a:ext>
            </a:extLst>
          </p:cNvPr>
          <p:cNvSpPr>
            <a:spLocks noGrp="1"/>
          </p:cNvSpPr>
          <p:nvPr>
            <p:ph sz="half" idx="1"/>
          </p:nvPr>
        </p:nvSpPr>
        <p:spPr>
          <a:xfrm>
            <a:off x="477079" y="2344044"/>
            <a:ext cx="5932494" cy="3846444"/>
          </a:xfrm>
        </p:spPr>
        <p:txBody>
          <a:bodyPr>
            <a:normAutofit/>
          </a:bodyPr>
          <a:lstStyle/>
          <a:p>
            <a:pPr lvl="1"/>
            <a:r>
              <a:rPr lang="en-US" sz="2100" dirty="0"/>
              <a:t>Pull the tick out with gentle, steady pressure, taking care not to crush the tick’s body. The tick may release infected saliva into the skin when crushed.</a:t>
            </a:r>
          </a:p>
          <a:p>
            <a:pPr lvl="1"/>
            <a:r>
              <a:rPr lang="en-US" sz="2100" dirty="0"/>
              <a:t>After the tick is removed, disinfect the skin with isopropyl alcohol or another disinfectant.</a:t>
            </a:r>
          </a:p>
          <a:p>
            <a:pPr lvl="1"/>
            <a:endParaRPr lang="en-US" sz="2400" u="none" strike="noStrike" baseline="0" dirty="0"/>
          </a:p>
        </p:txBody>
      </p:sp>
      <p:grpSp>
        <p:nvGrpSpPr>
          <p:cNvPr id="5" name="Group 4"/>
          <p:cNvGrpSpPr/>
          <p:nvPr/>
        </p:nvGrpSpPr>
        <p:grpSpPr>
          <a:xfrm>
            <a:off x="10189211" y="448868"/>
            <a:ext cx="1348509" cy="1348508"/>
            <a:chOff x="9615054" y="502721"/>
            <a:chExt cx="1348509" cy="1348508"/>
          </a:xfrm>
        </p:grpSpPr>
        <p:sp>
          <p:nvSpPr>
            <p:cNvPr id="6" name="Cross 5"/>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615054"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pic>
        <p:nvPicPr>
          <p:cNvPr id="13314" name="Picture 2" descr="Use the tweezers to pull it away from the skin in the upward direction of the tick." title="Illustration shows a proper way for removal of a tick using fine-toothed tweezers."/>
          <p:cNvPicPr>
            <a:picLocks noChangeAspect="1" noChangeArrowheads="1"/>
          </p:cNvPicPr>
          <p:nvPr/>
        </p:nvPicPr>
        <p:blipFill rotWithShape="1">
          <a:blip r:embed="rId2">
            <a:extLst>
              <a:ext uri="{28A0092B-C50C-407E-A947-70E740481C1C}">
                <a14:useLocalDpi xmlns:a14="http://schemas.microsoft.com/office/drawing/2010/main" val="0"/>
              </a:ext>
            </a:extLst>
          </a:blip>
          <a:srcRect t="4715" r="4789" b="3626"/>
          <a:stretch/>
        </p:blipFill>
        <p:spPr bwMode="auto">
          <a:xfrm>
            <a:off x="6599073" y="2469931"/>
            <a:ext cx="3343713" cy="332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117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39968-4B57-4E8A-A7ED-7B3C9275F86C}"/>
              </a:ext>
            </a:extLst>
          </p:cNvPr>
          <p:cNvSpPr>
            <a:spLocks noGrp="1"/>
          </p:cNvSpPr>
          <p:nvPr>
            <p:ph type="title"/>
          </p:nvPr>
        </p:nvSpPr>
        <p:spPr/>
        <p:txBody>
          <a:bodyPr/>
          <a:lstStyle/>
          <a:p>
            <a:pPr marR="0" rtl="0"/>
            <a:r>
              <a:rPr lang="en-US" b="1" i="0" u="none" strike="noStrike" kern="1600" baseline="0" dirty="0"/>
              <a:t>Management: Nonpoisonous Snake Bites</a:t>
            </a:r>
          </a:p>
        </p:txBody>
      </p:sp>
      <p:sp>
        <p:nvSpPr>
          <p:cNvPr id="3" name="Text Placeholder 2">
            <a:extLst>
              <a:ext uri="{FF2B5EF4-FFF2-40B4-BE49-F238E27FC236}">
                <a16:creationId xmlns:a16="http://schemas.microsoft.com/office/drawing/2014/main" xmlns="" id="{1AD868C0-40C1-4530-B73E-74169523C85F}"/>
              </a:ext>
            </a:extLst>
          </p:cNvPr>
          <p:cNvSpPr>
            <a:spLocks noGrp="1"/>
          </p:cNvSpPr>
          <p:nvPr>
            <p:ph type="body" idx="1"/>
          </p:nvPr>
        </p:nvSpPr>
        <p:spPr/>
        <p:txBody>
          <a:bodyPr/>
          <a:lstStyle/>
          <a:p>
            <a:r>
              <a:rPr lang="en-US" u="none" strike="noStrike" baseline="0" dirty="0"/>
              <a:t> Nonpoisonous snake bites initially need only local care. </a:t>
            </a:r>
          </a:p>
          <a:p>
            <a:pPr lvl="1"/>
            <a:r>
              <a:rPr lang="en-US" u="none" strike="noStrike" baseline="0" dirty="0"/>
              <a:t>Follow-up medical evaluation is advised because delayed infection or skin necrosis can occur. </a:t>
            </a:r>
          </a:p>
          <a:p>
            <a:pPr lvl="1"/>
            <a:r>
              <a:rPr lang="en-US" dirty="0"/>
              <a:t>M</a:t>
            </a:r>
            <a:r>
              <a:rPr lang="en-US" u="none" strike="noStrike" baseline="0" dirty="0"/>
              <a:t>ake sure the snake was not a poisonous type. </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189330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Text Placeholder 2"/>
          <p:cNvSpPr>
            <a:spLocks noGrp="1"/>
          </p:cNvSpPr>
          <p:nvPr>
            <p:ph type="body" idx="1"/>
          </p:nvPr>
        </p:nvSpPr>
        <p:spPr/>
        <p:txBody>
          <a:bodyPr/>
          <a:lstStyle/>
          <a:p>
            <a:r>
              <a:rPr lang="en-US" dirty="0"/>
              <a:t>Antivenom</a:t>
            </a:r>
          </a:p>
          <a:p>
            <a:r>
              <a:rPr lang="en-US" dirty="0"/>
              <a:t>Envenomation</a:t>
            </a:r>
          </a:p>
          <a:p>
            <a:r>
              <a:rPr lang="en-US" dirty="0"/>
              <a:t>Necrosis</a:t>
            </a:r>
          </a:p>
          <a:p>
            <a:r>
              <a:rPr lang="en-US" dirty="0"/>
              <a:t>Poison</a:t>
            </a:r>
          </a:p>
          <a:p>
            <a:r>
              <a:rPr lang="en-US" dirty="0"/>
              <a:t>Toxin</a:t>
            </a:r>
          </a:p>
          <a:p>
            <a:r>
              <a:rPr lang="en-US" dirty="0"/>
              <a:t>Venom</a:t>
            </a:r>
          </a:p>
        </p:txBody>
      </p:sp>
    </p:spTree>
    <p:extLst>
      <p:ext uri="{BB962C8B-B14F-4D97-AF65-F5344CB8AC3E}">
        <p14:creationId xmlns:p14="http://schemas.microsoft.com/office/powerpoint/2010/main" val="3423583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939968-4B57-4E8A-A7ED-7B3C9275F86C}"/>
              </a:ext>
            </a:extLst>
          </p:cNvPr>
          <p:cNvSpPr>
            <a:spLocks noGrp="1"/>
          </p:cNvSpPr>
          <p:nvPr>
            <p:ph type="title"/>
          </p:nvPr>
        </p:nvSpPr>
        <p:spPr/>
        <p:txBody>
          <a:bodyPr/>
          <a:lstStyle/>
          <a:p>
            <a:pPr marR="0" rtl="0"/>
            <a:r>
              <a:rPr lang="en-US" b="1" i="0" u="none" strike="noStrike" kern="1600" baseline="0" dirty="0"/>
              <a:t>Management: </a:t>
            </a:r>
            <a:r>
              <a:rPr lang="en-US" kern="1600" dirty="0"/>
              <a:t>P</a:t>
            </a:r>
            <a:r>
              <a:rPr lang="en-US" b="1" i="0" u="none" strike="noStrike" kern="1600" baseline="0" dirty="0"/>
              <a:t>oisonous Snake Bites</a:t>
            </a:r>
          </a:p>
        </p:txBody>
      </p:sp>
      <p:sp>
        <p:nvSpPr>
          <p:cNvPr id="3" name="Text Placeholder 2">
            <a:extLst>
              <a:ext uri="{FF2B5EF4-FFF2-40B4-BE49-F238E27FC236}">
                <a16:creationId xmlns:a16="http://schemas.microsoft.com/office/drawing/2014/main" xmlns="" id="{1AD868C0-40C1-4530-B73E-74169523C85F}"/>
              </a:ext>
            </a:extLst>
          </p:cNvPr>
          <p:cNvSpPr>
            <a:spLocks noGrp="1"/>
          </p:cNvSpPr>
          <p:nvPr>
            <p:ph type="body" idx="1"/>
          </p:nvPr>
        </p:nvSpPr>
        <p:spPr/>
        <p:txBody>
          <a:bodyPr/>
          <a:lstStyle/>
          <a:p>
            <a:r>
              <a:rPr lang="en-US" u="none" strike="noStrike" baseline="0" dirty="0"/>
              <a:t>For all poisonous or non-identified snakes, make the scene safe by removing the person beyond striking distance of the snake. </a:t>
            </a:r>
          </a:p>
          <a:p>
            <a:r>
              <a:rPr lang="en-US" u="none" strike="noStrike" baseline="0" dirty="0"/>
              <a:t>Call for immediate transport with ALS.</a:t>
            </a:r>
          </a:p>
          <a:p>
            <a:pPr lvl="1"/>
            <a:r>
              <a:rPr lang="en-US" dirty="0"/>
              <a:t>Prompt evacuation and evaluation in a definitive-care facility in 30 minutes if possible are the primary focuses for a poisonous snake bite. </a:t>
            </a:r>
          </a:p>
          <a:p>
            <a:r>
              <a:rPr lang="en-US" dirty="0"/>
              <a:t>Have the person lie down, keep the person calm, and place a limb below the level of the heart to slow the spread of the venom. </a:t>
            </a:r>
          </a:p>
          <a:p>
            <a:pPr lvl="1"/>
            <a:r>
              <a:rPr lang="en-US" dirty="0"/>
              <a:t>Remove any jewelry from the area that was bitten. </a:t>
            </a:r>
          </a:p>
          <a:p>
            <a:pPr lvl="1"/>
            <a:r>
              <a:rPr lang="en-US" dirty="0"/>
              <a:t>Remove shoes if the leg or foot was bitten. </a:t>
            </a:r>
          </a:p>
          <a:p>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1683919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E0526-97A4-4437-9BB0-70F23F5450C1}"/>
              </a:ext>
            </a:extLst>
          </p:cNvPr>
          <p:cNvSpPr>
            <a:spLocks noGrp="1"/>
          </p:cNvSpPr>
          <p:nvPr>
            <p:ph type="title"/>
          </p:nvPr>
        </p:nvSpPr>
        <p:spPr/>
        <p:txBody>
          <a:bodyPr/>
          <a:lstStyle/>
          <a:p>
            <a:r>
              <a:rPr lang="en-US" kern="1600" dirty="0"/>
              <a:t>Management: Poisonous Snake Bites</a:t>
            </a:r>
            <a:endParaRPr lang="en-US" b="1" i="0" u="none" strike="noStrike" kern="1600" baseline="0" dirty="0"/>
          </a:p>
        </p:txBody>
      </p:sp>
      <p:sp>
        <p:nvSpPr>
          <p:cNvPr id="3" name="Text Placeholder 2">
            <a:extLst>
              <a:ext uri="{FF2B5EF4-FFF2-40B4-BE49-F238E27FC236}">
                <a16:creationId xmlns:a16="http://schemas.microsoft.com/office/drawing/2014/main" xmlns="" id="{9F98FB0D-D86F-4576-8CE5-5345828DA3D7}"/>
              </a:ext>
            </a:extLst>
          </p:cNvPr>
          <p:cNvSpPr>
            <a:spLocks noGrp="1"/>
          </p:cNvSpPr>
          <p:nvPr>
            <p:ph type="body" idx="1"/>
          </p:nvPr>
        </p:nvSpPr>
        <p:spPr>
          <a:xfrm>
            <a:off x="934279" y="2327089"/>
            <a:ext cx="10603440" cy="3218947"/>
          </a:xfrm>
        </p:spPr>
        <p:txBody>
          <a:bodyPr/>
          <a:lstStyle/>
          <a:p>
            <a:r>
              <a:rPr lang="en-US" u="none" strike="noStrike" baseline="0" dirty="0"/>
              <a:t>Allow the wound to bleed if its oozing and not arterial. </a:t>
            </a:r>
          </a:p>
          <a:p>
            <a:r>
              <a:rPr lang="en-US" u="none" strike="noStrike" baseline="0" dirty="0"/>
              <a:t>Cover the wound with loose, sterile bandage. </a:t>
            </a:r>
          </a:p>
          <a:p>
            <a:r>
              <a:rPr lang="en-US" u="none" strike="noStrike" baseline="0" dirty="0"/>
              <a:t>Apply a splint to avoid motion of an extremity. </a:t>
            </a:r>
          </a:p>
          <a:p>
            <a:r>
              <a:rPr lang="en-US" u="none" strike="noStrike" baseline="0" dirty="0"/>
              <a:t>Because physical exertion should be avoided, do not allow patient to hike over a great distance because doing so will enhance the spread of the poison.</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4102475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D17C66-49E9-4684-A7DD-CE9D3778BEBE}"/>
              </a:ext>
            </a:extLst>
          </p:cNvPr>
          <p:cNvSpPr>
            <a:spLocks noGrp="1"/>
          </p:cNvSpPr>
          <p:nvPr>
            <p:ph type="title"/>
          </p:nvPr>
        </p:nvSpPr>
        <p:spPr/>
        <p:txBody>
          <a:bodyPr/>
          <a:lstStyle/>
          <a:p>
            <a:r>
              <a:rPr lang="en-US" kern="1600" dirty="0"/>
              <a:t>Management: Poisonous Snake Bites</a:t>
            </a:r>
            <a:endParaRPr lang="en-US" b="1" i="0" u="none" strike="noStrike" kern="1600" baseline="0" dirty="0"/>
          </a:p>
        </p:txBody>
      </p:sp>
      <p:sp>
        <p:nvSpPr>
          <p:cNvPr id="3" name="Text Placeholder 2">
            <a:extLst>
              <a:ext uri="{FF2B5EF4-FFF2-40B4-BE49-F238E27FC236}">
                <a16:creationId xmlns:a16="http://schemas.microsoft.com/office/drawing/2014/main" xmlns="" id="{54A1E2C0-6FA0-4948-BDC8-2615143C05FC}"/>
              </a:ext>
            </a:extLst>
          </p:cNvPr>
          <p:cNvSpPr>
            <a:spLocks noGrp="1"/>
          </p:cNvSpPr>
          <p:nvPr>
            <p:ph type="body" idx="1"/>
          </p:nvPr>
        </p:nvSpPr>
        <p:spPr/>
        <p:txBody>
          <a:bodyPr/>
          <a:lstStyle/>
          <a:p>
            <a:pPr marR="0" lvl="0" rtl="0"/>
            <a:r>
              <a:rPr lang="en-US" u="none" strike="noStrike" baseline="0" dirty="0"/>
              <a:t>Outdated</a:t>
            </a:r>
            <a:r>
              <a:rPr lang="en-US" u="none" strike="noStrike" dirty="0"/>
              <a:t> Recommendations:</a:t>
            </a:r>
          </a:p>
          <a:p>
            <a:pPr lvl="1"/>
            <a:r>
              <a:rPr lang="en-US" u="none" strike="noStrike" baseline="0" dirty="0"/>
              <a:t>“</a:t>
            </a:r>
            <a:r>
              <a:rPr lang="en-US" dirty="0"/>
              <a:t>S</a:t>
            </a:r>
            <a:r>
              <a:rPr lang="en-US" u="none" strike="noStrike" baseline="0" dirty="0"/>
              <a:t>uck the poison out.”</a:t>
            </a:r>
          </a:p>
          <a:p>
            <a:pPr lvl="1"/>
            <a:r>
              <a:rPr lang="en-US" dirty="0"/>
              <a:t>C</a:t>
            </a:r>
            <a:r>
              <a:rPr lang="en-US" u="none" strike="noStrike" baseline="0" dirty="0"/>
              <a:t>ut the wound to make it bleed. </a:t>
            </a:r>
          </a:p>
          <a:p>
            <a:r>
              <a:rPr lang="en-US" dirty="0"/>
              <a:t>N</a:t>
            </a:r>
            <a:r>
              <a:rPr lang="en-US" u="none" strike="noStrike" baseline="0" dirty="0"/>
              <a:t>ot only do these methods not work, they can worsen the envenomation. </a:t>
            </a:r>
          </a:p>
          <a:p>
            <a:r>
              <a:rPr lang="en-US" u="none" strike="noStrike" baseline="0" dirty="0"/>
              <a:t>Also, do not apply a tourniquet, ice, or water to a snake bite. </a:t>
            </a:r>
          </a:p>
          <a:p>
            <a:r>
              <a:rPr lang="en-US" u="none" strike="noStrike" baseline="0" dirty="0"/>
              <a:t>Do not give patient alcohol, caffeinated beverages, or other medications. </a:t>
            </a:r>
          </a:p>
          <a:p>
            <a:pPr>
              <a:buClr>
                <a:schemeClr val="tx2"/>
              </a:buClr>
            </a:pPr>
            <a:r>
              <a:rPr lang="en-US" u="dbl" strike="noStrike" dirty="0">
                <a:solidFill>
                  <a:srgbClr val="FF0000"/>
                </a:solidFill>
              </a:rPr>
              <a:t>Antivenom</a:t>
            </a:r>
            <a:r>
              <a:rPr lang="en-US" u="none" strike="noStrike" baseline="0" dirty="0"/>
              <a:t> may be indicated but should be administered by a physician or qualified person only.</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2595425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AA5241-1BD1-437B-96CA-6AAF90638131}"/>
              </a:ext>
            </a:extLst>
          </p:cNvPr>
          <p:cNvSpPr>
            <a:spLocks noGrp="1"/>
          </p:cNvSpPr>
          <p:nvPr>
            <p:ph type="title"/>
          </p:nvPr>
        </p:nvSpPr>
        <p:spPr/>
        <p:txBody>
          <a:bodyPr/>
          <a:lstStyle/>
          <a:p>
            <a:r>
              <a:rPr lang="en-US" kern="1600" dirty="0"/>
              <a:t>Management: Alligator and Crocodile Bites</a:t>
            </a:r>
            <a:endParaRPr lang="en-US" b="1" i="0" u="none" strike="noStrike" kern="1600" baseline="0" dirty="0"/>
          </a:p>
        </p:txBody>
      </p:sp>
      <p:sp>
        <p:nvSpPr>
          <p:cNvPr id="3" name="Text Placeholder 2">
            <a:extLst>
              <a:ext uri="{FF2B5EF4-FFF2-40B4-BE49-F238E27FC236}">
                <a16:creationId xmlns:a16="http://schemas.microsoft.com/office/drawing/2014/main" xmlns="" id="{51CAF228-4E6F-4ED1-973C-453BF7D371AF}"/>
              </a:ext>
            </a:extLst>
          </p:cNvPr>
          <p:cNvSpPr>
            <a:spLocks noGrp="1"/>
          </p:cNvSpPr>
          <p:nvPr>
            <p:ph type="body" idx="1"/>
          </p:nvPr>
        </p:nvSpPr>
        <p:spPr/>
        <p:txBody>
          <a:bodyPr/>
          <a:lstStyle/>
          <a:p>
            <a:pPr marR="0" lvl="0" rtl="0"/>
            <a:r>
              <a:rPr lang="en-US" u="none" strike="noStrike" baseline="0" dirty="0"/>
              <a:t>Treat for excessive bleeding and ABCD problems immediately. </a:t>
            </a:r>
          </a:p>
          <a:p>
            <a:r>
              <a:rPr lang="en-US" u="none" strike="noStrike" baseline="0" dirty="0"/>
              <a:t>Large reptiles such as alligators and crocodiles generally cause crush injuries resulting in major tissue damage, fractures, and amputations.</a:t>
            </a:r>
          </a:p>
          <a:p>
            <a:r>
              <a:rPr lang="en-US" u="none" strike="noStrike" baseline="0" dirty="0"/>
              <a:t>Treat massive bleeding with compressive dressings, tourniquets, or hemostatic dressings and splint fractures using standard precautions.</a:t>
            </a:r>
          </a:p>
          <a:p>
            <a:r>
              <a:rPr lang="en-US" u="none" strike="noStrike" baseline="0" dirty="0"/>
              <a:t>Monitor patient’s vital signs and treat for shock if needed.</a:t>
            </a:r>
          </a:p>
        </p:txBody>
      </p:sp>
      <p:grpSp>
        <p:nvGrpSpPr>
          <p:cNvPr id="4" name="Group 3"/>
          <p:cNvGrpSpPr/>
          <p:nvPr/>
        </p:nvGrpSpPr>
        <p:grpSpPr>
          <a:xfrm>
            <a:off x="10189211"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3210257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5791E3-3187-4AAE-80D4-ACE02A66F669}"/>
              </a:ext>
            </a:extLst>
          </p:cNvPr>
          <p:cNvSpPr>
            <a:spLocks noGrp="1"/>
          </p:cNvSpPr>
          <p:nvPr>
            <p:ph type="title"/>
          </p:nvPr>
        </p:nvSpPr>
        <p:spPr/>
        <p:txBody>
          <a:bodyPr/>
          <a:lstStyle/>
          <a:p>
            <a:r>
              <a:rPr lang="en-US" kern="1600" dirty="0"/>
              <a:t>Management: Injuries by Marine Creatures</a:t>
            </a:r>
            <a:endParaRPr lang="en-US" b="1" i="0" u="none" strike="noStrike" kern="1600" baseline="0" dirty="0"/>
          </a:p>
        </p:txBody>
      </p:sp>
      <p:sp>
        <p:nvSpPr>
          <p:cNvPr id="3" name="Text Placeholder 2">
            <a:extLst>
              <a:ext uri="{FF2B5EF4-FFF2-40B4-BE49-F238E27FC236}">
                <a16:creationId xmlns:a16="http://schemas.microsoft.com/office/drawing/2014/main" xmlns="" id="{E4957003-93EA-4B5D-9623-6FB67244FA21}"/>
              </a:ext>
            </a:extLst>
          </p:cNvPr>
          <p:cNvSpPr>
            <a:spLocks noGrp="1"/>
          </p:cNvSpPr>
          <p:nvPr>
            <p:ph type="body" idx="1"/>
          </p:nvPr>
        </p:nvSpPr>
        <p:spPr/>
        <p:txBody>
          <a:bodyPr/>
          <a:lstStyle/>
          <a:p>
            <a:pPr marR="0" lvl="0" rtl="0"/>
            <a:r>
              <a:rPr lang="en-US" u="none" strike="noStrike" baseline="0" dirty="0"/>
              <a:t>For marine animal bites, control bleeding and transport patient.</a:t>
            </a:r>
          </a:p>
          <a:p>
            <a:r>
              <a:rPr lang="en-US" dirty="0"/>
              <a:t>I</a:t>
            </a:r>
            <a:r>
              <a:rPr lang="en-US" u="none" strike="noStrike" baseline="0" dirty="0"/>
              <a:t>rrigate all wounds with fresh water and apply appropriate dressings. </a:t>
            </a:r>
          </a:p>
          <a:p>
            <a:r>
              <a:rPr lang="en-US" u="none" strike="noStrike" baseline="0" dirty="0"/>
              <a:t>If life-threatening hemorrhage is present, a tourniquet or hemostatic dressing is recommended. </a:t>
            </a:r>
          </a:p>
          <a:p>
            <a:r>
              <a:rPr lang="en-US" u="none" strike="noStrike" baseline="0" dirty="0"/>
              <a:t>If present, remove the spines and decontaminate the affected area. </a:t>
            </a:r>
          </a:p>
          <a:p>
            <a:pPr lvl="1"/>
            <a:r>
              <a:rPr lang="en-US" u="none" strike="noStrike" baseline="0" dirty="0"/>
              <a:t>X-ray imaging is usually done to look for retained foreign bodies.</a:t>
            </a:r>
          </a:p>
          <a:p>
            <a:r>
              <a:rPr lang="en-US" dirty="0"/>
              <a:t>A</a:t>
            </a:r>
            <a:r>
              <a:rPr lang="en-US" u="none" strike="noStrike" baseline="0" dirty="0"/>
              <a:t>ntibiotics are routinely administered at the hospital.</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2824225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D3BFC3-BE96-4A22-B1C9-63081FB324A4}"/>
              </a:ext>
            </a:extLst>
          </p:cNvPr>
          <p:cNvSpPr>
            <a:spLocks noGrp="1"/>
          </p:cNvSpPr>
          <p:nvPr>
            <p:ph type="title"/>
          </p:nvPr>
        </p:nvSpPr>
        <p:spPr/>
        <p:txBody>
          <a:bodyPr/>
          <a:lstStyle/>
          <a:p>
            <a:r>
              <a:rPr lang="en-US" kern="1600" dirty="0"/>
              <a:t>Management: Jellyfish Stings</a:t>
            </a:r>
            <a:endParaRPr lang="en-US" b="1" i="0" u="none" strike="noStrike" kern="1600" baseline="0" dirty="0"/>
          </a:p>
        </p:txBody>
      </p:sp>
      <p:sp>
        <p:nvSpPr>
          <p:cNvPr id="3" name="Text Placeholder 2">
            <a:extLst>
              <a:ext uri="{FF2B5EF4-FFF2-40B4-BE49-F238E27FC236}">
                <a16:creationId xmlns:a16="http://schemas.microsoft.com/office/drawing/2014/main" xmlns="" id="{96DD5F35-C99F-4092-A5F6-A3B222ECCC06}"/>
              </a:ext>
            </a:extLst>
          </p:cNvPr>
          <p:cNvSpPr>
            <a:spLocks noGrp="1"/>
          </p:cNvSpPr>
          <p:nvPr>
            <p:ph type="body" idx="1"/>
          </p:nvPr>
        </p:nvSpPr>
        <p:spPr>
          <a:xfrm>
            <a:off x="921358" y="2045771"/>
            <a:ext cx="10616362" cy="4207035"/>
          </a:xfrm>
        </p:spPr>
        <p:txBody>
          <a:bodyPr/>
          <a:lstStyle/>
          <a:p>
            <a:pPr marR="0" lvl="0" rtl="0"/>
            <a:r>
              <a:rPr lang="en-US" dirty="0"/>
              <a:t>T</a:t>
            </a:r>
            <a:r>
              <a:rPr lang="en-US" u="none" strike="noStrike" baseline="0" dirty="0"/>
              <a:t>wo important actions: </a:t>
            </a:r>
          </a:p>
          <a:p>
            <a:pPr marL="914400" lvl="1" indent="-457200">
              <a:buFont typeface="+mj-lt"/>
              <a:buAutoNum type="arabicPeriod"/>
            </a:pPr>
            <a:r>
              <a:rPr lang="en-US" dirty="0"/>
              <a:t>P</a:t>
            </a:r>
            <a:r>
              <a:rPr lang="en-US" u="none" strike="noStrike" baseline="0" dirty="0"/>
              <a:t>reventing further nematocyst discharge</a:t>
            </a:r>
          </a:p>
          <a:p>
            <a:pPr marL="914400" lvl="1" indent="-457200">
              <a:buFont typeface="+mj-lt"/>
              <a:buAutoNum type="arabicPeriod"/>
            </a:pPr>
            <a:r>
              <a:rPr lang="en-US" dirty="0"/>
              <a:t>P</a:t>
            </a:r>
            <a:r>
              <a:rPr lang="en-US" u="none" strike="noStrike" baseline="0" dirty="0"/>
              <a:t>ain relief</a:t>
            </a:r>
          </a:p>
          <a:p>
            <a:r>
              <a:rPr lang="en-US" u="none" strike="noStrike" baseline="0" dirty="0"/>
              <a:t>To inactivate the nematocyst venom, liberally wash off the nematocysts from the affected area of skin with vinegar as soon as possible for at least 30 seconds. </a:t>
            </a:r>
          </a:p>
          <a:p>
            <a:pPr lvl="1"/>
            <a:r>
              <a:rPr lang="en-US" u="none" strike="noStrike" baseline="0" dirty="0"/>
              <a:t>Check with local authorities;</a:t>
            </a:r>
            <a:r>
              <a:rPr lang="en-US" u="none" strike="noStrike" dirty="0"/>
              <a:t> </a:t>
            </a:r>
            <a:r>
              <a:rPr lang="en-US" u="none" strike="noStrike" baseline="0" dirty="0"/>
              <a:t>this has been shown to work for only certain types of jellyfish. </a:t>
            </a:r>
          </a:p>
          <a:p>
            <a:r>
              <a:rPr lang="en-US" u="none" strike="noStrike" baseline="0" dirty="0"/>
              <a:t>After the nematocysts are removed or inactivated with vinegar, the pain is treated by immersing the affected part in hot water for at least 20 minutes or longer if the pain persists. </a:t>
            </a:r>
          </a:p>
          <a:p>
            <a:pPr lvl="1"/>
            <a:r>
              <a:rPr lang="en-US" u="none" strike="noStrike" baseline="0" dirty="0"/>
              <a:t>Patient with a more systemic reaction should be emergently transported to a hospital.</a:t>
            </a:r>
          </a:p>
        </p:txBody>
      </p:sp>
      <p:grpSp>
        <p:nvGrpSpPr>
          <p:cNvPr id="4" name="Group 3"/>
          <p:cNvGrpSpPr/>
          <p:nvPr/>
        </p:nvGrpSpPr>
        <p:grpSpPr>
          <a:xfrm>
            <a:off x="10189211"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807302"/>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3955024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D9809-FB98-4A95-8B88-0D268D5B6A37}"/>
              </a:ext>
            </a:extLst>
          </p:cNvPr>
          <p:cNvSpPr>
            <a:spLocks noGrp="1"/>
          </p:cNvSpPr>
          <p:nvPr>
            <p:ph type="title"/>
          </p:nvPr>
        </p:nvSpPr>
        <p:spPr/>
        <p:txBody>
          <a:bodyPr/>
          <a:lstStyle/>
          <a:p>
            <a:r>
              <a:rPr lang="en-US" kern="1600" dirty="0"/>
              <a:t>Management: Sea Urchins</a:t>
            </a:r>
            <a:endParaRPr lang="en-US" b="1" i="0" u="none" strike="noStrike" kern="1600" baseline="0" dirty="0"/>
          </a:p>
        </p:txBody>
      </p:sp>
      <p:sp>
        <p:nvSpPr>
          <p:cNvPr id="3" name="Text Placeholder 2">
            <a:extLst>
              <a:ext uri="{FF2B5EF4-FFF2-40B4-BE49-F238E27FC236}">
                <a16:creationId xmlns:a16="http://schemas.microsoft.com/office/drawing/2014/main" xmlns="" id="{51C0A3BF-E783-4094-B2FF-528599D6E870}"/>
              </a:ext>
            </a:extLst>
          </p:cNvPr>
          <p:cNvSpPr>
            <a:spLocks noGrp="1"/>
          </p:cNvSpPr>
          <p:nvPr>
            <p:ph type="body" idx="1"/>
          </p:nvPr>
        </p:nvSpPr>
        <p:spPr/>
        <p:txBody>
          <a:bodyPr/>
          <a:lstStyle/>
          <a:p>
            <a:pPr marR="0" lvl="0" rtl="0"/>
            <a:r>
              <a:rPr lang="en-US" u="none" strike="noStrike" baseline="0" dirty="0"/>
              <a:t>To remove the sea urchin spines from </a:t>
            </a:r>
            <a:r>
              <a:rPr lang="en-US" dirty="0"/>
              <a:t>the</a:t>
            </a:r>
            <a:r>
              <a:rPr lang="en-US" u="none" strike="noStrike" baseline="0" dirty="0"/>
              <a:t> skin, first immerse the affected area for 30 to 90 minutes in hot water or vinegar to help smoothen or dissolve the spines. </a:t>
            </a:r>
          </a:p>
          <a:p>
            <a:r>
              <a:rPr lang="en-US" u="none" strike="noStrike" baseline="0" dirty="0"/>
              <a:t>Next use tweezers to remove all spines stuck. </a:t>
            </a:r>
          </a:p>
          <a:p>
            <a:r>
              <a:rPr lang="en-US" u="none" strike="noStrike" baseline="0" dirty="0"/>
              <a:t>Apply shaving cream to the injured area and remove the pedicellaria (moveable stalked structures with jaws) by scraping with a razor. </a:t>
            </a:r>
          </a:p>
          <a:p>
            <a:r>
              <a:rPr lang="en-US" u="none" strike="noStrike" baseline="0" dirty="0"/>
              <a:t>Scrub the wound with soap and water. Rinse the injury with fresh water.</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78689"/>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3992780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240AF-91DC-4BF7-9D63-C1ED5170BF4C}"/>
              </a:ext>
            </a:extLst>
          </p:cNvPr>
          <p:cNvSpPr>
            <a:spLocks noGrp="1"/>
          </p:cNvSpPr>
          <p:nvPr>
            <p:ph type="title"/>
          </p:nvPr>
        </p:nvSpPr>
        <p:spPr/>
        <p:txBody>
          <a:bodyPr/>
          <a:lstStyle/>
          <a:p>
            <a:r>
              <a:rPr lang="en-US" kern="1600" dirty="0"/>
              <a:t>Management: Animal Bites</a:t>
            </a:r>
            <a:endParaRPr lang="en-US" b="1" i="0" u="none" strike="noStrike" kern="1600" baseline="0" dirty="0"/>
          </a:p>
        </p:txBody>
      </p:sp>
      <p:sp>
        <p:nvSpPr>
          <p:cNvPr id="3" name="Text Placeholder 2">
            <a:extLst>
              <a:ext uri="{FF2B5EF4-FFF2-40B4-BE49-F238E27FC236}">
                <a16:creationId xmlns:a16="http://schemas.microsoft.com/office/drawing/2014/main" xmlns="" id="{0652C009-0198-4114-A123-16D2801226A6}"/>
              </a:ext>
            </a:extLst>
          </p:cNvPr>
          <p:cNvSpPr>
            <a:spLocks noGrp="1"/>
          </p:cNvSpPr>
          <p:nvPr>
            <p:ph type="body" idx="1"/>
          </p:nvPr>
        </p:nvSpPr>
        <p:spPr>
          <a:xfrm>
            <a:off x="931297" y="1666991"/>
            <a:ext cx="6920617" cy="4872957"/>
          </a:xfrm>
        </p:spPr>
        <p:txBody>
          <a:bodyPr/>
          <a:lstStyle/>
          <a:p>
            <a:r>
              <a:rPr lang="en-US" u="none" strike="noStrike" baseline="0" dirty="0"/>
              <a:t>Care by an OEC technician for animal bites includes:</a:t>
            </a:r>
          </a:p>
          <a:p>
            <a:pPr lvl="1"/>
            <a:r>
              <a:rPr lang="en-US" dirty="0"/>
              <a:t>B</a:t>
            </a:r>
            <a:r>
              <a:rPr lang="en-US" u="none" strike="noStrike" baseline="0" dirty="0"/>
              <a:t>leeding control</a:t>
            </a:r>
          </a:p>
          <a:p>
            <a:pPr lvl="1"/>
            <a:r>
              <a:rPr lang="en-US" dirty="0"/>
              <a:t>W</a:t>
            </a:r>
            <a:r>
              <a:rPr lang="en-US" u="none" strike="noStrike" baseline="0" dirty="0"/>
              <a:t>ound care </a:t>
            </a:r>
          </a:p>
          <a:p>
            <a:pPr lvl="1"/>
            <a:r>
              <a:rPr lang="en-US" dirty="0"/>
              <a:t>S</a:t>
            </a:r>
            <a:r>
              <a:rPr lang="en-US" u="none" strike="noStrike" baseline="0" dirty="0"/>
              <a:t>hock management</a:t>
            </a:r>
          </a:p>
          <a:p>
            <a:r>
              <a:rPr lang="en-US" u="none" strike="noStrike" baseline="0" dirty="0"/>
              <a:t>The mouths of all animals contain multiple types of bacteria that can enter a victim’s tissues through a bite. </a:t>
            </a:r>
          </a:p>
          <a:p>
            <a:pPr lvl="1"/>
            <a:r>
              <a:rPr lang="en-US" u="none" strike="noStrike" baseline="0" dirty="0"/>
              <a:t>Wash bites with sterile or clean water, or a saline solution. </a:t>
            </a:r>
          </a:p>
          <a:p>
            <a:pPr lvl="1"/>
            <a:r>
              <a:rPr lang="en-US" u="none" strike="noStrike" baseline="0" dirty="0"/>
              <a:t>Apply a sterile dressing. </a:t>
            </a:r>
          </a:p>
          <a:p>
            <a:pPr lvl="1"/>
            <a:r>
              <a:rPr lang="en-US" u="none" strike="noStrike" baseline="0" dirty="0"/>
              <a:t>Immobilize suspected fractures in the usual manner. </a:t>
            </a:r>
          </a:p>
          <a:p>
            <a:pPr lvl="1"/>
            <a:r>
              <a:rPr lang="en-US" u="none" strike="noStrike" baseline="0" dirty="0"/>
              <a:t>Recommend further medical care.</a:t>
            </a:r>
          </a:p>
        </p:txBody>
      </p:sp>
      <p:grpSp>
        <p:nvGrpSpPr>
          <p:cNvPr id="4" name="Group 3"/>
          <p:cNvGrpSpPr/>
          <p:nvPr/>
        </p:nvGrpSpPr>
        <p:grpSpPr>
          <a:xfrm>
            <a:off x="10189211" y="448868"/>
            <a:ext cx="1348509" cy="1348508"/>
            <a:chOff x="9615054" y="502721"/>
            <a:chExt cx="1348509"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4" y="807898"/>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pic>
        <p:nvPicPr>
          <p:cNvPr id="14338" name="Picture 2" descr="Photo shows a leg with dog bite. There are four puncture wounds with small drops of blood above the ank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1843" y="2592058"/>
            <a:ext cx="3521552" cy="236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16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958B5-6C13-41E2-BEAB-842080E788CA}"/>
              </a:ext>
            </a:extLst>
          </p:cNvPr>
          <p:cNvSpPr>
            <a:spLocks noGrp="1"/>
          </p:cNvSpPr>
          <p:nvPr>
            <p:ph type="title"/>
          </p:nvPr>
        </p:nvSpPr>
        <p:spPr/>
        <p:txBody>
          <a:bodyPr/>
          <a:lstStyle/>
          <a:p>
            <a:r>
              <a:rPr lang="en-US" kern="1600" dirty="0"/>
              <a:t>Management: Animal Bites</a:t>
            </a:r>
            <a:endParaRPr lang="en-US" b="1" i="0" u="none" strike="noStrike" kern="1600" baseline="0" dirty="0"/>
          </a:p>
        </p:txBody>
      </p:sp>
      <p:sp>
        <p:nvSpPr>
          <p:cNvPr id="3" name="Text Placeholder 2">
            <a:extLst>
              <a:ext uri="{FF2B5EF4-FFF2-40B4-BE49-F238E27FC236}">
                <a16:creationId xmlns:a16="http://schemas.microsoft.com/office/drawing/2014/main" xmlns="" id="{BDE1A9E8-B0A0-460D-80FE-C5FB54DED0B5}"/>
              </a:ext>
            </a:extLst>
          </p:cNvPr>
          <p:cNvSpPr>
            <a:spLocks noGrp="1"/>
          </p:cNvSpPr>
          <p:nvPr>
            <p:ph type="body" idx="1"/>
          </p:nvPr>
        </p:nvSpPr>
        <p:spPr>
          <a:xfrm>
            <a:off x="878205" y="1830303"/>
            <a:ext cx="10435590" cy="4190663"/>
          </a:xfrm>
        </p:spPr>
        <p:txBody>
          <a:bodyPr/>
          <a:lstStyle/>
          <a:p>
            <a:pPr marR="0" lvl="0" rtl="0"/>
            <a:r>
              <a:rPr lang="en-US" u="none" strike="noStrike" baseline="0" dirty="0"/>
              <a:t>Definitive Care of Wounds:</a:t>
            </a:r>
          </a:p>
          <a:p>
            <a:pPr lvl="1"/>
            <a:r>
              <a:rPr lang="en-US" dirty="0"/>
              <a:t>L</a:t>
            </a:r>
            <a:r>
              <a:rPr lang="en-US" u="none" strike="noStrike" baseline="0" dirty="0"/>
              <a:t>arger wounds often require thorough cleaning and closure with sutures by a physician.</a:t>
            </a:r>
          </a:p>
          <a:p>
            <a:pPr lvl="1"/>
            <a:r>
              <a:rPr lang="en-US" dirty="0"/>
              <a:t>S</a:t>
            </a:r>
            <a:r>
              <a:rPr lang="en-US" u="none" strike="noStrike" baseline="0" dirty="0"/>
              <a:t>maller wounds (less than 2 cm) and punctures are typically left open to allow drainage. </a:t>
            </a:r>
          </a:p>
          <a:p>
            <a:pPr lvl="1"/>
            <a:r>
              <a:rPr lang="en-US" u="none" strike="noStrike" baseline="0" dirty="0"/>
              <a:t>Any wound debridement and repair, which may be extensive, should be performed by a physician. </a:t>
            </a:r>
          </a:p>
          <a:p>
            <a:r>
              <a:rPr lang="en-US" u="none" strike="noStrike" baseline="0" dirty="0"/>
              <a:t>Risk of Infection:</a:t>
            </a:r>
          </a:p>
          <a:p>
            <a:pPr lvl="1"/>
            <a:r>
              <a:rPr lang="en-US" u="none" strike="noStrike" baseline="0" dirty="0"/>
              <a:t>Because many rodents carry infectious diseases, a patient with a bite from these animals should be promptly transported to the hospital for treatment. </a:t>
            </a:r>
          </a:p>
          <a:p>
            <a:pPr lvl="1"/>
            <a:r>
              <a:rPr lang="en-US" u="none" strike="noStrike" baseline="0" dirty="0"/>
              <a:t>Dog and cat bites pose a high risk of infection, and prophylactic antibiotics are sometimes recommended. </a:t>
            </a:r>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784043"/>
              <a:ext cx="1348509" cy="830997"/>
            </a:xfrm>
            <a:prstGeom prst="rect">
              <a:avLst/>
            </a:prstGeom>
            <a:noFill/>
          </p:spPr>
          <p:txBody>
            <a:bodyPr wrap="square" rtlCol="0">
              <a:spAutoFit/>
            </a:bodyPr>
            <a:lstStyle/>
            <a:p>
              <a:pPr algn="ctr"/>
              <a:r>
                <a:rPr lang="en-US" sz="2400" b="1" dirty="0">
                  <a:latin typeface="Arial Narrow" panose="020B0506020202030204" pitchFamily="34" charset="0"/>
                </a:rPr>
                <a:t>27-5 </a:t>
              </a:r>
            </a:p>
            <a:p>
              <a:pPr algn="ctr"/>
              <a:r>
                <a:rPr lang="en-US" sz="2400" b="1" dirty="0">
                  <a:latin typeface="Arial Narrow" panose="020B0506020202030204" pitchFamily="34" charset="0"/>
                </a:rPr>
                <a:t>27-6 </a:t>
              </a:r>
            </a:p>
          </p:txBody>
        </p:sp>
      </p:grpSp>
    </p:spTree>
    <p:extLst>
      <p:ext uri="{BB962C8B-B14F-4D97-AF65-F5344CB8AC3E}">
        <p14:creationId xmlns:p14="http://schemas.microsoft.com/office/powerpoint/2010/main" val="2824346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300211-90B7-491E-BEA6-10862E555B15}"/>
              </a:ext>
            </a:extLst>
          </p:cNvPr>
          <p:cNvSpPr>
            <a:spLocks noGrp="1"/>
          </p:cNvSpPr>
          <p:nvPr>
            <p:ph type="title"/>
          </p:nvPr>
        </p:nvSpPr>
        <p:spPr/>
        <p:txBody>
          <a:bodyPr/>
          <a:lstStyle/>
          <a:p>
            <a:r>
              <a:rPr lang="en-US" kern="1600" dirty="0"/>
              <a:t>Management: Injuries by Large Animals</a:t>
            </a:r>
            <a:endParaRPr lang="en-US" b="1" i="0" u="none" strike="noStrike" kern="1600" baseline="0" dirty="0"/>
          </a:p>
        </p:txBody>
      </p:sp>
      <p:sp>
        <p:nvSpPr>
          <p:cNvPr id="3" name="Text Placeholder 2">
            <a:extLst>
              <a:ext uri="{FF2B5EF4-FFF2-40B4-BE49-F238E27FC236}">
                <a16:creationId xmlns:a16="http://schemas.microsoft.com/office/drawing/2014/main" xmlns="" id="{05C3EBD1-D7E3-4140-A3ED-D13E30AD6D01}"/>
              </a:ext>
            </a:extLst>
          </p:cNvPr>
          <p:cNvSpPr>
            <a:spLocks noGrp="1"/>
          </p:cNvSpPr>
          <p:nvPr>
            <p:ph type="body" idx="1"/>
          </p:nvPr>
        </p:nvSpPr>
        <p:spPr>
          <a:xfrm>
            <a:off x="891540" y="1566544"/>
            <a:ext cx="10435590" cy="5033040"/>
          </a:xfrm>
        </p:spPr>
        <p:txBody>
          <a:bodyPr/>
          <a:lstStyle/>
          <a:p>
            <a:r>
              <a:rPr lang="en-US" u="none" strike="noStrike" baseline="0" dirty="0"/>
              <a:t>Injuries caused by large animals are treated according to the signs and symptoms present. </a:t>
            </a:r>
          </a:p>
          <a:p>
            <a:pPr lvl="1"/>
            <a:r>
              <a:rPr lang="en-US" u="none" strike="noStrike" baseline="0" dirty="0"/>
              <a:t>A large bite or kick requires the same type of care as that indicated by similar trauma caused by any other mechanism. </a:t>
            </a:r>
          </a:p>
          <a:p>
            <a:pPr lvl="1"/>
            <a:r>
              <a:rPr lang="en-US" u="none" strike="noStrike" baseline="0" dirty="0"/>
              <a:t>Control external bleeding, splint possible fractures, and provide spinal motion restriction if indicated. </a:t>
            </a:r>
          </a:p>
          <a:p>
            <a:pPr lvl="1"/>
            <a:r>
              <a:rPr lang="en-US" u="none" strike="noStrike" baseline="0" dirty="0"/>
              <a:t>Bandage wounds as indicated to prevent further contamination.</a:t>
            </a:r>
          </a:p>
          <a:p>
            <a:r>
              <a:rPr lang="en-US" dirty="0"/>
              <a:t>Because an attack from these animals can result in massive injuries, monitor the vital signs carefully for signs of shock. </a:t>
            </a:r>
          </a:p>
          <a:p>
            <a:pPr lvl="1"/>
            <a:r>
              <a:rPr lang="en-US" dirty="0"/>
              <a:t>Treat massive bleeding with compressive dressings, tourniquets, or hemostatic dressings using standard precautions.</a:t>
            </a:r>
          </a:p>
          <a:p>
            <a:endParaRPr lang="en-US" u="none" strike="noStrike" baseline="0" dirty="0"/>
          </a:p>
        </p:txBody>
      </p:sp>
      <p:grpSp>
        <p:nvGrpSpPr>
          <p:cNvPr id="4" name="Group 3"/>
          <p:cNvGrpSpPr/>
          <p:nvPr/>
        </p:nvGrpSpPr>
        <p:grpSpPr>
          <a:xfrm>
            <a:off x="10189209" y="448868"/>
            <a:ext cx="1348511" cy="1348508"/>
            <a:chOff x="9615052" y="502721"/>
            <a:chExt cx="1348511" cy="1348508"/>
          </a:xfrm>
        </p:grpSpPr>
        <p:sp>
          <p:nvSpPr>
            <p:cNvPr id="5" name="Cross 4"/>
            <p:cNvSpPr/>
            <p:nvPr/>
          </p:nvSpPr>
          <p:spPr>
            <a:xfrm>
              <a:off x="9615054" y="502721"/>
              <a:ext cx="1348509" cy="1348508"/>
            </a:xfrm>
            <a:prstGeom prst="plus">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9869377" y="751116"/>
              <a:ext cx="839861" cy="85857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9615052" y="946142"/>
              <a:ext cx="1348509" cy="461665"/>
            </a:xfrm>
            <a:prstGeom prst="rect">
              <a:avLst/>
            </a:prstGeom>
            <a:noFill/>
          </p:spPr>
          <p:txBody>
            <a:bodyPr wrap="square" rtlCol="0">
              <a:spAutoFit/>
            </a:bodyPr>
            <a:lstStyle/>
            <a:p>
              <a:pPr algn="ctr"/>
              <a:r>
                <a:rPr lang="en-US" sz="2400" b="1" dirty="0">
                  <a:latin typeface="Arial Narrow" panose="020B0506020202030204" pitchFamily="34" charset="0"/>
                </a:rPr>
                <a:t>27-6</a:t>
              </a:r>
            </a:p>
          </p:txBody>
        </p:sp>
      </p:grpSp>
    </p:spTree>
    <p:extLst>
      <p:ext uri="{BB962C8B-B14F-4D97-AF65-F5344CB8AC3E}">
        <p14:creationId xmlns:p14="http://schemas.microsoft.com/office/powerpoint/2010/main" val="318777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26408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ADE96-0D20-45E0-86DC-A98ADE5F28A6}"/>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2382EB30-79D0-4A2A-96CA-3C4D3DF629D8}"/>
              </a:ext>
            </a:extLst>
          </p:cNvPr>
          <p:cNvSpPr>
            <a:spLocks noGrp="1"/>
          </p:cNvSpPr>
          <p:nvPr>
            <p:ph type="body" idx="1"/>
          </p:nvPr>
        </p:nvSpPr>
        <p:spPr/>
        <p:txBody>
          <a:bodyPr/>
          <a:lstStyle/>
          <a:p>
            <a:pPr marR="0" lvl="0" rtl="0"/>
            <a:r>
              <a:rPr lang="en-US" u="none" strike="noStrike" baseline="0" dirty="0"/>
              <a:t>You are at the mid-station of an off-road bicycle competition at a national park. A cyclist comes into the station and says someone was attacked by a bear about a quarter mile back. You and another patroller grab your packs, get on an all-terrain vehicle (ATV) with oxygen, medical equipment, and a stretcher, and head up the trail. A ranger with a rifle accompanies you on another ATV. A small crowd has gathered near the trail. You find a middle-aged man lying alongside the trail, bleeding and confused. You scan your surroundings for wild animals and ask others if any are near. None can be found. The ranger stands guard and keeps the crowd away from you but stays close in case the bear returns. The race is stopped further up the trail. You ask the injured man his name, and he replies, “Mike.”</a:t>
            </a:r>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19676670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CADE96-0D20-45E0-86DC-A98ADE5F28A6}"/>
              </a:ext>
            </a:extLst>
          </p:cNvPr>
          <p:cNvSpPr>
            <a:spLocks noGrp="1"/>
          </p:cNvSpPr>
          <p:nvPr>
            <p:ph type="title"/>
          </p:nvPr>
        </p:nvSpPr>
        <p:spPr/>
        <p:txBody>
          <a:bodyPr/>
          <a:lstStyle/>
          <a:p>
            <a:pPr marR="0" rtl="0"/>
            <a:r>
              <a:rPr lang="en-US" b="1" i="0" u="none" strike="noStrike" kern="1600" baseline="0" dirty="0"/>
              <a:t>CASE PRESENTATION</a:t>
            </a:r>
          </a:p>
        </p:txBody>
      </p:sp>
      <p:sp>
        <p:nvSpPr>
          <p:cNvPr id="3" name="Text Placeholder 2">
            <a:extLst>
              <a:ext uri="{FF2B5EF4-FFF2-40B4-BE49-F238E27FC236}">
                <a16:creationId xmlns:a16="http://schemas.microsoft.com/office/drawing/2014/main" xmlns="" id="{2382EB30-79D0-4A2A-96CA-3C4D3DF629D8}"/>
              </a:ext>
            </a:extLst>
          </p:cNvPr>
          <p:cNvSpPr>
            <a:spLocks noGrp="1"/>
          </p:cNvSpPr>
          <p:nvPr>
            <p:ph type="body" idx="1"/>
          </p:nvPr>
        </p:nvSpPr>
        <p:spPr/>
        <p:txBody>
          <a:bodyPr/>
          <a:lstStyle/>
          <a:p>
            <a:pPr marR="0" lvl="0" rtl="0"/>
            <a:r>
              <a:rPr lang="en-US" u="none" strike="noStrike" baseline="0" dirty="0"/>
              <a:t>You tell him you are here to help him. His right forearm has a large gash that is spurting bright red blood from severely damaged tissue. You control the bleeding with a pressure dressing. You notice he has a belt placed snugly around his upper right thigh, with a large amount of tissue missing from his lower right calf. You immediately radio for more help and EMS with air transport.</a:t>
            </a:r>
          </a:p>
          <a:p>
            <a:pPr marR="0" lvl="0" rtl="0"/>
            <a:endParaRPr lang="en-US" u="none" strike="noStrike" baseline="0" dirty="0"/>
          </a:p>
          <a:p>
            <a:pPr marR="0" lvl="0" rtl="0"/>
            <a:r>
              <a:rPr lang="en-US" i="1" u="none" strike="noStrike" baseline="0" dirty="0"/>
              <a:t>What should you do now?</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35850460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D660AA-13A6-42F4-AD9E-AC9B5CEBB024}"/>
              </a:ext>
            </a:extLst>
          </p:cNvPr>
          <p:cNvSpPr>
            <a:spLocks noGrp="1"/>
          </p:cNvSpPr>
          <p:nvPr>
            <p:ph type="title"/>
          </p:nvPr>
        </p:nvSpPr>
        <p:spPr/>
        <p:txBody>
          <a:bodyPr/>
          <a:lstStyle/>
          <a:p>
            <a:pPr marR="0" rtl="0"/>
            <a:r>
              <a:rPr lang="en-US" b="1" i="0" u="none" strike="noStrike" kern="1600" baseline="0" dirty="0"/>
              <a:t>CASE UPDATE</a:t>
            </a:r>
          </a:p>
        </p:txBody>
      </p:sp>
      <p:sp>
        <p:nvSpPr>
          <p:cNvPr id="3" name="Text Placeholder 2">
            <a:extLst>
              <a:ext uri="{FF2B5EF4-FFF2-40B4-BE49-F238E27FC236}">
                <a16:creationId xmlns:a16="http://schemas.microsoft.com/office/drawing/2014/main" xmlns="" id="{57F28A4C-9558-43D1-A7D1-7C6CA91B6BCC}"/>
              </a:ext>
            </a:extLst>
          </p:cNvPr>
          <p:cNvSpPr>
            <a:spLocks noGrp="1"/>
          </p:cNvSpPr>
          <p:nvPr>
            <p:ph type="body" idx="1"/>
          </p:nvPr>
        </p:nvSpPr>
        <p:spPr>
          <a:xfrm>
            <a:off x="878205" y="1855834"/>
            <a:ext cx="10435590" cy="3986213"/>
          </a:xfrm>
        </p:spPr>
        <p:txBody>
          <a:bodyPr/>
          <a:lstStyle/>
          <a:p>
            <a:pPr marR="0" lvl="0" rtl="0"/>
            <a:r>
              <a:rPr lang="en-US" u="none" strike="noStrike" baseline="0" dirty="0"/>
              <a:t>More patrollers arrive and put on personal protective equipment (PPE). You take out the commercial tourniquet and place it and snug it down about 4 inches below the knee above the wound. The very narrow belt is removed. Bleeding is controlled. The times both the tourniquet was placed is recorded. His pulse is 120 beats per minute, respirations are 18 breaths per minute, and blood pressure is 110/90 mm Hg. No other signs of trauma are evident. His mental status is now A in the AVPU (alert, verbal, pain, unresponsive) scale. He reports no medical problems, no medications, and no allergies. He has a normal spine exam. Sensing this is a load-and-go situation, you strap him onto the stretcher attached to the ATV.</a:t>
            </a:r>
          </a:p>
          <a:p>
            <a:pPr marR="0" lvl="0" rtl="0"/>
            <a:endParaRPr lang="en-US" u="none" strike="noStrike" baseline="0" dirty="0"/>
          </a:p>
          <a:p>
            <a:pPr marR="0" lvl="0" rtl="0"/>
            <a:r>
              <a:rPr lang="en-US" i="1" u="none" strike="noStrike" baseline="0" dirty="0"/>
              <a:t>What do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2953480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7A4AB8-1F5B-45FA-82CD-472B4D3D2A1D}"/>
              </a:ext>
            </a:extLst>
          </p:cNvPr>
          <p:cNvSpPr>
            <a:spLocks noGrp="1"/>
          </p:cNvSpPr>
          <p:nvPr>
            <p:ph type="title"/>
          </p:nvPr>
        </p:nvSpPr>
        <p:spPr/>
        <p:txBody>
          <a:bodyPr/>
          <a:lstStyle/>
          <a:p>
            <a:pPr marR="0" rtl="0"/>
            <a:r>
              <a:rPr lang="en-US" b="1" i="0" u="none" strike="noStrike" kern="1600" baseline="0" dirty="0"/>
              <a:t>CASE OUTCOME</a:t>
            </a:r>
          </a:p>
        </p:txBody>
      </p:sp>
      <p:sp>
        <p:nvSpPr>
          <p:cNvPr id="3" name="Text Placeholder 2">
            <a:extLst>
              <a:ext uri="{FF2B5EF4-FFF2-40B4-BE49-F238E27FC236}">
                <a16:creationId xmlns:a16="http://schemas.microsoft.com/office/drawing/2014/main" xmlns="" id="{E85B671A-D2EE-49BD-9DE7-E245CF6C475B}"/>
              </a:ext>
            </a:extLst>
          </p:cNvPr>
          <p:cNvSpPr>
            <a:spLocks noGrp="1"/>
          </p:cNvSpPr>
          <p:nvPr>
            <p:ph type="body" idx="1"/>
          </p:nvPr>
        </p:nvSpPr>
        <p:spPr>
          <a:xfrm>
            <a:off x="878205" y="2263339"/>
            <a:ext cx="10435590" cy="3986213"/>
          </a:xfrm>
        </p:spPr>
        <p:txBody>
          <a:bodyPr/>
          <a:lstStyle/>
          <a:p>
            <a:pPr marR="0" lvl="0" rtl="0"/>
            <a:r>
              <a:rPr lang="en-US" u="none" strike="noStrike" baseline="0" dirty="0"/>
              <a:t>A landing zone has been set up near the administration building. As you approach the landing zone, a helicopter is about to land. After landing, a paramedic evaluates your patient, starts an IV line, provides medications, and then loads him into the helicopter. Later, you discover patient spent several hours in surgery, having his wounds cleaned and repaired. He received a blood transfusion for shock. A long road to recovery is needed, but his life was saved. The park ranger later finds a den 200 yards from the bicycle trail, with two bear cubs. The female bear was protecting her young.</a:t>
            </a:r>
          </a:p>
        </p:txBody>
      </p:sp>
    </p:spTree>
    <p:extLst>
      <p:ext uri="{BB962C8B-B14F-4D97-AF65-F5344CB8AC3E}">
        <p14:creationId xmlns:p14="http://schemas.microsoft.com/office/powerpoint/2010/main" val="162159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240D0-1C81-407A-B5D1-514091975A14}"/>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7C3EF10D-390F-4831-8ABA-D4296C0BE3DF}"/>
              </a:ext>
            </a:extLst>
          </p:cNvPr>
          <p:cNvSpPr>
            <a:spLocks noGrp="1"/>
          </p:cNvSpPr>
          <p:nvPr>
            <p:ph type="body" idx="1"/>
          </p:nvPr>
        </p:nvSpPr>
        <p:spPr>
          <a:xfrm>
            <a:off x="537206" y="1999253"/>
            <a:ext cx="11000514" cy="4268993"/>
          </a:xfrm>
        </p:spPr>
        <p:txBody>
          <a:bodyPr/>
          <a:lstStyle/>
          <a:p>
            <a:r>
              <a:rPr lang="en-US" u="none" strike="noStrike" baseline="0" dirty="0"/>
              <a:t>Anyone who has spent time in the outdoors should be aware of the risks posed by avalanches, lightning, or flash flooding. </a:t>
            </a:r>
          </a:p>
          <a:p>
            <a:pPr lvl="1"/>
            <a:r>
              <a:rPr lang="en-US" u="none" strike="noStrike" baseline="0" dirty="0"/>
              <a:t>Injuries stemming from these events, although dramatic, are rare. </a:t>
            </a:r>
          </a:p>
          <a:p>
            <a:r>
              <a:rPr lang="en-US" u="none" strike="noStrike" baseline="0" dirty="0"/>
              <a:t>Much more common are injuries and problems resulting from exposure to plants and animals.</a:t>
            </a:r>
          </a:p>
          <a:p>
            <a:r>
              <a:rPr lang="en-US" u="none" strike="noStrike" baseline="0" dirty="0"/>
              <a:t>With more ski resorts involved in summertime activities such as biking, a basic knowledge of these emergent medical problems is important.</a:t>
            </a:r>
          </a:p>
          <a:p>
            <a:pPr lvl="1"/>
            <a:r>
              <a:rPr lang="en-US" dirty="0"/>
              <a:t>Even though most encounters with plants and animals are benign, certain plants are highly toxic.</a:t>
            </a:r>
          </a:p>
          <a:p>
            <a:pPr lvl="1"/>
            <a:r>
              <a:rPr lang="en-US" dirty="0"/>
              <a:t>Most animal sightings are enjoyable events; however, both large and small animals can inflict great injury. </a:t>
            </a:r>
          </a:p>
          <a:p>
            <a:pPr lvl="1"/>
            <a:endParaRPr lang="en-US" dirty="0"/>
          </a:p>
          <a:p>
            <a:endParaRPr lang="en-US" u="none" strike="noStrike" baseline="0" dirty="0"/>
          </a:p>
        </p:txBody>
      </p:sp>
    </p:spTree>
    <p:extLst>
      <p:ext uri="{BB962C8B-B14F-4D97-AF65-F5344CB8AC3E}">
        <p14:creationId xmlns:p14="http://schemas.microsoft.com/office/powerpoint/2010/main" val="263820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Poisons, Toxin, and Venom</a:t>
            </a:r>
          </a:p>
        </p:txBody>
      </p:sp>
    </p:spTree>
    <p:extLst>
      <p:ext uri="{BB962C8B-B14F-4D97-AF65-F5344CB8AC3E}">
        <p14:creationId xmlns:p14="http://schemas.microsoft.com/office/powerpoint/2010/main" val="165247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Poisons, Toxin, and Venom</a:t>
            </a:r>
          </a:p>
        </p:txBody>
      </p:sp>
      <p:sp>
        <p:nvSpPr>
          <p:cNvPr id="4" name="Content Placeholder 3"/>
          <p:cNvSpPr>
            <a:spLocks noGrp="1"/>
          </p:cNvSpPr>
          <p:nvPr>
            <p:ph idx="1"/>
          </p:nvPr>
        </p:nvSpPr>
        <p:spPr/>
        <p:txBody>
          <a:bodyPr/>
          <a:lstStyle/>
          <a:p>
            <a:r>
              <a:rPr lang="en-US" u="dbl" dirty="0">
                <a:solidFill>
                  <a:srgbClr val="FF0000"/>
                </a:solidFill>
              </a:rPr>
              <a:t>Poison</a:t>
            </a:r>
            <a:r>
              <a:rPr lang="en-US" dirty="0"/>
              <a:t>:</a:t>
            </a:r>
          </a:p>
          <a:p>
            <a:pPr lvl="1"/>
            <a:r>
              <a:rPr lang="en-US" dirty="0"/>
              <a:t>Any substance that can cause severe organ damage or death if ingested, inhaled, injected into the body, or absorbed through the skin</a:t>
            </a:r>
          </a:p>
          <a:p>
            <a:pPr lvl="1"/>
            <a:r>
              <a:rPr lang="en-US" dirty="0"/>
              <a:t>Can come from a living creature or from chemicals or substances that do not come from living creatures</a:t>
            </a:r>
          </a:p>
          <a:p>
            <a:r>
              <a:rPr lang="en-US" u="dbl" dirty="0">
                <a:solidFill>
                  <a:srgbClr val="FF0000"/>
                </a:solidFill>
              </a:rPr>
              <a:t>Toxin</a:t>
            </a:r>
            <a:r>
              <a:rPr lang="en-US" dirty="0"/>
              <a:t>:</a:t>
            </a:r>
          </a:p>
          <a:p>
            <a:pPr lvl="1"/>
            <a:r>
              <a:rPr lang="en-US" dirty="0"/>
              <a:t>A poison made by a living creature, whether plant or animal</a:t>
            </a:r>
          </a:p>
          <a:p>
            <a:r>
              <a:rPr lang="en-US" u="dbl" dirty="0">
                <a:solidFill>
                  <a:srgbClr val="FF0000"/>
                </a:solidFill>
              </a:rPr>
              <a:t>Venom</a:t>
            </a:r>
            <a:r>
              <a:rPr lang="en-US" dirty="0"/>
              <a:t>:</a:t>
            </a:r>
          </a:p>
          <a:p>
            <a:pPr lvl="1"/>
            <a:r>
              <a:rPr lang="en-US" dirty="0"/>
              <a:t>A specific toxin or poisonous secretion of an animal, most commonly from a snake, spider, or scorpion, usually transmitted by a bite or sting</a:t>
            </a:r>
          </a:p>
        </p:txBody>
      </p:sp>
    </p:spTree>
    <p:extLst>
      <p:ext uri="{BB962C8B-B14F-4D97-AF65-F5344CB8AC3E}">
        <p14:creationId xmlns:p14="http://schemas.microsoft.com/office/powerpoint/2010/main" val="69806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Common Emergencies</a:t>
            </a:r>
          </a:p>
        </p:txBody>
      </p:sp>
    </p:spTree>
    <p:extLst>
      <p:ext uri="{BB962C8B-B14F-4D97-AF65-F5344CB8AC3E}">
        <p14:creationId xmlns:p14="http://schemas.microsoft.com/office/powerpoint/2010/main" val="409092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1756</TotalTime>
  <Words>3787</Words>
  <Application>Microsoft Office PowerPoint</Application>
  <PresentationFormat>Widescreen</PresentationFormat>
  <Paragraphs>335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Arial Black</vt:lpstr>
      <vt:lpstr>Arial Narrow</vt:lpstr>
      <vt:lpstr>Calibri</vt:lpstr>
      <vt:lpstr>Wingdings</vt:lpstr>
      <vt:lpstr>Educational subjects 16x9</vt:lpstr>
      <vt:lpstr>Plant and Animal Emergencies</vt:lpstr>
      <vt:lpstr>The following presentation will utilize two symbols to identify material necessary for an OEC Technician to comprehend:</vt:lpstr>
      <vt:lpstr>Objectives</vt:lpstr>
      <vt:lpstr>Key Terms</vt:lpstr>
      <vt:lpstr>PowerPoint Presentation</vt:lpstr>
      <vt:lpstr>Chapter Overview </vt:lpstr>
      <vt:lpstr>PowerPoint Presentation</vt:lpstr>
      <vt:lpstr>Poisons, Toxin, and Venom</vt:lpstr>
      <vt:lpstr>PowerPoint Presentation</vt:lpstr>
      <vt:lpstr>Toxins Ingested</vt:lpstr>
      <vt:lpstr>Toxins Ingested</vt:lpstr>
      <vt:lpstr>Toxins to the Skin </vt:lpstr>
      <vt:lpstr> Poisonous Mushrooms: Most Dangerous </vt:lpstr>
      <vt:lpstr>Poisonous Mushrooms</vt:lpstr>
      <vt:lpstr>Poisonous Mushrooms</vt:lpstr>
      <vt:lpstr>Spiders: Most Dangerous</vt:lpstr>
      <vt:lpstr>Bees, Wasps, Hornets, and Yellow Jackets</vt:lpstr>
      <vt:lpstr>PowerPoint Presentation</vt:lpstr>
      <vt:lpstr>Patient Assessment: Scene Safety</vt:lpstr>
      <vt:lpstr>Patient Assessment: Primary Assessment</vt:lpstr>
      <vt:lpstr>Patient Assessment: Secondary Assessment</vt:lpstr>
      <vt:lpstr>Patient Assessment: Inspection</vt:lpstr>
      <vt:lpstr>Patient Assessment: Plant and Mushroom Poisoning</vt:lpstr>
      <vt:lpstr>Patient Assessment: Insect Bites</vt:lpstr>
      <vt:lpstr>Patient Assessment: Insect Bites</vt:lpstr>
      <vt:lpstr>Patient Assessment: Insect Bites</vt:lpstr>
      <vt:lpstr>Assessment: Insect Bites</vt:lpstr>
      <vt:lpstr>Patient Assessment: Reptile Bites</vt:lpstr>
      <vt:lpstr>Patient Assessment: Injuries from Marine Animal </vt:lpstr>
      <vt:lpstr>Patient Assessment: Injuries from Mammals</vt:lpstr>
      <vt:lpstr>PowerPoint Presentation</vt:lpstr>
      <vt:lpstr>Management: Scene Safety</vt:lpstr>
      <vt:lpstr>Management: Primary Survey</vt:lpstr>
      <vt:lpstr>Management: Transportation Considerations</vt:lpstr>
      <vt:lpstr>Management: Biting and Stinging Creatures</vt:lpstr>
      <vt:lpstr>Management: Epinephrine Auto-Injector</vt:lpstr>
      <vt:lpstr>Management: Tick Bites</vt:lpstr>
      <vt:lpstr>Management: Tick Bites</vt:lpstr>
      <vt:lpstr>Management: Nonpoisonous Snake Bites</vt:lpstr>
      <vt:lpstr>Management: Poisonous Snake Bites</vt:lpstr>
      <vt:lpstr>Management: Poisonous Snake Bites</vt:lpstr>
      <vt:lpstr>Management: Poisonous Snake Bites</vt:lpstr>
      <vt:lpstr>Management: Alligator and Crocodile Bites</vt:lpstr>
      <vt:lpstr>Management: Injuries by Marine Creatures</vt:lpstr>
      <vt:lpstr>Management: Jellyfish Stings</vt:lpstr>
      <vt:lpstr>Management: Sea Urchins</vt:lpstr>
      <vt:lpstr>Management: Animal Bites</vt:lpstr>
      <vt:lpstr>Management: Animal Bites</vt:lpstr>
      <vt:lpstr>Management: Injuries by Large Animals</vt:lpstr>
      <vt:lpstr>PowerPoint Presentation</vt:lpstr>
      <vt:lpstr>CASE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and Animal  Emergencies</dc:title>
  <dc:creator>Marisa Hines</dc:creator>
  <cp:lastModifiedBy>Sue M</cp:lastModifiedBy>
  <cp:revision>44</cp:revision>
  <dcterms:created xsi:type="dcterms:W3CDTF">2020-04-06T02:47:59Z</dcterms:created>
  <dcterms:modified xsi:type="dcterms:W3CDTF">2024-01-25T17:13:44Z</dcterms:modified>
</cp:coreProperties>
</file>