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258" r:id="rId2"/>
    <p:sldId id="337" r:id="rId3"/>
    <p:sldId id="278" r:id="rId4"/>
    <p:sldId id="257" r:id="rId5"/>
    <p:sldId id="326" r:id="rId6"/>
    <p:sldId id="267" r:id="rId7"/>
    <p:sldId id="279" r:id="rId8"/>
    <p:sldId id="280" r:id="rId9"/>
    <p:sldId id="260" r:id="rId10"/>
    <p:sldId id="261" r:id="rId11"/>
    <p:sldId id="327" r:id="rId12"/>
    <p:sldId id="331" r:id="rId13"/>
    <p:sldId id="328" r:id="rId14"/>
    <p:sldId id="262" r:id="rId15"/>
    <p:sldId id="332" r:id="rId16"/>
    <p:sldId id="263" r:id="rId17"/>
    <p:sldId id="264" r:id="rId18"/>
    <p:sldId id="265" r:id="rId19"/>
    <p:sldId id="266" r:id="rId20"/>
    <p:sldId id="281" r:id="rId21"/>
    <p:sldId id="268" r:id="rId22"/>
    <p:sldId id="269" r:id="rId23"/>
    <p:sldId id="270" r:id="rId24"/>
    <p:sldId id="271" r:id="rId25"/>
    <p:sldId id="325" r:id="rId26"/>
    <p:sldId id="272" r:id="rId27"/>
    <p:sldId id="273" r:id="rId28"/>
    <p:sldId id="333" r:id="rId29"/>
    <p:sldId id="336" r:id="rId30"/>
    <p:sldId id="329" r:id="rId31"/>
    <p:sldId id="274" r:id="rId32"/>
    <p:sldId id="275" r:id="rId33"/>
    <p:sldId id="276"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330"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277" r:id="rId68"/>
    <p:sldId id="314" r:id="rId69"/>
    <p:sldId id="315" r:id="rId70"/>
    <p:sldId id="316" r:id="rId71"/>
    <p:sldId id="317" r:id="rId72"/>
    <p:sldId id="320" r:id="rId73"/>
    <p:sldId id="318" r:id="rId74"/>
    <p:sldId id="321" r:id="rId75"/>
    <p:sldId id="323" r:id="rId76"/>
    <p:sldId id="322" r:id="rId77"/>
    <p:sldId id="324"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5603"/>
  </p:normalViewPr>
  <p:slideViewPr>
    <p:cSldViewPr snapToGrid="0">
      <p:cViewPr varScale="1">
        <p:scale>
          <a:sx n="46" d="100"/>
          <a:sy n="46" d="100"/>
        </p:scale>
        <p:origin x="54" y="52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8D7FFB90-0938-4B35-AB9C-3B6D363594F1}"/>
    <pc:docChg chg="modSld">
      <pc:chgData name="Kathy Moczerniak" userId="482eff44a8730993" providerId="LiveId" clId="{8D7FFB90-0938-4B35-AB9C-3B6D363594F1}" dt="2020-07-01T04:28:14.622" v="24" actId="20577"/>
      <pc:docMkLst>
        <pc:docMk/>
      </pc:docMkLst>
      <pc:sldChg chg="modSp mod">
        <pc:chgData name="Kathy Moczerniak" userId="482eff44a8730993" providerId="LiveId" clId="{8D7FFB90-0938-4B35-AB9C-3B6D363594F1}" dt="2020-07-01T04:24:38.046" v="3" actId="12"/>
        <pc:sldMkLst>
          <pc:docMk/>
          <pc:sldMk cId="1830744934" sldId="269"/>
        </pc:sldMkLst>
        <pc:spChg chg="mod">
          <ac:chgData name="Kathy Moczerniak" userId="482eff44a8730993" providerId="LiveId" clId="{8D7FFB90-0938-4B35-AB9C-3B6D363594F1}" dt="2020-07-01T04:24:38.046" v="3" actId="12"/>
          <ac:spMkLst>
            <pc:docMk/>
            <pc:sldMk cId="1830744934" sldId="269"/>
            <ac:spMk id="3" creationId="{52DD37C6-47B4-4A77-8906-62A3CBD8A9AE}"/>
          </ac:spMkLst>
        </pc:spChg>
      </pc:sldChg>
      <pc:sldChg chg="modSp mod">
        <pc:chgData name="Kathy Moczerniak" userId="482eff44a8730993" providerId="LiveId" clId="{8D7FFB90-0938-4B35-AB9C-3B6D363594F1}" dt="2020-07-01T04:24:52.515" v="4" actId="12"/>
        <pc:sldMkLst>
          <pc:docMk/>
          <pc:sldMk cId="1615388929" sldId="270"/>
        </pc:sldMkLst>
        <pc:spChg chg="mod">
          <ac:chgData name="Kathy Moczerniak" userId="482eff44a8730993" providerId="LiveId" clId="{8D7FFB90-0938-4B35-AB9C-3B6D363594F1}" dt="2020-07-01T04:24:52.515" v="4" actId="12"/>
          <ac:spMkLst>
            <pc:docMk/>
            <pc:sldMk cId="1615388929" sldId="270"/>
            <ac:spMk id="3" creationId="{8BA049C3-83C1-40DF-AEE8-8CFA59BECCB4}"/>
          </ac:spMkLst>
        </pc:spChg>
      </pc:sldChg>
      <pc:sldChg chg="modSp mod">
        <pc:chgData name="Kathy Moczerniak" userId="482eff44a8730993" providerId="LiveId" clId="{8D7FFB90-0938-4B35-AB9C-3B6D363594F1}" dt="2020-07-01T04:25:08.917" v="5" actId="12"/>
        <pc:sldMkLst>
          <pc:docMk/>
          <pc:sldMk cId="902689338" sldId="271"/>
        </pc:sldMkLst>
        <pc:spChg chg="mod">
          <ac:chgData name="Kathy Moczerniak" userId="482eff44a8730993" providerId="LiveId" clId="{8D7FFB90-0938-4B35-AB9C-3B6D363594F1}" dt="2020-07-01T04:25:08.917" v="5" actId="12"/>
          <ac:spMkLst>
            <pc:docMk/>
            <pc:sldMk cId="902689338" sldId="271"/>
            <ac:spMk id="3" creationId="{8715DC76-5FCB-45B9-A699-9A3EAE20F928}"/>
          </ac:spMkLst>
        </pc:spChg>
      </pc:sldChg>
      <pc:sldChg chg="modSp mod">
        <pc:chgData name="Kathy Moczerniak" userId="482eff44a8730993" providerId="LiveId" clId="{8D7FFB90-0938-4B35-AB9C-3B6D363594F1}" dt="2020-07-01T04:25:29.165" v="6" actId="12"/>
        <pc:sldMkLst>
          <pc:docMk/>
          <pc:sldMk cId="3477173324" sldId="273"/>
        </pc:sldMkLst>
        <pc:spChg chg="mod">
          <ac:chgData name="Kathy Moczerniak" userId="482eff44a8730993" providerId="LiveId" clId="{8D7FFB90-0938-4B35-AB9C-3B6D363594F1}" dt="2020-07-01T04:25:29.165" v="6" actId="12"/>
          <ac:spMkLst>
            <pc:docMk/>
            <pc:sldMk cId="3477173324" sldId="273"/>
            <ac:spMk id="3" creationId="{78F601B3-6DD3-4A12-BD9D-3654EAD3359C}"/>
          </ac:spMkLst>
        </pc:spChg>
      </pc:sldChg>
      <pc:sldChg chg="modSp mod">
        <pc:chgData name="Kathy Moczerniak" userId="482eff44a8730993" providerId="LiveId" clId="{8D7FFB90-0938-4B35-AB9C-3B6D363594F1}" dt="2020-07-01T04:22:25.141" v="0" actId="12"/>
        <pc:sldMkLst>
          <pc:docMk/>
          <pc:sldMk cId="1004600556" sldId="280"/>
        </pc:sldMkLst>
        <pc:spChg chg="mod">
          <ac:chgData name="Kathy Moczerniak" userId="482eff44a8730993" providerId="LiveId" clId="{8D7FFB90-0938-4B35-AB9C-3B6D363594F1}" dt="2020-07-01T04:22:25.141" v="0" actId="12"/>
          <ac:spMkLst>
            <pc:docMk/>
            <pc:sldMk cId="1004600556" sldId="280"/>
            <ac:spMk id="3" creationId="{8AC2D043-A8A2-4B64-B698-F44D73321B81}"/>
          </ac:spMkLst>
        </pc:spChg>
      </pc:sldChg>
      <pc:sldChg chg="modSp mod">
        <pc:chgData name="Kathy Moczerniak" userId="482eff44a8730993" providerId="LiveId" clId="{8D7FFB90-0938-4B35-AB9C-3B6D363594F1}" dt="2020-07-01T04:24:22.065" v="2" actId="12"/>
        <pc:sldMkLst>
          <pc:docMk/>
          <pc:sldMk cId="1550796532" sldId="281"/>
        </pc:sldMkLst>
        <pc:spChg chg="mod">
          <ac:chgData name="Kathy Moczerniak" userId="482eff44a8730993" providerId="LiveId" clId="{8D7FFB90-0938-4B35-AB9C-3B6D363594F1}" dt="2020-07-01T04:24:22.065" v="2" actId="12"/>
          <ac:spMkLst>
            <pc:docMk/>
            <pc:sldMk cId="1550796532" sldId="281"/>
            <ac:spMk id="3" creationId="{EFE7D2FC-100C-400E-880B-623C6EDB4491}"/>
          </ac:spMkLst>
        </pc:spChg>
      </pc:sldChg>
      <pc:sldChg chg="modSp mod">
        <pc:chgData name="Kathy Moczerniak" userId="482eff44a8730993" providerId="LiveId" clId="{8D7FFB90-0938-4B35-AB9C-3B6D363594F1}" dt="2020-07-01T04:26:19.629" v="9" actId="1076"/>
        <pc:sldMkLst>
          <pc:docMk/>
          <pc:sldMk cId="1064768494" sldId="291"/>
        </pc:sldMkLst>
        <pc:spChg chg="mod">
          <ac:chgData name="Kathy Moczerniak" userId="482eff44a8730993" providerId="LiveId" clId="{8D7FFB90-0938-4B35-AB9C-3B6D363594F1}" dt="2020-07-01T04:26:19.629" v="9" actId="1076"/>
          <ac:spMkLst>
            <pc:docMk/>
            <pc:sldMk cId="1064768494" sldId="291"/>
            <ac:spMk id="3" creationId="{FF29FABF-E7D9-40A8-A132-991C7F739E60}"/>
          </ac:spMkLst>
        </pc:spChg>
      </pc:sldChg>
      <pc:sldChg chg="modSp mod">
        <pc:chgData name="Kathy Moczerniak" userId="482eff44a8730993" providerId="LiveId" clId="{8D7FFB90-0938-4B35-AB9C-3B6D363594F1}" dt="2020-07-01T04:27:53.761" v="12" actId="20577"/>
        <pc:sldMkLst>
          <pc:docMk/>
          <pc:sldMk cId="2709716297" sldId="318"/>
        </pc:sldMkLst>
        <pc:spChg chg="mod">
          <ac:chgData name="Kathy Moczerniak" userId="482eff44a8730993" providerId="LiveId" clId="{8D7FFB90-0938-4B35-AB9C-3B6D363594F1}" dt="2020-07-01T04:27:53.761" v="12" actId="20577"/>
          <ac:spMkLst>
            <pc:docMk/>
            <pc:sldMk cId="2709716297" sldId="318"/>
            <ac:spMk id="3" creationId="{C84D4476-A985-47C2-9481-EB4ED24C224B}"/>
          </ac:spMkLst>
        </pc:spChg>
      </pc:sldChg>
      <pc:sldChg chg="modSp mod">
        <pc:chgData name="Kathy Moczerniak" userId="482eff44a8730993" providerId="LiveId" clId="{8D7FFB90-0938-4B35-AB9C-3B6D363594F1}" dt="2020-07-01T04:27:59.310" v="15" actId="20577"/>
        <pc:sldMkLst>
          <pc:docMk/>
          <pc:sldMk cId="3591373850" sldId="321"/>
        </pc:sldMkLst>
        <pc:spChg chg="mod">
          <ac:chgData name="Kathy Moczerniak" userId="482eff44a8730993" providerId="LiveId" clId="{8D7FFB90-0938-4B35-AB9C-3B6D363594F1}" dt="2020-07-01T04:27:59.310" v="15" actId="20577"/>
          <ac:spMkLst>
            <pc:docMk/>
            <pc:sldMk cId="3591373850" sldId="321"/>
            <ac:spMk id="3" creationId="{C84D4476-A985-47C2-9481-EB4ED24C224B}"/>
          </ac:spMkLst>
        </pc:spChg>
      </pc:sldChg>
      <pc:sldChg chg="modSp mod">
        <pc:chgData name="Kathy Moczerniak" userId="482eff44a8730993" providerId="LiveId" clId="{8D7FFB90-0938-4B35-AB9C-3B6D363594F1}" dt="2020-07-01T04:28:10.555" v="21" actId="20577"/>
        <pc:sldMkLst>
          <pc:docMk/>
          <pc:sldMk cId="2507755564" sldId="322"/>
        </pc:sldMkLst>
        <pc:spChg chg="mod">
          <ac:chgData name="Kathy Moczerniak" userId="482eff44a8730993" providerId="LiveId" clId="{8D7FFB90-0938-4B35-AB9C-3B6D363594F1}" dt="2020-07-01T04:28:10.555" v="21" actId="20577"/>
          <ac:spMkLst>
            <pc:docMk/>
            <pc:sldMk cId="2507755564" sldId="322"/>
            <ac:spMk id="3" creationId="{C84D4476-A985-47C2-9481-EB4ED24C224B}"/>
          </ac:spMkLst>
        </pc:spChg>
      </pc:sldChg>
      <pc:sldChg chg="modSp mod">
        <pc:chgData name="Kathy Moczerniak" userId="482eff44a8730993" providerId="LiveId" clId="{8D7FFB90-0938-4B35-AB9C-3B6D363594F1}" dt="2020-07-01T04:28:05.211" v="18" actId="20577"/>
        <pc:sldMkLst>
          <pc:docMk/>
          <pc:sldMk cId="2613194952" sldId="323"/>
        </pc:sldMkLst>
        <pc:spChg chg="mod">
          <ac:chgData name="Kathy Moczerniak" userId="482eff44a8730993" providerId="LiveId" clId="{8D7FFB90-0938-4B35-AB9C-3B6D363594F1}" dt="2020-07-01T04:28:05.211" v="18" actId="20577"/>
          <ac:spMkLst>
            <pc:docMk/>
            <pc:sldMk cId="2613194952" sldId="323"/>
            <ac:spMk id="3" creationId="{C84D4476-A985-47C2-9481-EB4ED24C224B}"/>
          </ac:spMkLst>
        </pc:spChg>
      </pc:sldChg>
      <pc:sldChg chg="modSp mod">
        <pc:chgData name="Kathy Moczerniak" userId="482eff44a8730993" providerId="LiveId" clId="{8D7FFB90-0938-4B35-AB9C-3B6D363594F1}" dt="2020-07-01T04:28:14.622" v="24" actId="20577"/>
        <pc:sldMkLst>
          <pc:docMk/>
          <pc:sldMk cId="103365252" sldId="324"/>
        </pc:sldMkLst>
        <pc:spChg chg="mod">
          <ac:chgData name="Kathy Moczerniak" userId="482eff44a8730993" providerId="LiveId" clId="{8D7FFB90-0938-4B35-AB9C-3B6D363594F1}" dt="2020-07-01T04:28:14.622" v="24" actId="20577"/>
          <ac:spMkLst>
            <pc:docMk/>
            <pc:sldMk cId="103365252" sldId="324"/>
            <ac:spMk id="3" creationId="{C84D4476-A985-47C2-9481-EB4ED24C224B}"/>
          </ac:spMkLst>
        </pc:spChg>
      </pc:sldChg>
      <pc:sldChg chg="modSp mod">
        <pc:chgData name="Kathy Moczerniak" userId="482eff44a8730993" providerId="LiveId" clId="{8D7FFB90-0938-4B35-AB9C-3B6D363594F1}" dt="2020-07-01T04:23:46.690" v="1" actId="12"/>
        <pc:sldMkLst>
          <pc:docMk/>
          <pc:sldMk cId="3729613260" sldId="331"/>
        </pc:sldMkLst>
        <pc:spChg chg="mod">
          <ac:chgData name="Kathy Moczerniak" userId="482eff44a8730993" providerId="LiveId" clId="{8D7FFB90-0938-4B35-AB9C-3B6D363594F1}" dt="2020-07-01T04:23:46.690" v="1" actId="12"/>
          <ac:spMkLst>
            <pc:docMk/>
            <pc:sldMk cId="3729613260" sldId="331"/>
            <ac:spMk id="4" creationId="{00000000-0000-0000-0000-000000000000}"/>
          </ac:spMkLst>
        </pc:spChg>
      </pc:sldChg>
      <pc:sldChg chg="modSp mod">
        <pc:chgData name="Kathy Moczerniak" userId="482eff44a8730993" providerId="LiveId" clId="{8D7FFB90-0938-4B35-AB9C-3B6D363594F1}" dt="2020-07-01T04:25:55.053" v="8" actId="12"/>
        <pc:sldMkLst>
          <pc:docMk/>
          <pc:sldMk cId="3594233190" sldId="336"/>
        </pc:sldMkLst>
        <pc:spChg chg="mod">
          <ac:chgData name="Kathy Moczerniak" userId="482eff44a8730993" providerId="LiveId" clId="{8D7FFB90-0938-4B35-AB9C-3B6D363594F1}" dt="2020-07-01T04:25:55.053" v="8" actId="12"/>
          <ac:spMkLst>
            <pc:docMk/>
            <pc:sldMk cId="3594233190" sldId="336"/>
            <ac:spMk id="3" creationId="{00000000-0000-0000-0000-000000000000}"/>
          </ac:spMkLst>
        </pc:spChg>
      </pc:sldChg>
    </pc:docChg>
  </pc:docChgLst>
  <pc:docChgLst>
    <pc:chgData name="Kathy Moczerniak" userId="482eff44a8730993" providerId="LiveId" clId="{02D99979-D7BA-4D76-B8D4-B60307D176A4}"/>
    <pc:docChg chg="undo redo custSel delSld modSld">
      <pc:chgData name="Kathy Moczerniak" userId="482eff44a8730993" providerId="LiveId" clId="{02D99979-D7BA-4D76-B8D4-B60307D176A4}" dt="2020-06-20T15:11:42.743" v="529" actId="20577"/>
      <pc:docMkLst>
        <pc:docMk/>
      </pc:docMkLst>
      <pc:sldChg chg="modSp">
        <pc:chgData name="Kathy Moczerniak" userId="482eff44a8730993" providerId="LiveId" clId="{02D99979-D7BA-4D76-B8D4-B60307D176A4}" dt="2020-06-19T19:52:22.954" v="256"/>
        <pc:sldMkLst>
          <pc:docMk/>
          <pc:sldMk cId="4107714681" sldId="257"/>
        </pc:sldMkLst>
        <pc:spChg chg="mod">
          <ac:chgData name="Kathy Moczerniak" userId="482eff44a8730993" providerId="LiveId" clId="{02D99979-D7BA-4D76-B8D4-B60307D176A4}" dt="2020-06-19T19:52:22.954" v="256"/>
          <ac:spMkLst>
            <pc:docMk/>
            <pc:sldMk cId="4107714681" sldId="257"/>
            <ac:spMk id="3" creationId="{189E4FBB-A3A3-4D69-8673-EC4B5EF0C40B}"/>
          </ac:spMkLst>
        </pc:spChg>
      </pc:sldChg>
      <pc:sldChg chg="modSp mod">
        <pc:chgData name="Kathy Moczerniak" userId="482eff44a8730993" providerId="LiveId" clId="{02D99979-D7BA-4D76-B8D4-B60307D176A4}" dt="2020-06-19T20:02:45.719" v="266" actId="6549"/>
        <pc:sldMkLst>
          <pc:docMk/>
          <pc:sldMk cId="3991229307" sldId="260"/>
        </pc:sldMkLst>
        <pc:spChg chg="mod">
          <ac:chgData name="Kathy Moczerniak" userId="482eff44a8730993" providerId="LiveId" clId="{02D99979-D7BA-4D76-B8D4-B60307D176A4}" dt="2020-06-19T20:02:45.719" v="266" actId="6549"/>
          <ac:spMkLst>
            <pc:docMk/>
            <pc:sldMk cId="3991229307" sldId="260"/>
            <ac:spMk id="3" creationId="{27D45EAC-5C66-463A-9E02-F4880935F031}"/>
          </ac:spMkLst>
        </pc:spChg>
      </pc:sldChg>
      <pc:sldChg chg="modSp mod">
        <pc:chgData name="Kathy Moczerniak" userId="482eff44a8730993" providerId="LiveId" clId="{02D99979-D7BA-4D76-B8D4-B60307D176A4}" dt="2020-06-19T20:06:16.023" v="332" actId="20577"/>
        <pc:sldMkLst>
          <pc:docMk/>
          <pc:sldMk cId="2349915856" sldId="261"/>
        </pc:sldMkLst>
        <pc:spChg chg="mod">
          <ac:chgData name="Kathy Moczerniak" userId="482eff44a8730993" providerId="LiveId" clId="{02D99979-D7BA-4D76-B8D4-B60307D176A4}" dt="2020-06-19T20:06:16.023" v="332" actId="20577"/>
          <ac:spMkLst>
            <pc:docMk/>
            <pc:sldMk cId="2349915856" sldId="261"/>
            <ac:spMk id="3" creationId="{DF832B04-7B8D-45E3-A4D9-D3A498F1B601}"/>
          </ac:spMkLst>
        </pc:spChg>
      </pc:sldChg>
      <pc:sldChg chg="modSp">
        <pc:chgData name="Kathy Moczerniak" userId="482eff44a8730993" providerId="LiveId" clId="{02D99979-D7BA-4D76-B8D4-B60307D176A4}" dt="2020-06-19T19:52:20.927" v="255"/>
        <pc:sldMkLst>
          <pc:docMk/>
          <pc:sldMk cId="1745310170" sldId="262"/>
        </pc:sldMkLst>
        <pc:spChg chg="mod">
          <ac:chgData name="Kathy Moczerniak" userId="482eff44a8730993" providerId="LiveId" clId="{02D99979-D7BA-4D76-B8D4-B60307D176A4}" dt="2020-06-19T19:52:20.927" v="255"/>
          <ac:spMkLst>
            <pc:docMk/>
            <pc:sldMk cId="1745310170" sldId="262"/>
            <ac:spMk id="2" creationId="{7D365DC7-530F-463A-9FA3-E20BDCF17615}"/>
          </ac:spMkLst>
        </pc:spChg>
      </pc:sldChg>
      <pc:sldChg chg="modSp mod">
        <pc:chgData name="Kathy Moczerniak" userId="482eff44a8730993" providerId="LiveId" clId="{02D99979-D7BA-4D76-B8D4-B60307D176A4}" dt="2020-06-19T20:09:13.940" v="338" actId="1076"/>
        <pc:sldMkLst>
          <pc:docMk/>
          <pc:sldMk cId="1425204767" sldId="263"/>
        </pc:sldMkLst>
        <pc:spChg chg="mod">
          <ac:chgData name="Kathy Moczerniak" userId="482eff44a8730993" providerId="LiveId" clId="{02D99979-D7BA-4D76-B8D4-B60307D176A4}" dt="2020-06-19T19:52:20.927" v="255"/>
          <ac:spMkLst>
            <pc:docMk/>
            <pc:sldMk cId="1425204767" sldId="263"/>
            <ac:spMk id="2" creationId="{9896ED64-DA75-4399-9081-116EACA5BAF6}"/>
          </ac:spMkLst>
        </pc:spChg>
        <pc:spChg chg="mod">
          <ac:chgData name="Kathy Moczerniak" userId="482eff44a8730993" providerId="LiveId" clId="{02D99979-D7BA-4D76-B8D4-B60307D176A4}" dt="2020-06-19T20:09:13.940" v="338" actId="1076"/>
          <ac:spMkLst>
            <pc:docMk/>
            <pc:sldMk cId="1425204767" sldId="263"/>
            <ac:spMk id="3" creationId="{019D84BE-964C-47E9-8BC6-CA3B53D1A52E}"/>
          </ac:spMkLst>
        </pc:spChg>
      </pc:sldChg>
      <pc:sldChg chg="modSp mod">
        <pc:chgData name="Kathy Moczerniak" userId="482eff44a8730993" providerId="LiveId" clId="{02D99979-D7BA-4D76-B8D4-B60307D176A4}" dt="2020-06-19T20:09:58.611" v="340" actId="20577"/>
        <pc:sldMkLst>
          <pc:docMk/>
          <pc:sldMk cId="3650471986" sldId="264"/>
        </pc:sldMkLst>
        <pc:spChg chg="mod">
          <ac:chgData name="Kathy Moczerniak" userId="482eff44a8730993" providerId="LiveId" clId="{02D99979-D7BA-4D76-B8D4-B60307D176A4}" dt="2020-06-19T19:52:20.927" v="255"/>
          <ac:spMkLst>
            <pc:docMk/>
            <pc:sldMk cId="3650471986" sldId="264"/>
            <ac:spMk id="2" creationId="{5C8B6571-3DC2-4ADD-87C1-E947F4BAFB00}"/>
          </ac:spMkLst>
        </pc:spChg>
        <pc:spChg chg="mod">
          <ac:chgData name="Kathy Moczerniak" userId="482eff44a8730993" providerId="LiveId" clId="{02D99979-D7BA-4D76-B8D4-B60307D176A4}" dt="2020-06-19T20:09:58.611" v="340" actId="20577"/>
          <ac:spMkLst>
            <pc:docMk/>
            <pc:sldMk cId="3650471986" sldId="264"/>
            <ac:spMk id="3" creationId="{B420DBC2-3188-4258-B0D4-7B508EF6C6BF}"/>
          </ac:spMkLst>
        </pc:spChg>
      </pc:sldChg>
      <pc:sldChg chg="modSp mod">
        <pc:chgData name="Kathy Moczerniak" userId="482eff44a8730993" providerId="LiveId" clId="{02D99979-D7BA-4D76-B8D4-B60307D176A4}" dt="2020-06-19T20:11:30.349" v="356" actId="20577"/>
        <pc:sldMkLst>
          <pc:docMk/>
          <pc:sldMk cId="1755362779" sldId="265"/>
        </pc:sldMkLst>
        <pc:spChg chg="mod">
          <ac:chgData name="Kathy Moczerniak" userId="482eff44a8730993" providerId="LiveId" clId="{02D99979-D7BA-4D76-B8D4-B60307D176A4}" dt="2020-06-19T19:52:20.927" v="255"/>
          <ac:spMkLst>
            <pc:docMk/>
            <pc:sldMk cId="1755362779" sldId="265"/>
            <ac:spMk id="2" creationId="{3439364E-4241-48F1-8BA0-95E3DFBDFE38}"/>
          </ac:spMkLst>
        </pc:spChg>
        <pc:spChg chg="mod">
          <ac:chgData name="Kathy Moczerniak" userId="482eff44a8730993" providerId="LiveId" clId="{02D99979-D7BA-4D76-B8D4-B60307D176A4}" dt="2020-06-19T20:11:30.349" v="356" actId="20577"/>
          <ac:spMkLst>
            <pc:docMk/>
            <pc:sldMk cId="1755362779" sldId="265"/>
            <ac:spMk id="3" creationId="{7F78B75D-B376-4A7B-B25B-A6336E4F561B}"/>
          </ac:spMkLst>
        </pc:spChg>
      </pc:sldChg>
      <pc:sldChg chg="modSp">
        <pc:chgData name="Kathy Moczerniak" userId="482eff44a8730993" providerId="LiveId" clId="{02D99979-D7BA-4D76-B8D4-B60307D176A4}" dt="2020-06-19T19:52:20.927" v="255"/>
        <pc:sldMkLst>
          <pc:docMk/>
          <pc:sldMk cId="3734154529" sldId="266"/>
        </pc:sldMkLst>
        <pc:spChg chg="mod">
          <ac:chgData name="Kathy Moczerniak" userId="482eff44a8730993" providerId="LiveId" clId="{02D99979-D7BA-4D76-B8D4-B60307D176A4}" dt="2020-06-19T19:52:20.927" v="255"/>
          <ac:spMkLst>
            <pc:docMk/>
            <pc:sldMk cId="3734154529" sldId="266"/>
            <ac:spMk id="2" creationId="{0358A0E3-D23E-41F1-8F74-206A01D32B1B}"/>
          </ac:spMkLst>
        </pc:spChg>
      </pc:sldChg>
      <pc:sldChg chg="modSp mod">
        <pc:chgData name="Kathy Moczerniak" userId="482eff44a8730993" providerId="LiveId" clId="{02D99979-D7BA-4D76-B8D4-B60307D176A4}" dt="2020-06-19T19:52:20.927" v="255"/>
        <pc:sldMkLst>
          <pc:docMk/>
          <pc:sldMk cId="1646995299" sldId="268"/>
        </pc:sldMkLst>
        <pc:spChg chg="mod">
          <ac:chgData name="Kathy Moczerniak" userId="482eff44a8730993" providerId="LiveId" clId="{02D99979-D7BA-4D76-B8D4-B60307D176A4}" dt="2020-06-19T19:52:20.927" v="255"/>
          <ac:spMkLst>
            <pc:docMk/>
            <pc:sldMk cId="1646995299" sldId="268"/>
            <ac:spMk id="2" creationId="{4CB7F209-FADD-40E6-A823-CB75624057EE}"/>
          </ac:spMkLst>
        </pc:spChg>
        <pc:spChg chg="mod">
          <ac:chgData name="Kathy Moczerniak" userId="482eff44a8730993" providerId="LiveId" clId="{02D99979-D7BA-4D76-B8D4-B60307D176A4}" dt="2020-06-19T19:41:15.267" v="72" actId="6549"/>
          <ac:spMkLst>
            <pc:docMk/>
            <pc:sldMk cId="1646995299" sldId="268"/>
            <ac:spMk id="3" creationId="{0E1EF70A-ABED-4044-9FCB-E3C720E27081}"/>
          </ac:spMkLst>
        </pc:spChg>
      </pc:sldChg>
      <pc:sldChg chg="modSp mod">
        <pc:chgData name="Kathy Moczerniak" userId="482eff44a8730993" providerId="LiveId" clId="{02D99979-D7BA-4D76-B8D4-B60307D176A4}" dt="2020-06-19T20:13:11.018" v="360" actId="20577"/>
        <pc:sldMkLst>
          <pc:docMk/>
          <pc:sldMk cId="1830744934" sldId="269"/>
        </pc:sldMkLst>
        <pc:spChg chg="mod">
          <ac:chgData name="Kathy Moczerniak" userId="482eff44a8730993" providerId="LiveId" clId="{02D99979-D7BA-4D76-B8D4-B60307D176A4}" dt="2020-06-19T19:52:20.927" v="255"/>
          <ac:spMkLst>
            <pc:docMk/>
            <pc:sldMk cId="1830744934" sldId="269"/>
            <ac:spMk id="2" creationId="{472AF88E-5F56-48AF-83A6-444A6A50D3F3}"/>
          </ac:spMkLst>
        </pc:spChg>
        <pc:spChg chg="mod">
          <ac:chgData name="Kathy Moczerniak" userId="482eff44a8730993" providerId="LiveId" clId="{02D99979-D7BA-4D76-B8D4-B60307D176A4}" dt="2020-06-19T20:13:11.018" v="360" actId="20577"/>
          <ac:spMkLst>
            <pc:docMk/>
            <pc:sldMk cId="1830744934" sldId="269"/>
            <ac:spMk id="3" creationId="{52DD37C6-47B4-4A77-8906-62A3CBD8A9AE}"/>
          </ac:spMkLst>
        </pc:spChg>
      </pc:sldChg>
      <pc:sldChg chg="modSp mod">
        <pc:chgData name="Kathy Moczerniak" userId="482eff44a8730993" providerId="LiveId" clId="{02D99979-D7BA-4D76-B8D4-B60307D176A4}" dt="2020-06-19T20:15:31.206" v="361" actId="20577"/>
        <pc:sldMkLst>
          <pc:docMk/>
          <pc:sldMk cId="1615388929" sldId="270"/>
        </pc:sldMkLst>
        <pc:spChg chg="mod">
          <ac:chgData name="Kathy Moczerniak" userId="482eff44a8730993" providerId="LiveId" clId="{02D99979-D7BA-4D76-B8D4-B60307D176A4}" dt="2020-06-19T19:52:20.927" v="255"/>
          <ac:spMkLst>
            <pc:docMk/>
            <pc:sldMk cId="1615388929" sldId="270"/>
            <ac:spMk id="2" creationId="{0472C1F0-A7B6-4A2A-96C0-80676B57D8C8}"/>
          </ac:spMkLst>
        </pc:spChg>
        <pc:spChg chg="mod">
          <ac:chgData name="Kathy Moczerniak" userId="482eff44a8730993" providerId="LiveId" clId="{02D99979-D7BA-4D76-B8D4-B60307D176A4}" dt="2020-06-19T20:15:31.206" v="361" actId="20577"/>
          <ac:spMkLst>
            <pc:docMk/>
            <pc:sldMk cId="1615388929" sldId="270"/>
            <ac:spMk id="3" creationId="{8BA049C3-83C1-40DF-AEE8-8CFA59BECCB4}"/>
          </ac:spMkLst>
        </pc:spChg>
      </pc:sldChg>
      <pc:sldChg chg="modSp mod">
        <pc:chgData name="Kathy Moczerniak" userId="482eff44a8730993" providerId="LiveId" clId="{02D99979-D7BA-4D76-B8D4-B60307D176A4}" dt="2020-06-19T20:16:14.519" v="364" actId="20577"/>
        <pc:sldMkLst>
          <pc:docMk/>
          <pc:sldMk cId="902689338" sldId="271"/>
        </pc:sldMkLst>
        <pc:spChg chg="mod">
          <ac:chgData name="Kathy Moczerniak" userId="482eff44a8730993" providerId="LiveId" clId="{02D99979-D7BA-4D76-B8D4-B60307D176A4}" dt="2020-06-19T19:52:20.927" v="255"/>
          <ac:spMkLst>
            <pc:docMk/>
            <pc:sldMk cId="902689338" sldId="271"/>
            <ac:spMk id="2" creationId="{6347CABA-B499-4B2C-9D49-E6155A0E1510}"/>
          </ac:spMkLst>
        </pc:spChg>
        <pc:spChg chg="mod">
          <ac:chgData name="Kathy Moczerniak" userId="482eff44a8730993" providerId="LiveId" clId="{02D99979-D7BA-4D76-B8D4-B60307D176A4}" dt="2020-06-19T20:16:14.519" v="364" actId="20577"/>
          <ac:spMkLst>
            <pc:docMk/>
            <pc:sldMk cId="902689338" sldId="271"/>
            <ac:spMk id="3" creationId="{8715DC76-5FCB-45B9-A699-9A3EAE20F928}"/>
          </ac:spMkLst>
        </pc:spChg>
      </pc:sldChg>
      <pc:sldChg chg="modSp mod">
        <pc:chgData name="Kathy Moczerniak" userId="482eff44a8730993" providerId="LiveId" clId="{02D99979-D7BA-4D76-B8D4-B60307D176A4}" dt="2020-06-19T22:16:08.506" v="368" actId="20577"/>
        <pc:sldMkLst>
          <pc:docMk/>
          <pc:sldMk cId="2500268622" sldId="272"/>
        </pc:sldMkLst>
        <pc:spChg chg="mod">
          <ac:chgData name="Kathy Moczerniak" userId="482eff44a8730993" providerId="LiveId" clId="{02D99979-D7BA-4D76-B8D4-B60307D176A4}" dt="2020-06-19T19:52:20.927" v="255"/>
          <ac:spMkLst>
            <pc:docMk/>
            <pc:sldMk cId="2500268622" sldId="272"/>
            <ac:spMk id="2" creationId="{CEE76724-4311-46EF-B419-70F94E2DA95F}"/>
          </ac:spMkLst>
        </pc:spChg>
        <pc:spChg chg="mod">
          <ac:chgData name="Kathy Moczerniak" userId="482eff44a8730993" providerId="LiveId" clId="{02D99979-D7BA-4D76-B8D4-B60307D176A4}" dt="2020-06-19T22:16:08.506" v="368" actId="20577"/>
          <ac:spMkLst>
            <pc:docMk/>
            <pc:sldMk cId="2500268622" sldId="272"/>
            <ac:spMk id="3" creationId="{57C1B271-261C-4268-BFBF-11FC2A763BEF}"/>
          </ac:spMkLst>
        </pc:spChg>
      </pc:sldChg>
      <pc:sldChg chg="modSp mod">
        <pc:chgData name="Kathy Moczerniak" userId="482eff44a8730993" providerId="LiveId" clId="{02D99979-D7BA-4D76-B8D4-B60307D176A4}" dt="2020-06-19T19:52:20.927" v="255"/>
        <pc:sldMkLst>
          <pc:docMk/>
          <pc:sldMk cId="3477173324" sldId="273"/>
        </pc:sldMkLst>
        <pc:spChg chg="mod">
          <ac:chgData name="Kathy Moczerniak" userId="482eff44a8730993" providerId="LiveId" clId="{02D99979-D7BA-4D76-B8D4-B60307D176A4}" dt="2020-06-19T19:52:20.927" v="255"/>
          <ac:spMkLst>
            <pc:docMk/>
            <pc:sldMk cId="3477173324" sldId="273"/>
            <ac:spMk id="2" creationId="{5534E4E5-B252-4DC3-97FE-67E78CA02602}"/>
          </ac:spMkLst>
        </pc:spChg>
        <pc:spChg chg="mod">
          <ac:chgData name="Kathy Moczerniak" userId="482eff44a8730993" providerId="LiveId" clId="{02D99979-D7BA-4D76-B8D4-B60307D176A4}" dt="2020-06-19T19:42:59.102" v="115" actId="20577"/>
          <ac:spMkLst>
            <pc:docMk/>
            <pc:sldMk cId="3477173324" sldId="273"/>
            <ac:spMk id="3" creationId="{78F601B3-6DD3-4A12-BD9D-3654EAD3359C}"/>
          </ac:spMkLst>
        </pc:spChg>
      </pc:sldChg>
      <pc:sldChg chg="modSp mod">
        <pc:chgData name="Kathy Moczerniak" userId="482eff44a8730993" providerId="LiveId" clId="{02D99979-D7BA-4D76-B8D4-B60307D176A4}" dt="2020-06-19T22:26:39.303" v="384" actId="20577"/>
        <pc:sldMkLst>
          <pc:docMk/>
          <pc:sldMk cId="3872423603" sldId="274"/>
        </pc:sldMkLst>
        <pc:spChg chg="mod">
          <ac:chgData name="Kathy Moczerniak" userId="482eff44a8730993" providerId="LiveId" clId="{02D99979-D7BA-4D76-B8D4-B60307D176A4}" dt="2020-06-19T22:26:39.303" v="384" actId="20577"/>
          <ac:spMkLst>
            <pc:docMk/>
            <pc:sldMk cId="3872423603" sldId="274"/>
            <ac:spMk id="3" creationId="{4EAB8BBE-08A3-470B-902A-22B577D65038}"/>
          </ac:spMkLst>
        </pc:spChg>
      </pc:sldChg>
      <pc:sldChg chg="modSp mod">
        <pc:chgData name="Kathy Moczerniak" userId="482eff44a8730993" providerId="LiveId" clId="{02D99979-D7BA-4D76-B8D4-B60307D176A4}" dt="2020-06-19T22:36:40.905" v="386" actId="1076"/>
        <pc:sldMkLst>
          <pc:docMk/>
          <pc:sldMk cId="2819136172" sldId="276"/>
        </pc:sldMkLst>
        <pc:spChg chg="mod">
          <ac:chgData name="Kathy Moczerniak" userId="482eff44a8730993" providerId="LiveId" clId="{02D99979-D7BA-4D76-B8D4-B60307D176A4}" dt="2020-06-19T22:36:40.905" v="386" actId="1076"/>
          <ac:spMkLst>
            <pc:docMk/>
            <pc:sldMk cId="2819136172" sldId="276"/>
            <ac:spMk id="3" creationId="{F35EFA10-61F2-4A03-A230-9C678FB8B4E4}"/>
          </ac:spMkLst>
        </pc:spChg>
      </pc:sldChg>
      <pc:sldChg chg="modSp">
        <pc:chgData name="Kathy Moczerniak" userId="482eff44a8730993" providerId="LiveId" clId="{02D99979-D7BA-4D76-B8D4-B60307D176A4}" dt="2020-06-19T19:52:22.954" v="256"/>
        <pc:sldMkLst>
          <pc:docMk/>
          <pc:sldMk cId="4015319165" sldId="278"/>
        </pc:sldMkLst>
        <pc:spChg chg="mod">
          <ac:chgData name="Kathy Moczerniak" userId="482eff44a8730993" providerId="LiveId" clId="{02D99979-D7BA-4D76-B8D4-B60307D176A4}" dt="2020-06-19T19:52:22.954" v="256"/>
          <ac:spMkLst>
            <pc:docMk/>
            <pc:sldMk cId="4015319165" sldId="278"/>
            <ac:spMk id="3" creationId="{9157FF2B-CF50-4D29-8303-CAE1BF65C410}"/>
          </ac:spMkLst>
        </pc:spChg>
      </pc:sldChg>
      <pc:sldChg chg="modSp mod">
        <pc:chgData name="Kathy Moczerniak" userId="482eff44a8730993" providerId="LiveId" clId="{02D99979-D7BA-4D76-B8D4-B60307D176A4}" dt="2020-06-19T19:59:55.694" v="258" actId="1076"/>
        <pc:sldMkLst>
          <pc:docMk/>
          <pc:sldMk cId="3246198916" sldId="279"/>
        </pc:sldMkLst>
        <pc:spChg chg="mod">
          <ac:chgData name="Kathy Moczerniak" userId="482eff44a8730993" providerId="LiveId" clId="{02D99979-D7BA-4D76-B8D4-B60307D176A4}" dt="2020-06-19T19:59:55.694" v="258" actId="1076"/>
          <ac:spMkLst>
            <pc:docMk/>
            <pc:sldMk cId="3246198916" sldId="279"/>
            <ac:spMk id="3" creationId="{B88789AF-A5BA-49B7-B48C-BB771A445F35}"/>
          </ac:spMkLst>
        </pc:spChg>
      </pc:sldChg>
      <pc:sldChg chg="modSp">
        <pc:chgData name="Kathy Moczerniak" userId="482eff44a8730993" providerId="LiveId" clId="{02D99979-D7BA-4D76-B8D4-B60307D176A4}" dt="2020-06-19T19:35:31.313" v="4" actId="207"/>
        <pc:sldMkLst>
          <pc:docMk/>
          <pc:sldMk cId="1004600556" sldId="280"/>
        </pc:sldMkLst>
        <pc:spChg chg="mod">
          <ac:chgData name="Kathy Moczerniak" userId="482eff44a8730993" providerId="LiveId" clId="{02D99979-D7BA-4D76-B8D4-B60307D176A4}" dt="2020-06-19T19:35:31.313" v="4" actId="207"/>
          <ac:spMkLst>
            <pc:docMk/>
            <pc:sldMk cId="1004600556" sldId="280"/>
            <ac:spMk id="3" creationId="{8AC2D043-A8A2-4B64-B698-F44D73321B81}"/>
          </ac:spMkLst>
        </pc:spChg>
      </pc:sldChg>
      <pc:sldChg chg="modSp">
        <pc:chgData name="Kathy Moczerniak" userId="482eff44a8730993" providerId="LiveId" clId="{02D99979-D7BA-4D76-B8D4-B60307D176A4}" dt="2020-06-19T19:52:20.927" v="255"/>
        <pc:sldMkLst>
          <pc:docMk/>
          <pc:sldMk cId="1550796532" sldId="281"/>
        </pc:sldMkLst>
        <pc:spChg chg="mod">
          <ac:chgData name="Kathy Moczerniak" userId="482eff44a8730993" providerId="LiveId" clId="{02D99979-D7BA-4D76-B8D4-B60307D176A4}" dt="2020-06-19T19:52:20.927" v="255"/>
          <ac:spMkLst>
            <pc:docMk/>
            <pc:sldMk cId="1550796532" sldId="281"/>
            <ac:spMk id="2" creationId="{4E7C25F7-0C18-4F8F-803E-C28D9DE0A9BB}"/>
          </ac:spMkLst>
        </pc:spChg>
        <pc:spChg chg="mod">
          <ac:chgData name="Kathy Moczerniak" userId="482eff44a8730993" providerId="LiveId" clId="{02D99979-D7BA-4D76-B8D4-B60307D176A4}" dt="2020-06-19T19:52:20.927" v="255"/>
          <ac:spMkLst>
            <pc:docMk/>
            <pc:sldMk cId="1550796532" sldId="281"/>
            <ac:spMk id="3" creationId="{EFE7D2FC-100C-400E-880B-623C6EDB4491}"/>
          </ac:spMkLst>
        </pc:spChg>
      </pc:sldChg>
      <pc:sldChg chg="modSp mod">
        <pc:chgData name="Kathy Moczerniak" userId="482eff44a8730993" providerId="LiveId" clId="{02D99979-D7BA-4D76-B8D4-B60307D176A4}" dt="2020-06-19T22:41:01.561" v="390" actId="20577"/>
        <pc:sldMkLst>
          <pc:docMk/>
          <pc:sldMk cId="3504275198" sldId="282"/>
        </pc:sldMkLst>
        <pc:spChg chg="mod">
          <ac:chgData name="Kathy Moczerniak" userId="482eff44a8730993" providerId="LiveId" clId="{02D99979-D7BA-4D76-B8D4-B60307D176A4}" dt="2020-06-19T22:41:01.561" v="390" actId="20577"/>
          <ac:spMkLst>
            <pc:docMk/>
            <pc:sldMk cId="3504275198" sldId="282"/>
            <ac:spMk id="3" creationId="{36D8FEE6-F8C6-46AC-B731-36B3CDCE7AB5}"/>
          </ac:spMkLst>
        </pc:spChg>
      </pc:sldChg>
      <pc:sldChg chg="modSp mod">
        <pc:chgData name="Kathy Moczerniak" userId="482eff44a8730993" providerId="LiveId" clId="{02D99979-D7BA-4D76-B8D4-B60307D176A4}" dt="2020-06-19T22:43:16.058" v="396" actId="20577"/>
        <pc:sldMkLst>
          <pc:docMk/>
          <pc:sldMk cId="1146064316" sldId="283"/>
        </pc:sldMkLst>
        <pc:spChg chg="mod">
          <ac:chgData name="Kathy Moczerniak" userId="482eff44a8730993" providerId="LiveId" clId="{02D99979-D7BA-4D76-B8D4-B60307D176A4}" dt="2020-06-19T22:43:16.058" v="396" actId="20577"/>
          <ac:spMkLst>
            <pc:docMk/>
            <pc:sldMk cId="1146064316" sldId="283"/>
            <ac:spMk id="3" creationId="{DC3B1CC1-3265-4247-8DC1-AFF1EEE3AFC2}"/>
          </ac:spMkLst>
        </pc:spChg>
      </pc:sldChg>
      <pc:sldChg chg="modSp mod">
        <pc:chgData name="Kathy Moczerniak" userId="482eff44a8730993" providerId="LiveId" clId="{02D99979-D7BA-4D76-B8D4-B60307D176A4}" dt="2020-06-19T22:43:54.411" v="398" actId="14100"/>
        <pc:sldMkLst>
          <pc:docMk/>
          <pc:sldMk cId="3599019458" sldId="284"/>
        </pc:sldMkLst>
        <pc:spChg chg="mod">
          <ac:chgData name="Kathy Moczerniak" userId="482eff44a8730993" providerId="LiveId" clId="{02D99979-D7BA-4D76-B8D4-B60307D176A4}" dt="2020-06-19T19:52:20.927" v="255"/>
          <ac:spMkLst>
            <pc:docMk/>
            <pc:sldMk cId="3599019458" sldId="284"/>
            <ac:spMk id="2" creationId="{9C3C8441-A53E-4A19-BEF8-24F7D91BF724}"/>
          </ac:spMkLst>
        </pc:spChg>
        <pc:spChg chg="mod">
          <ac:chgData name="Kathy Moczerniak" userId="482eff44a8730993" providerId="LiveId" clId="{02D99979-D7BA-4D76-B8D4-B60307D176A4}" dt="2020-06-19T22:43:54.411" v="398" actId="14100"/>
          <ac:spMkLst>
            <pc:docMk/>
            <pc:sldMk cId="3599019458" sldId="284"/>
            <ac:spMk id="3" creationId="{7EC7FB67-4A9E-4334-8D00-6FDFB1299069}"/>
          </ac:spMkLst>
        </pc:spChg>
      </pc:sldChg>
      <pc:sldChg chg="modSp mod">
        <pc:chgData name="Kathy Moczerniak" userId="482eff44a8730993" providerId="LiveId" clId="{02D99979-D7BA-4D76-B8D4-B60307D176A4}" dt="2020-06-19T19:52:20.927" v="255"/>
        <pc:sldMkLst>
          <pc:docMk/>
          <pc:sldMk cId="343914221" sldId="285"/>
        </pc:sldMkLst>
        <pc:spChg chg="mod">
          <ac:chgData name="Kathy Moczerniak" userId="482eff44a8730993" providerId="LiveId" clId="{02D99979-D7BA-4D76-B8D4-B60307D176A4}" dt="2020-06-19T19:52:20.927" v="255"/>
          <ac:spMkLst>
            <pc:docMk/>
            <pc:sldMk cId="343914221" sldId="285"/>
            <ac:spMk id="3" creationId="{977890E0-8C12-4E52-9DD2-B7484142FF39}"/>
          </ac:spMkLst>
        </pc:spChg>
      </pc:sldChg>
      <pc:sldChg chg="modSp mod">
        <pc:chgData name="Kathy Moczerniak" userId="482eff44a8730993" providerId="LiveId" clId="{02D99979-D7BA-4D76-B8D4-B60307D176A4}" dt="2020-06-20T00:44:31.803" v="400" actId="1076"/>
        <pc:sldMkLst>
          <pc:docMk/>
          <pc:sldMk cId="2062260556" sldId="286"/>
        </pc:sldMkLst>
        <pc:spChg chg="mod">
          <ac:chgData name="Kathy Moczerniak" userId="482eff44a8730993" providerId="LiveId" clId="{02D99979-D7BA-4D76-B8D4-B60307D176A4}" dt="2020-06-20T00:44:31.803" v="400" actId="1076"/>
          <ac:spMkLst>
            <pc:docMk/>
            <pc:sldMk cId="2062260556" sldId="286"/>
            <ac:spMk id="3" creationId="{A99A770B-6E20-4E19-AA41-52C090CC9698}"/>
          </ac:spMkLst>
        </pc:spChg>
      </pc:sldChg>
      <pc:sldChg chg="modSp mod">
        <pc:chgData name="Kathy Moczerniak" userId="482eff44a8730993" providerId="LiveId" clId="{02D99979-D7BA-4D76-B8D4-B60307D176A4}" dt="2020-06-20T00:56:27.204" v="406" actId="1076"/>
        <pc:sldMkLst>
          <pc:docMk/>
          <pc:sldMk cId="1929924257" sldId="287"/>
        </pc:sldMkLst>
        <pc:spChg chg="mod">
          <ac:chgData name="Kathy Moczerniak" userId="482eff44a8730993" providerId="LiveId" clId="{02D99979-D7BA-4D76-B8D4-B60307D176A4}" dt="2020-06-20T00:56:27.204" v="406" actId="1076"/>
          <ac:spMkLst>
            <pc:docMk/>
            <pc:sldMk cId="1929924257" sldId="287"/>
            <ac:spMk id="3" creationId="{73E51DDF-BC9D-4742-90E2-1CA9CB6357DB}"/>
          </ac:spMkLst>
        </pc:spChg>
      </pc:sldChg>
      <pc:sldChg chg="modSp mod">
        <pc:chgData name="Kathy Moczerniak" userId="482eff44a8730993" providerId="LiveId" clId="{02D99979-D7BA-4D76-B8D4-B60307D176A4}" dt="2020-06-20T01:00:45.385" v="419" actId="1076"/>
        <pc:sldMkLst>
          <pc:docMk/>
          <pc:sldMk cId="1871756401" sldId="290"/>
        </pc:sldMkLst>
        <pc:spChg chg="mod">
          <ac:chgData name="Kathy Moczerniak" userId="482eff44a8730993" providerId="LiveId" clId="{02D99979-D7BA-4D76-B8D4-B60307D176A4}" dt="2020-06-20T01:00:45.385" v="419" actId="1076"/>
          <ac:spMkLst>
            <pc:docMk/>
            <pc:sldMk cId="1871756401" sldId="290"/>
            <ac:spMk id="3" creationId="{03680D83-F5D8-4655-BD0B-14FF1D9C011C}"/>
          </ac:spMkLst>
        </pc:spChg>
      </pc:sldChg>
      <pc:sldChg chg="modSp mod">
        <pc:chgData name="Kathy Moczerniak" userId="482eff44a8730993" providerId="LiveId" clId="{02D99979-D7BA-4D76-B8D4-B60307D176A4}" dt="2020-06-20T01:03:51.679" v="437" actId="6549"/>
        <pc:sldMkLst>
          <pc:docMk/>
          <pc:sldMk cId="1064768494" sldId="291"/>
        </pc:sldMkLst>
        <pc:spChg chg="mod">
          <ac:chgData name="Kathy Moczerniak" userId="482eff44a8730993" providerId="LiveId" clId="{02D99979-D7BA-4D76-B8D4-B60307D176A4}" dt="2020-06-19T19:52:20.927" v="255"/>
          <ac:spMkLst>
            <pc:docMk/>
            <pc:sldMk cId="1064768494" sldId="291"/>
            <ac:spMk id="2" creationId="{4572F340-E9E0-49B0-91DA-C263885E3A01}"/>
          </ac:spMkLst>
        </pc:spChg>
        <pc:spChg chg="mod">
          <ac:chgData name="Kathy Moczerniak" userId="482eff44a8730993" providerId="LiveId" clId="{02D99979-D7BA-4D76-B8D4-B60307D176A4}" dt="2020-06-20T01:03:51.679" v="437" actId="6549"/>
          <ac:spMkLst>
            <pc:docMk/>
            <pc:sldMk cId="1064768494" sldId="291"/>
            <ac:spMk id="3" creationId="{FF29FABF-E7D9-40A8-A132-991C7F739E60}"/>
          </ac:spMkLst>
        </pc:spChg>
      </pc:sldChg>
      <pc:sldChg chg="modSp mod">
        <pc:chgData name="Kathy Moczerniak" userId="482eff44a8730993" providerId="LiveId" clId="{02D99979-D7BA-4D76-B8D4-B60307D176A4}" dt="2020-06-20T01:05:06.127" v="448" actId="20577"/>
        <pc:sldMkLst>
          <pc:docMk/>
          <pc:sldMk cId="610819386" sldId="292"/>
        </pc:sldMkLst>
        <pc:spChg chg="mod">
          <ac:chgData name="Kathy Moczerniak" userId="482eff44a8730993" providerId="LiveId" clId="{02D99979-D7BA-4D76-B8D4-B60307D176A4}" dt="2020-06-20T01:05:06.127" v="448" actId="20577"/>
          <ac:spMkLst>
            <pc:docMk/>
            <pc:sldMk cId="610819386" sldId="292"/>
            <ac:spMk id="3" creationId="{8C4AFF24-BE85-404B-8416-9B18946F4C90}"/>
          </ac:spMkLst>
        </pc:spChg>
      </pc:sldChg>
      <pc:sldChg chg="modSp">
        <pc:chgData name="Kathy Moczerniak" userId="482eff44a8730993" providerId="LiveId" clId="{02D99979-D7BA-4D76-B8D4-B60307D176A4}" dt="2020-06-19T19:52:20.927" v="255"/>
        <pc:sldMkLst>
          <pc:docMk/>
          <pc:sldMk cId="299906219" sldId="293"/>
        </pc:sldMkLst>
        <pc:spChg chg="mod">
          <ac:chgData name="Kathy Moczerniak" userId="482eff44a8730993" providerId="LiveId" clId="{02D99979-D7BA-4D76-B8D4-B60307D176A4}" dt="2020-06-19T19:52:20.927" v="255"/>
          <ac:spMkLst>
            <pc:docMk/>
            <pc:sldMk cId="299906219" sldId="293"/>
            <ac:spMk id="2" creationId="{BA445DC2-321B-43D0-966C-62B7009F8148}"/>
          </ac:spMkLst>
        </pc:spChg>
      </pc:sldChg>
      <pc:sldChg chg="modSp">
        <pc:chgData name="Kathy Moczerniak" userId="482eff44a8730993" providerId="LiveId" clId="{02D99979-D7BA-4D76-B8D4-B60307D176A4}" dt="2020-06-19T19:52:20.927" v="255"/>
        <pc:sldMkLst>
          <pc:docMk/>
          <pc:sldMk cId="3342512331" sldId="294"/>
        </pc:sldMkLst>
        <pc:spChg chg="mod">
          <ac:chgData name="Kathy Moczerniak" userId="482eff44a8730993" providerId="LiveId" clId="{02D99979-D7BA-4D76-B8D4-B60307D176A4}" dt="2020-06-19T19:52:20.927" v="255"/>
          <ac:spMkLst>
            <pc:docMk/>
            <pc:sldMk cId="3342512331" sldId="294"/>
            <ac:spMk id="3" creationId="{74FC5852-15F1-4250-9886-AA51B3BC00A5}"/>
          </ac:spMkLst>
        </pc:spChg>
      </pc:sldChg>
      <pc:sldChg chg="modSp mod">
        <pc:chgData name="Kathy Moczerniak" userId="482eff44a8730993" providerId="LiveId" clId="{02D99979-D7BA-4D76-B8D4-B60307D176A4}" dt="2020-06-20T01:27:29.380" v="452" actId="20577"/>
        <pc:sldMkLst>
          <pc:docMk/>
          <pc:sldMk cId="1055763306" sldId="295"/>
        </pc:sldMkLst>
        <pc:spChg chg="mod">
          <ac:chgData name="Kathy Moczerniak" userId="482eff44a8730993" providerId="LiveId" clId="{02D99979-D7BA-4D76-B8D4-B60307D176A4}" dt="2020-06-19T19:52:20.927" v="255"/>
          <ac:spMkLst>
            <pc:docMk/>
            <pc:sldMk cId="1055763306" sldId="295"/>
            <ac:spMk id="2" creationId="{2360E59F-72F7-4F0F-BB59-24E7F7EED521}"/>
          </ac:spMkLst>
        </pc:spChg>
        <pc:spChg chg="mod">
          <ac:chgData name="Kathy Moczerniak" userId="482eff44a8730993" providerId="LiveId" clId="{02D99979-D7BA-4D76-B8D4-B60307D176A4}" dt="2020-06-20T01:27:29.380" v="452" actId="20577"/>
          <ac:spMkLst>
            <pc:docMk/>
            <pc:sldMk cId="1055763306" sldId="295"/>
            <ac:spMk id="3" creationId="{16B696D5-0AE5-4281-BA6D-C9B82A5CFB54}"/>
          </ac:spMkLst>
        </pc:spChg>
      </pc:sldChg>
      <pc:sldChg chg="modSp mod">
        <pc:chgData name="Kathy Moczerniak" userId="482eff44a8730993" providerId="LiveId" clId="{02D99979-D7BA-4D76-B8D4-B60307D176A4}" dt="2020-06-19T19:52:20.927" v="255"/>
        <pc:sldMkLst>
          <pc:docMk/>
          <pc:sldMk cId="2617469069" sldId="296"/>
        </pc:sldMkLst>
        <pc:spChg chg="mod">
          <ac:chgData name="Kathy Moczerniak" userId="482eff44a8730993" providerId="LiveId" clId="{02D99979-D7BA-4D76-B8D4-B60307D176A4}" dt="2020-06-19T19:52:20.927" v="255"/>
          <ac:spMkLst>
            <pc:docMk/>
            <pc:sldMk cId="2617469069" sldId="296"/>
            <ac:spMk id="2" creationId="{7B32A378-BFAE-49BB-8292-0E5EFE1AA0B5}"/>
          </ac:spMkLst>
        </pc:spChg>
        <pc:spChg chg="mod">
          <ac:chgData name="Kathy Moczerniak" userId="482eff44a8730993" providerId="LiveId" clId="{02D99979-D7BA-4D76-B8D4-B60307D176A4}" dt="2020-06-19T19:46:36.085" v="149" actId="1076"/>
          <ac:spMkLst>
            <pc:docMk/>
            <pc:sldMk cId="2617469069" sldId="296"/>
            <ac:spMk id="3" creationId="{78886CCD-1FD7-4329-B7A8-9024EE7D68B8}"/>
          </ac:spMkLst>
        </pc:spChg>
      </pc:sldChg>
      <pc:sldChg chg="modSp mod">
        <pc:chgData name="Kathy Moczerniak" userId="482eff44a8730993" providerId="LiveId" clId="{02D99979-D7BA-4D76-B8D4-B60307D176A4}" dt="2020-06-20T01:28:55.521" v="456" actId="1076"/>
        <pc:sldMkLst>
          <pc:docMk/>
          <pc:sldMk cId="1666497866" sldId="297"/>
        </pc:sldMkLst>
        <pc:spChg chg="mod">
          <ac:chgData name="Kathy Moczerniak" userId="482eff44a8730993" providerId="LiveId" clId="{02D99979-D7BA-4D76-B8D4-B60307D176A4}" dt="2020-06-20T01:28:55.521" v="456" actId="1076"/>
          <ac:spMkLst>
            <pc:docMk/>
            <pc:sldMk cId="1666497866" sldId="297"/>
            <ac:spMk id="3" creationId="{CA05A96A-C485-4B27-959A-DF917A136E8C}"/>
          </ac:spMkLst>
        </pc:spChg>
      </pc:sldChg>
      <pc:sldChg chg="modSp mod">
        <pc:chgData name="Kathy Moczerniak" userId="482eff44a8730993" providerId="LiveId" clId="{02D99979-D7BA-4D76-B8D4-B60307D176A4}" dt="2020-06-20T01:34:24.238" v="457" actId="20577"/>
        <pc:sldMkLst>
          <pc:docMk/>
          <pc:sldMk cId="3928111515" sldId="298"/>
        </pc:sldMkLst>
        <pc:spChg chg="mod">
          <ac:chgData name="Kathy Moczerniak" userId="482eff44a8730993" providerId="LiveId" clId="{02D99979-D7BA-4D76-B8D4-B60307D176A4}" dt="2020-06-20T01:34:24.238" v="457" actId="20577"/>
          <ac:spMkLst>
            <pc:docMk/>
            <pc:sldMk cId="3928111515" sldId="298"/>
            <ac:spMk id="3" creationId="{4C8B4057-6242-4D98-A6F8-CD5D4F40258A}"/>
          </ac:spMkLst>
        </pc:spChg>
      </pc:sldChg>
      <pc:sldChg chg="modSp mod">
        <pc:chgData name="Kathy Moczerniak" userId="482eff44a8730993" providerId="LiveId" clId="{02D99979-D7BA-4D76-B8D4-B60307D176A4}" dt="2020-06-20T01:36:39.515" v="460" actId="20577"/>
        <pc:sldMkLst>
          <pc:docMk/>
          <pc:sldMk cId="455287692" sldId="299"/>
        </pc:sldMkLst>
        <pc:spChg chg="mod">
          <ac:chgData name="Kathy Moczerniak" userId="482eff44a8730993" providerId="LiveId" clId="{02D99979-D7BA-4D76-B8D4-B60307D176A4}" dt="2020-06-20T01:36:39.515" v="460" actId="20577"/>
          <ac:spMkLst>
            <pc:docMk/>
            <pc:sldMk cId="455287692" sldId="299"/>
            <ac:spMk id="3" creationId="{38C4C210-6F7F-4F83-A522-8F23DC187F2C}"/>
          </ac:spMkLst>
        </pc:spChg>
      </pc:sldChg>
      <pc:sldChg chg="modSp mod">
        <pc:chgData name="Kathy Moczerniak" userId="482eff44a8730993" providerId="LiveId" clId="{02D99979-D7BA-4D76-B8D4-B60307D176A4}" dt="2020-06-20T01:38:12.010" v="462" actId="20577"/>
        <pc:sldMkLst>
          <pc:docMk/>
          <pc:sldMk cId="3053429952" sldId="300"/>
        </pc:sldMkLst>
        <pc:spChg chg="mod">
          <ac:chgData name="Kathy Moczerniak" userId="482eff44a8730993" providerId="LiveId" clId="{02D99979-D7BA-4D76-B8D4-B60307D176A4}" dt="2020-06-19T19:52:20.927" v="255"/>
          <ac:spMkLst>
            <pc:docMk/>
            <pc:sldMk cId="3053429952" sldId="300"/>
            <ac:spMk id="2" creationId="{B98F8854-CC5E-462C-BD56-F827C229CC13}"/>
          </ac:spMkLst>
        </pc:spChg>
        <pc:spChg chg="mod">
          <ac:chgData name="Kathy Moczerniak" userId="482eff44a8730993" providerId="LiveId" clId="{02D99979-D7BA-4D76-B8D4-B60307D176A4}" dt="2020-06-20T01:38:12.010" v="462" actId="20577"/>
          <ac:spMkLst>
            <pc:docMk/>
            <pc:sldMk cId="3053429952" sldId="300"/>
            <ac:spMk id="3" creationId="{F5272110-E7E5-4910-B75A-42B095366733}"/>
          </ac:spMkLst>
        </pc:spChg>
      </pc:sldChg>
      <pc:sldChg chg="modSp mod">
        <pc:chgData name="Kathy Moczerniak" userId="482eff44a8730993" providerId="LiveId" clId="{02D99979-D7BA-4D76-B8D4-B60307D176A4}" dt="2020-06-20T01:43:07.061" v="476" actId="20577"/>
        <pc:sldMkLst>
          <pc:docMk/>
          <pc:sldMk cId="2577573809" sldId="301"/>
        </pc:sldMkLst>
        <pc:spChg chg="mod">
          <ac:chgData name="Kathy Moczerniak" userId="482eff44a8730993" providerId="LiveId" clId="{02D99979-D7BA-4D76-B8D4-B60307D176A4}" dt="2020-06-19T19:52:20.927" v="255"/>
          <ac:spMkLst>
            <pc:docMk/>
            <pc:sldMk cId="2577573809" sldId="301"/>
            <ac:spMk id="2" creationId="{3C663E8D-EDE6-415D-A121-3FB87F901662}"/>
          </ac:spMkLst>
        </pc:spChg>
        <pc:spChg chg="mod">
          <ac:chgData name="Kathy Moczerniak" userId="482eff44a8730993" providerId="LiveId" clId="{02D99979-D7BA-4D76-B8D4-B60307D176A4}" dt="2020-06-20T01:43:07.061" v="476" actId="20577"/>
          <ac:spMkLst>
            <pc:docMk/>
            <pc:sldMk cId="2577573809" sldId="301"/>
            <ac:spMk id="3" creationId="{DF009817-DB21-453E-8451-88C69295C2AF}"/>
          </ac:spMkLst>
        </pc:spChg>
      </pc:sldChg>
      <pc:sldChg chg="modSp mod">
        <pc:chgData name="Kathy Moczerniak" userId="482eff44a8730993" providerId="LiveId" clId="{02D99979-D7BA-4D76-B8D4-B60307D176A4}" dt="2020-06-20T01:55:42.923" v="487" actId="20577"/>
        <pc:sldMkLst>
          <pc:docMk/>
          <pc:sldMk cId="2265182337" sldId="302"/>
        </pc:sldMkLst>
        <pc:spChg chg="mod">
          <ac:chgData name="Kathy Moczerniak" userId="482eff44a8730993" providerId="LiveId" clId="{02D99979-D7BA-4D76-B8D4-B60307D176A4}" dt="2020-06-19T19:52:20.927" v="255"/>
          <ac:spMkLst>
            <pc:docMk/>
            <pc:sldMk cId="2265182337" sldId="302"/>
            <ac:spMk id="2" creationId="{B706039A-DA2B-44EB-94A4-6107B29C4012}"/>
          </ac:spMkLst>
        </pc:spChg>
        <pc:spChg chg="mod">
          <ac:chgData name="Kathy Moczerniak" userId="482eff44a8730993" providerId="LiveId" clId="{02D99979-D7BA-4D76-B8D4-B60307D176A4}" dt="2020-06-20T01:55:42.923" v="487" actId="20577"/>
          <ac:spMkLst>
            <pc:docMk/>
            <pc:sldMk cId="2265182337" sldId="302"/>
            <ac:spMk id="3" creationId="{61B818D4-B29B-4691-A8EF-D20D39D8A74C}"/>
          </ac:spMkLst>
        </pc:spChg>
      </pc:sldChg>
      <pc:sldChg chg="modSp mod">
        <pc:chgData name="Kathy Moczerniak" userId="482eff44a8730993" providerId="LiveId" clId="{02D99979-D7BA-4D76-B8D4-B60307D176A4}" dt="2020-06-20T01:56:28.851" v="490" actId="20577"/>
        <pc:sldMkLst>
          <pc:docMk/>
          <pc:sldMk cId="2421833520" sldId="303"/>
        </pc:sldMkLst>
        <pc:spChg chg="mod">
          <ac:chgData name="Kathy Moczerniak" userId="482eff44a8730993" providerId="LiveId" clId="{02D99979-D7BA-4D76-B8D4-B60307D176A4}" dt="2020-06-19T19:52:20.927" v="255"/>
          <ac:spMkLst>
            <pc:docMk/>
            <pc:sldMk cId="2421833520" sldId="303"/>
            <ac:spMk id="2" creationId="{FD4EAC0B-4D70-4A23-B90F-A7CC44E826A1}"/>
          </ac:spMkLst>
        </pc:spChg>
        <pc:spChg chg="mod">
          <ac:chgData name="Kathy Moczerniak" userId="482eff44a8730993" providerId="LiveId" clId="{02D99979-D7BA-4D76-B8D4-B60307D176A4}" dt="2020-06-20T01:56:28.851" v="490" actId="20577"/>
          <ac:spMkLst>
            <pc:docMk/>
            <pc:sldMk cId="2421833520" sldId="303"/>
            <ac:spMk id="3" creationId="{2CFCA902-19CD-4ABC-8399-DFDC096A2322}"/>
          </ac:spMkLst>
        </pc:spChg>
      </pc:sldChg>
      <pc:sldChg chg="modSp mod">
        <pc:chgData name="Kathy Moczerniak" userId="482eff44a8730993" providerId="LiveId" clId="{02D99979-D7BA-4D76-B8D4-B60307D176A4}" dt="2020-06-20T01:57:09.835" v="492" actId="20577"/>
        <pc:sldMkLst>
          <pc:docMk/>
          <pc:sldMk cId="662440265" sldId="304"/>
        </pc:sldMkLst>
        <pc:spChg chg="mod">
          <ac:chgData name="Kathy Moczerniak" userId="482eff44a8730993" providerId="LiveId" clId="{02D99979-D7BA-4D76-B8D4-B60307D176A4}" dt="2020-06-19T19:52:20.927" v="255"/>
          <ac:spMkLst>
            <pc:docMk/>
            <pc:sldMk cId="662440265" sldId="304"/>
            <ac:spMk id="2" creationId="{E2DB20F1-4D08-4C9E-8CE2-3B1376E5D73A}"/>
          </ac:spMkLst>
        </pc:spChg>
        <pc:spChg chg="mod">
          <ac:chgData name="Kathy Moczerniak" userId="482eff44a8730993" providerId="LiveId" clId="{02D99979-D7BA-4D76-B8D4-B60307D176A4}" dt="2020-06-20T01:57:09.835" v="492" actId="20577"/>
          <ac:spMkLst>
            <pc:docMk/>
            <pc:sldMk cId="662440265" sldId="304"/>
            <ac:spMk id="3" creationId="{F61564AD-D545-4F5C-80BF-7D3C20DC2718}"/>
          </ac:spMkLst>
        </pc:spChg>
      </pc:sldChg>
      <pc:sldChg chg="modSp mod">
        <pc:chgData name="Kathy Moczerniak" userId="482eff44a8730993" providerId="LiveId" clId="{02D99979-D7BA-4D76-B8D4-B60307D176A4}" dt="2020-06-19T19:52:20.927" v="255"/>
        <pc:sldMkLst>
          <pc:docMk/>
          <pc:sldMk cId="2186872987" sldId="305"/>
        </pc:sldMkLst>
        <pc:spChg chg="mod">
          <ac:chgData name="Kathy Moczerniak" userId="482eff44a8730993" providerId="LiveId" clId="{02D99979-D7BA-4D76-B8D4-B60307D176A4}" dt="2020-06-19T19:52:20.927" v="255"/>
          <ac:spMkLst>
            <pc:docMk/>
            <pc:sldMk cId="2186872987" sldId="305"/>
            <ac:spMk id="2" creationId="{06376122-EC6B-4663-912F-2C1C86D1D391}"/>
          </ac:spMkLst>
        </pc:spChg>
        <pc:spChg chg="mod">
          <ac:chgData name="Kathy Moczerniak" userId="482eff44a8730993" providerId="LiveId" clId="{02D99979-D7BA-4D76-B8D4-B60307D176A4}" dt="2020-06-19T19:47:06.068" v="151" actId="14100"/>
          <ac:spMkLst>
            <pc:docMk/>
            <pc:sldMk cId="2186872987" sldId="305"/>
            <ac:spMk id="3" creationId="{7F70C324-CD4E-433C-B8D1-54501E604CF1}"/>
          </ac:spMkLst>
        </pc:spChg>
      </pc:sldChg>
      <pc:sldChg chg="modSp mod">
        <pc:chgData name="Kathy Moczerniak" userId="482eff44a8730993" providerId="LiveId" clId="{02D99979-D7BA-4D76-B8D4-B60307D176A4}" dt="2020-06-20T01:59:37.597" v="493" actId="20577"/>
        <pc:sldMkLst>
          <pc:docMk/>
          <pc:sldMk cId="3576679554" sldId="306"/>
        </pc:sldMkLst>
        <pc:spChg chg="mod">
          <ac:chgData name="Kathy Moczerniak" userId="482eff44a8730993" providerId="LiveId" clId="{02D99979-D7BA-4D76-B8D4-B60307D176A4}" dt="2020-06-19T19:52:20.927" v="255"/>
          <ac:spMkLst>
            <pc:docMk/>
            <pc:sldMk cId="3576679554" sldId="306"/>
            <ac:spMk id="2" creationId="{48875921-9686-4758-9D59-5BBA916ECE89}"/>
          </ac:spMkLst>
        </pc:spChg>
        <pc:spChg chg="mod">
          <ac:chgData name="Kathy Moczerniak" userId="482eff44a8730993" providerId="LiveId" clId="{02D99979-D7BA-4D76-B8D4-B60307D176A4}" dt="2020-06-20T01:59:37.597" v="493" actId="20577"/>
          <ac:spMkLst>
            <pc:docMk/>
            <pc:sldMk cId="3576679554" sldId="306"/>
            <ac:spMk id="3" creationId="{C1AF17E2-15EB-4A9B-B108-3BD57C7065F6}"/>
          </ac:spMkLst>
        </pc:spChg>
      </pc:sldChg>
      <pc:sldChg chg="modSp mod">
        <pc:chgData name="Kathy Moczerniak" userId="482eff44a8730993" providerId="LiveId" clId="{02D99979-D7BA-4D76-B8D4-B60307D176A4}" dt="2020-06-20T02:00:36.373" v="494" actId="6549"/>
        <pc:sldMkLst>
          <pc:docMk/>
          <pc:sldMk cId="1430547272" sldId="307"/>
        </pc:sldMkLst>
        <pc:spChg chg="mod">
          <ac:chgData name="Kathy Moczerniak" userId="482eff44a8730993" providerId="LiveId" clId="{02D99979-D7BA-4D76-B8D4-B60307D176A4}" dt="2020-06-19T19:52:20.927" v="255"/>
          <ac:spMkLst>
            <pc:docMk/>
            <pc:sldMk cId="1430547272" sldId="307"/>
            <ac:spMk id="2" creationId="{0AF0F4C1-8288-4C5C-AEB4-CACBBBFC863F}"/>
          </ac:spMkLst>
        </pc:spChg>
        <pc:spChg chg="mod">
          <ac:chgData name="Kathy Moczerniak" userId="482eff44a8730993" providerId="LiveId" clId="{02D99979-D7BA-4D76-B8D4-B60307D176A4}" dt="2020-06-20T02:00:36.373" v="494" actId="6549"/>
          <ac:spMkLst>
            <pc:docMk/>
            <pc:sldMk cId="1430547272" sldId="307"/>
            <ac:spMk id="3" creationId="{D7BECFEF-0A99-4094-9CDA-A86980FD6D8F}"/>
          </ac:spMkLst>
        </pc:spChg>
      </pc:sldChg>
      <pc:sldChg chg="modSp mod">
        <pc:chgData name="Kathy Moczerniak" userId="482eff44a8730993" providerId="LiveId" clId="{02D99979-D7BA-4D76-B8D4-B60307D176A4}" dt="2020-06-20T02:03:41.686" v="498" actId="20577"/>
        <pc:sldMkLst>
          <pc:docMk/>
          <pc:sldMk cId="1920073617" sldId="308"/>
        </pc:sldMkLst>
        <pc:spChg chg="mod">
          <ac:chgData name="Kathy Moczerniak" userId="482eff44a8730993" providerId="LiveId" clId="{02D99979-D7BA-4D76-B8D4-B60307D176A4}" dt="2020-06-19T19:52:20.927" v="255"/>
          <ac:spMkLst>
            <pc:docMk/>
            <pc:sldMk cId="1920073617" sldId="308"/>
            <ac:spMk id="2" creationId="{853A0DFB-3B56-4D46-BB3C-7712B168FB2A}"/>
          </ac:spMkLst>
        </pc:spChg>
        <pc:spChg chg="mod">
          <ac:chgData name="Kathy Moczerniak" userId="482eff44a8730993" providerId="LiveId" clId="{02D99979-D7BA-4D76-B8D4-B60307D176A4}" dt="2020-06-20T02:03:41.686" v="498" actId="20577"/>
          <ac:spMkLst>
            <pc:docMk/>
            <pc:sldMk cId="1920073617" sldId="308"/>
            <ac:spMk id="3" creationId="{24C7E67D-0E1C-4D52-B14D-C7A710A43A0A}"/>
          </ac:spMkLst>
        </pc:spChg>
      </pc:sldChg>
      <pc:sldChg chg="modSp mod">
        <pc:chgData name="Kathy Moczerniak" userId="482eff44a8730993" providerId="LiveId" clId="{02D99979-D7BA-4D76-B8D4-B60307D176A4}" dt="2020-06-20T02:04:11.863" v="500" actId="1076"/>
        <pc:sldMkLst>
          <pc:docMk/>
          <pc:sldMk cId="2957176288" sldId="309"/>
        </pc:sldMkLst>
        <pc:spChg chg="mod">
          <ac:chgData name="Kathy Moczerniak" userId="482eff44a8730993" providerId="LiveId" clId="{02D99979-D7BA-4D76-B8D4-B60307D176A4}" dt="2020-06-19T19:52:20.927" v="255"/>
          <ac:spMkLst>
            <pc:docMk/>
            <pc:sldMk cId="2957176288" sldId="309"/>
            <ac:spMk id="2" creationId="{D664185F-4ACC-4CDC-BB4B-9D1D259496C7}"/>
          </ac:spMkLst>
        </pc:spChg>
        <pc:spChg chg="mod">
          <ac:chgData name="Kathy Moczerniak" userId="482eff44a8730993" providerId="LiveId" clId="{02D99979-D7BA-4D76-B8D4-B60307D176A4}" dt="2020-06-20T02:04:11.863" v="500" actId="1076"/>
          <ac:spMkLst>
            <pc:docMk/>
            <pc:sldMk cId="2957176288" sldId="309"/>
            <ac:spMk id="3" creationId="{05DD247A-7BD8-4FAD-AACD-5871A419A185}"/>
          </ac:spMkLst>
        </pc:spChg>
      </pc:sldChg>
      <pc:sldChg chg="modSp mod">
        <pc:chgData name="Kathy Moczerniak" userId="482eff44a8730993" providerId="LiveId" clId="{02D99979-D7BA-4D76-B8D4-B60307D176A4}" dt="2020-06-20T02:49:10.266" v="502" actId="6549"/>
        <pc:sldMkLst>
          <pc:docMk/>
          <pc:sldMk cId="3416645350" sldId="310"/>
        </pc:sldMkLst>
        <pc:spChg chg="mod">
          <ac:chgData name="Kathy Moczerniak" userId="482eff44a8730993" providerId="LiveId" clId="{02D99979-D7BA-4D76-B8D4-B60307D176A4}" dt="2020-06-19T19:52:20.927" v="255"/>
          <ac:spMkLst>
            <pc:docMk/>
            <pc:sldMk cId="3416645350" sldId="310"/>
            <ac:spMk id="2" creationId="{96932C53-F66E-4134-84AA-6097077503CA}"/>
          </ac:spMkLst>
        </pc:spChg>
        <pc:spChg chg="mod">
          <ac:chgData name="Kathy Moczerniak" userId="482eff44a8730993" providerId="LiveId" clId="{02D99979-D7BA-4D76-B8D4-B60307D176A4}" dt="2020-06-20T02:49:10.266" v="502" actId="6549"/>
          <ac:spMkLst>
            <pc:docMk/>
            <pc:sldMk cId="3416645350" sldId="310"/>
            <ac:spMk id="3" creationId="{BDD3D814-2993-40CD-AB9D-44E591114DA3}"/>
          </ac:spMkLst>
        </pc:spChg>
      </pc:sldChg>
      <pc:sldChg chg="modSp mod">
        <pc:chgData name="Kathy Moczerniak" userId="482eff44a8730993" providerId="LiveId" clId="{02D99979-D7BA-4D76-B8D4-B60307D176A4}" dt="2020-06-19T19:52:20.927" v="255"/>
        <pc:sldMkLst>
          <pc:docMk/>
          <pc:sldMk cId="911966700" sldId="311"/>
        </pc:sldMkLst>
        <pc:spChg chg="mod">
          <ac:chgData name="Kathy Moczerniak" userId="482eff44a8730993" providerId="LiveId" clId="{02D99979-D7BA-4D76-B8D4-B60307D176A4}" dt="2020-06-19T19:52:20.927" v="255"/>
          <ac:spMkLst>
            <pc:docMk/>
            <pc:sldMk cId="911966700" sldId="311"/>
            <ac:spMk id="2" creationId="{450C8055-D524-40A9-9DB6-BF8BE93F231B}"/>
          </ac:spMkLst>
        </pc:spChg>
        <pc:spChg chg="mod">
          <ac:chgData name="Kathy Moczerniak" userId="482eff44a8730993" providerId="LiveId" clId="{02D99979-D7BA-4D76-B8D4-B60307D176A4}" dt="2020-06-19T19:47:26.088" v="154" actId="14100"/>
          <ac:spMkLst>
            <pc:docMk/>
            <pc:sldMk cId="911966700" sldId="311"/>
            <ac:spMk id="3" creationId="{9042C506-6F6D-406E-A4E3-B5515CC03847}"/>
          </ac:spMkLst>
        </pc:spChg>
      </pc:sldChg>
      <pc:sldChg chg="modSp mod">
        <pc:chgData name="Kathy Moczerniak" userId="482eff44a8730993" providerId="LiveId" clId="{02D99979-D7BA-4D76-B8D4-B60307D176A4}" dt="2020-06-20T02:50:20.484" v="503" actId="1076"/>
        <pc:sldMkLst>
          <pc:docMk/>
          <pc:sldMk cId="3776424058" sldId="312"/>
        </pc:sldMkLst>
        <pc:spChg chg="mod">
          <ac:chgData name="Kathy Moczerniak" userId="482eff44a8730993" providerId="LiveId" clId="{02D99979-D7BA-4D76-B8D4-B60307D176A4}" dt="2020-06-19T19:52:20.927" v="255"/>
          <ac:spMkLst>
            <pc:docMk/>
            <pc:sldMk cId="3776424058" sldId="312"/>
            <ac:spMk id="2" creationId="{F7F1D9B2-17ED-4E67-B4A2-79763AD812A4}"/>
          </ac:spMkLst>
        </pc:spChg>
        <pc:spChg chg="mod">
          <ac:chgData name="Kathy Moczerniak" userId="482eff44a8730993" providerId="LiveId" clId="{02D99979-D7BA-4D76-B8D4-B60307D176A4}" dt="2020-06-20T02:50:20.484" v="503" actId="1076"/>
          <ac:spMkLst>
            <pc:docMk/>
            <pc:sldMk cId="3776424058" sldId="312"/>
            <ac:spMk id="3" creationId="{21C3E7D7-CB18-4017-8B33-847EF22CD9C2}"/>
          </ac:spMkLst>
        </pc:spChg>
      </pc:sldChg>
      <pc:sldChg chg="modSp mod">
        <pc:chgData name="Kathy Moczerniak" userId="482eff44a8730993" providerId="LiveId" clId="{02D99979-D7BA-4D76-B8D4-B60307D176A4}" dt="2020-06-20T02:55:01.602" v="504" actId="1076"/>
        <pc:sldMkLst>
          <pc:docMk/>
          <pc:sldMk cId="305842694" sldId="313"/>
        </pc:sldMkLst>
        <pc:spChg chg="mod">
          <ac:chgData name="Kathy Moczerniak" userId="482eff44a8730993" providerId="LiveId" clId="{02D99979-D7BA-4D76-B8D4-B60307D176A4}" dt="2020-06-19T19:52:20.927" v="255"/>
          <ac:spMkLst>
            <pc:docMk/>
            <pc:sldMk cId="305842694" sldId="313"/>
            <ac:spMk id="2" creationId="{4DE2CF39-B5F4-4AEF-806A-CCC4FCB9BB1D}"/>
          </ac:spMkLst>
        </pc:spChg>
        <pc:spChg chg="mod">
          <ac:chgData name="Kathy Moczerniak" userId="482eff44a8730993" providerId="LiveId" clId="{02D99979-D7BA-4D76-B8D4-B60307D176A4}" dt="2020-06-20T02:55:01.602" v="504" actId="1076"/>
          <ac:spMkLst>
            <pc:docMk/>
            <pc:sldMk cId="305842694" sldId="313"/>
            <ac:spMk id="3" creationId="{C6CA90F8-E361-479D-A793-D7774AA7B0D5}"/>
          </ac:spMkLst>
        </pc:spChg>
      </pc:sldChg>
      <pc:sldChg chg="modSp mod">
        <pc:chgData name="Kathy Moczerniak" userId="482eff44a8730993" providerId="LiveId" clId="{02D99979-D7BA-4D76-B8D4-B60307D176A4}" dt="2020-06-20T03:43:29.135" v="522" actId="1076"/>
        <pc:sldMkLst>
          <pc:docMk/>
          <pc:sldMk cId="2186066483" sldId="314"/>
        </pc:sldMkLst>
        <pc:spChg chg="mod">
          <ac:chgData name="Kathy Moczerniak" userId="482eff44a8730993" providerId="LiveId" clId="{02D99979-D7BA-4D76-B8D4-B60307D176A4}" dt="2020-06-20T03:43:29.135" v="522" actId="1076"/>
          <ac:spMkLst>
            <pc:docMk/>
            <pc:sldMk cId="2186066483" sldId="314"/>
            <ac:spMk id="3" creationId="{58D8E2F2-36E3-4471-B756-7C9517DD85A3}"/>
          </ac:spMkLst>
        </pc:spChg>
      </pc:sldChg>
      <pc:sldChg chg="modSp mod">
        <pc:chgData name="Kathy Moczerniak" userId="482eff44a8730993" providerId="LiveId" clId="{02D99979-D7BA-4D76-B8D4-B60307D176A4}" dt="2020-06-19T19:50:24.557" v="223" actId="14100"/>
        <pc:sldMkLst>
          <pc:docMk/>
          <pc:sldMk cId="2503996741" sldId="315"/>
        </pc:sldMkLst>
        <pc:spChg chg="mod">
          <ac:chgData name="Kathy Moczerniak" userId="482eff44a8730993" providerId="LiveId" clId="{02D99979-D7BA-4D76-B8D4-B60307D176A4}" dt="2020-06-19T19:50:24.557" v="223" actId="14100"/>
          <ac:spMkLst>
            <pc:docMk/>
            <pc:sldMk cId="2503996741" sldId="315"/>
            <ac:spMk id="3" creationId="{C5882B0F-31FA-4D23-BF28-E3CA5009CD91}"/>
          </ac:spMkLst>
        </pc:spChg>
      </pc:sldChg>
      <pc:sldChg chg="modSp mod">
        <pc:chgData name="Kathy Moczerniak" userId="482eff44a8730993" providerId="LiveId" clId="{02D99979-D7BA-4D76-B8D4-B60307D176A4}" dt="2020-06-19T19:50:45.046" v="234" actId="114"/>
        <pc:sldMkLst>
          <pc:docMk/>
          <pc:sldMk cId="365127339" sldId="316"/>
        </pc:sldMkLst>
        <pc:spChg chg="mod">
          <ac:chgData name="Kathy Moczerniak" userId="482eff44a8730993" providerId="LiveId" clId="{02D99979-D7BA-4D76-B8D4-B60307D176A4}" dt="2020-06-19T19:50:45.046" v="234" actId="114"/>
          <ac:spMkLst>
            <pc:docMk/>
            <pc:sldMk cId="365127339" sldId="316"/>
            <ac:spMk id="3" creationId="{BB37DB28-E4CB-479C-B6BE-3F112101F412}"/>
          </ac:spMkLst>
        </pc:spChg>
      </pc:sldChg>
      <pc:sldChg chg="modSp mod">
        <pc:chgData name="Kathy Moczerniak" userId="482eff44a8730993" providerId="LiveId" clId="{02D99979-D7BA-4D76-B8D4-B60307D176A4}" dt="2020-06-20T14:55:19.528" v="528" actId="20577"/>
        <pc:sldMkLst>
          <pc:docMk/>
          <pc:sldMk cId="1685970278" sldId="317"/>
        </pc:sldMkLst>
        <pc:spChg chg="mod">
          <ac:chgData name="Kathy Moczerniak" userId="482eff44a8730993" providerId="LiveId" clId="{02D99979-D7BA-4D76-B8D4-B60307D176A4}" dt="2020-06-20T14:55:19.528" v="528" actId="20577"/>
          <ac:spMkLst>
            <pc:docMk/>
            <pc:sldMk cId="1685970278" sldId="317"/>
            <ac:spMk id="3" creationId="{DB7EFC6C-F9F2-4122-8090-A68A1618D381}"/>
          </ac:spMkLst>
        </pc:spChg>
      </pc:sldChg>
      <pc:sldChg chg="modSp mod">
        <pc:chgData name="Kathy Moczerniak" userId="482eff44a8730993" providerId="LiveId" clId="{02D99979-D7BA-4D76-B8D4-B60307D176A4}" dt="2020-06-19T19:51:13.556" v="246" actId="13926"/>
        <pc:sldMkLst>
          <pc:docMk/>
          <pc:sldMk cId="2709716297" sldId="318"/>
        </pc:sldMkLst>
        <pc:spChg chg="mod">
          <ac:chgData name="Kathy Moczerniak" userId="482eff44a8730993" providerId="LiveId" clId="{02D99979-D7BA-4D76-B8D4-B60307D176A4}" dt="2020-06-19T19:51:13.556" v="246" actId="13926"/>
          <ac:spMkLst>
            <pc:docMk/>
            <pc:sldMk cId="2709716297" sldId="318"/>
            <ac:spMk id="8" creationId="{E6EFD2AE-958D-4840-B583-0E04FC06E928}"/>
          </ac:spMkLst>
        </pc:spChg>
      </pc:sldChg>
      <pc:sldChg chg="modSp mod">
        <pc:chgData name="Kathy Moczerniak" userId="482eff44a8730993" providerId="LiveId" clId="{02D99979-D7BA-4D76-B8D4-B60307D176A4}" dt="2020-06-19T19:51:22.471" v="248" actId="13926"/>
        <pc:sldMkLst>
          <pc:docMk/>
          <pc:sldMk cId="3591373850" sldId="321"/>
        </pc:sldMkLst>
        <pc:spChg chg="mod">
          <ac:chgData name="Kathy Moczerniak" userId="482eff44a8730993" providerId="LiveId" clId="{02D99979-D7BA-4D76-B8D4-B60307D176A4}" dt="2020-06-19T19:51:22.471" v="248" actId="13926"/>
          <ac:spMkLst>
            <pc:docMk/>
            <pc:sldMk cId="3591373850" sldId="321"/>
            <ac:spMk id="8" creationId="{09E12445-DAA0-4796-B728-8047C5E0C9E3}"/>
          </ac:spMkLst>
        </pc:spChg>
      </pc:sldChg>
      <pc:sldChg chg="modSp mod">
        <pc:chgData name="Kathy Moczerniak" userId="482eff44a8730993" providerId="LiveId" clId="{02D99979-D7BA-4D76-B8D4-B60307D176A4}" dt="2020-06-19T19:51:34.485" v="252" actId="13926"/>
        <pc:sldMkLst>
          <pc:docMk/>
          <pc:sldMk cId="2507755564" sldId="322"/>
        </pc:sldMkLst>
        <pc:spChg chg="mod">
          <ac:chgData name="Kathy Moczerniak" userId="482eff44a8730993" providerId="LiveId" clId="{02D99979-D7BA-4D76-B8D4-B60307D176A4}" dt="2020-06-19T19:51:34.485" v="252" actId="13926"/>
          <ac:spMkLst>
            <pc:docMk/>
            <pc:sldMk cId="2507755564" sldId="322"/>
            <ac:spMk id="8" creationId="{20A8DC07-3C54-4684-AB12-9B22A53D530C}"/>
          </ac:spMkLst>
        </pc:spChg>
      </pc:sldChg>
      <pc:sldChg chg="modSp mod">
        <pc:chgData name="Kathy Moczerniak" userId="482eff44a8730993" providerId="LiveId" clId="{02D99979-D7BA-4D76-B8D4-B60307D176A4}" dt="2020-06-19T19:51:28.110" v="250" actId="13926"/>
        <pc:sldMkLst>
          <pc:docMk/>
          <pc:sldMk cId="2613194952" sldId="323"/>
        </pc:sldMkLst>
        <pc:spChg chg="mod">
          <ac:chgData name="Kathy Moczerniak" userId="482eff44a8730993" providerId="LiveId" clId="{02D99979-D7BA-4D76-B8D4-B60307D176A4}" dt="2020-06-19T19:51:28.110" v="250" actId="13926"/>
          <ac:spMkLst>
            <pc:docMk/>
            <pc:sldMk cId="2613194952" sldId="323"/>
            <ac:spMk id="8" creationId="{03DFC4A3-4A23-4197-A4D7-5A8E1378CC2B}"/>
          </ac:spMkLst>
        </pc:spChg>
      </pc:sldChg>
      <pc:sldChg chg="modSp mod">
        <pc:chgData name="Kathy Moczerniak" userId="482eff44a8730993" providerId="LiveId" clId="{02D99979-D7BA-4D76-B8D4-B60307D176A4}" dt="2020-06-19T19:51:44.043" v="254" actId="20578"/>
        <pc:sldMkLst>
          <pc:docMk/>
          <pc:sldMk cId="103365252" sldId="324"/>
        </pc:sldMkLst>
        <pc:spChg chg="mod">
          <ac:chgData name="Kathy Moczerniak" userId="482eff44a8730993" providerId="LiveId" clId="{02D99979-D7BA-4D76-B8D4-B60307D176A4}" dt="2020-06-19T19:51:38.633" v="253" actId="13926"/>
          <ac:spMkLst>
            <pc:docMk/>
            <pc:sldMk cId="103365252" sldId="324"/>
            <ac:spMk id="3" creationId="{C84D4476-A985-47C2-9481-EB4ED24C224B}"/>
          </ac:spMkLst>
        </pc:spChg>
        <pc:spChg chg="mod">
          <ac:chgData name="Kathy Moczerniak" userId="482eff44a8730993" providerId="LiveId" clId="{02D99979-D7BA-4D76-B8D4-B60307D176A4}" dt="2020-06-19T19:51:44.043" v="254" actId="20578"/>
          <ac:spMkLst>
            <pc:docMk/>
            <pc:sldMk cId="103365252" sldId="324"/>
            <ac:spMk id="8" creationId="{F39DFC46-AC8E-40EA-966E-F69F122CE4C7}"/>
          </ac:spMkLst>
        </pc:spChg>
      </pc:sldChg>
      <pc:sldChg chg="modSp mod">
        <pc:chgData name="Kathy Moczerniak" userId="482eff44a8730993" providerId="LiveId" clId="{02D99979-D7BA-4D76-B8D4-B60307D176A4}" dt="2020-06-20T15:11:42.743" v="529" actId="20577"/>
        <pc:sldMkLst>
          <pc:docMk/>
          <pc:sldMk cId="2424999118" sldId="325"/>
        </pc:sldMkLst>
        <pc:spChg chg="mod">
          <ac:chgData name="Kathy Moczerniak" userId="482eff44a8730993" providerId="LiveId" clId="{02D99979-D7BA-4D76-B8D4-B60307D176A4}" dt="2020-06-20T15:11:42.743" v="529" actId="20577"/>
          <ac:spMkLst>
            <pc:docMk/>
            <pc:sldMk cId="2424999118" sldId="325"/>
            <ac:spMk id="2" creationId="{6347CABA-B499-4B2C-9D49-E6155A0E1510}"/>
          </ac:spMkLst>
        </pc:spChg>
        <pc:spChg chg="mod">
          <ac:chgData name="Kathy Moczerniak" userId="482eff44a8730993" providerId="LiveId" clId="{02D99979-D7BA-4D76-B8D4-B60307D176A4}" dt="2020-06-19T22:11:17.896" v="367" actId="20577"/>
          <ac:spMkLst>
            <pc:docMk/>
            <pc:sldMk cId="2424999118" sldId="325"/>
            <ac:spMk id="3" creationId="{8715DC76-5FCB-45B9-A699-9A3EAE20F928}"/>
          </ac:spMkLst>
        </pc:spChg>
      </pc:sldChg>
      <pc:sldChg chg="modSp mod">
        <pc:chgData name="Kathy Moczerniak" userId="482eff44a8730993" providerId="LiveId" clId="{02D99979-D7BA-4D76-B8D4-B60307D176A4}" dt="2020-06-19T19:39:58.461" v="44" actId="947"/>
        <pc:sldMkLst>
          <pc:docMk/>
          <pc:sldMk cId="2446213634" sldId="326"/>
        </pc:sldMkLst>
        <pc:spChg chg="mod">
          <ac:chgData name="Kathy Moczerniak" userId="482eff44a8730993" providerId="LiveId" clId="{02D99979-D7BA-4D76-B8D4-B60307D176A4}" dt="2020-06-19T19:39:58.461" v="44" actId="947"/>
          <ac:spMkLst>
            <pc:docMk/>
            <pc:sldMk cId="2446213634" sldId="326"/>
            <ac:spMk id="3" creationId="{00000000-0000-0000-0000-000000000000}"/>
          </ac:spMkLst>
        </pc:spChg>
      </pc:sldChg>
      <pc:sldChg chg="modSp mod">
        <pc:chgData name="Kathy Moczerniak" userId="482eff44a8730993" providerId="LiveId" clId="{02D99979-D7BA-4D76-B8D4-B60307D176A4}" dt="2020-06-19T20:07:14.673" v="333" actId="255"/>
        <pc:sldMkLst>
          <pc:docMk/>
          <pc:sldMk cId="3729613260" sldId="331"/>
        </pc:sldMkLst>
        <pc:spChg chg="mod">
          <ac:chgData name="Kathy Moczerniak" userId="482eff44a8730993" providerId="LiveId" clId="{02D99979-D7BA-4D76-B8D4-B60307D176A4}" dt="2020-06-19T20:07:14.673" v="333" actId="255"/>
          <ac:spMkLst>
            <pc:docMk/>
            <pc:sldMk cId="3729613260" sldId="331"/>
            <ac:spMk id="4" creationId="{00000000-0000-0000-0000-000000000000}"/>
          </ac:spMkLst>
        </pc:spChg>
      </pc:sldChg>
      <pc:sldChg chg="modSp mod">
        <pc:chgData name="Kathy Moczerniak" userId="482eff44a8730993" providerId="LiveId" clId="{02D99979-D7BA-4D76-B8D4-B60307D176A4}" dt="2020-06-19T19:52:20.927" v="255"/>
        <pc:sldMkLst>
          <pc:docMk/>
          <pc:sldMk cId="2990458821" sldId="332"/>
        </pc:sldMkLst>
        <pc:spChg chg="mod">
          <ac:chgData name="Kathy Moczerniak" userId="482eff44a8730993" providerId="LiveId" clId="{02D99979-D7BA-4D76-B8D4-B60307D176A4}" dt="2020-06-19T19:52:20.927" v="255"/>
          <ac:spMkLst>
            <pc:docMk/>
            <pc:sldMk cId="2990458821" sldId="332"/>
            <ac:spMk id="2" creationId="{7D365DC7-530F-463A-9FA3-E20BDCF17615}"/>
          </ac:spMkLst>
        </pc:spChg>
        <pc:spChg chg="mod">
          <ac:chgData name="Kathy Moczerniak" userId="482eff44a8730993" providerId="LiveId" clId="{02D99979-D7BA-4D76-B8D4-B60307D176A4}" dt="2020-06-19T19:37:40.003" v="37" actId="6549"/>
          <ac:spMkLst>
            <pc:docMk/>
            <pc:sldMk cId="2990458821" sldId="332"/>
            <ac:spMk id="3" creationId="{8C33BC9B-B5D2-4205-8BE4-37302BEEF31E}"/>
          </ac:spMkLst>
        </pc:spChg>
      </pc:sldChg>
      <pc:sldChg chg="modSp mod">
        <pc:chgData name="Kathy Moczerniak" userId="482eff44a8730993" providerId="LiveId" clId="{02D99979-D7BA-4D76-B8D4-B60307D176A4}" dt="2020-06-19T22:21:46.707" v="370" actId="20577"/>
        <pc:sldMkLst>
          <pc:docMk/>
          <pc:sldMk cId="3831476463" sldId="333"/>
        </pc:sldMkLst>
        <pc:spChg chg="mod">
          <ac:chgData name="Kathy Moczerniak" userId="482eff44a8730993" providerId="LiveId" clId="{02D99979-D7BA-4D76-B8D4-B60307D176A4}" dt="2020-06-19T19:52:20.927" v="255"/>
          <ac:spMkLst>
            <pc:docMk/>
            <pc:sldMk cId="3831476463" sldId="333"/>
            <ac:spMk id="2" creationId="{5534E4E5-B252-4DC3-97FE-67E78CA02602}"/>
          </ac:spMkLst>
        </pc:spChg>
        <pc:spChg chg="mod">
          <ac:chgData name="Kathy Moczerniak" userId="482eff44a8730993" providerId="LiveId" clId="{02D99979-D7BA-4D76-B8D4-B60307D176A4}" dt="2020-06-19T22:21:46.707" v="370" actId="20577"/>
          <ac:spMkLst>
            <pc:docMk/>
            <pc:sldMk cId="3831476463" sldId="333"/>
            <ac:spMk id="3" creationId="{78F601B3-6DD3-4A12-BD9D-3654EAD3359C}"/>
          </ac:spMkLst>
        </pc:spChg>
      </pc:sldChg>
      <pc:sldChg chg="del">
        <pc:chgData name="Kathy Moczerniak" userId="482eff44a8730993" providerId="LiveId" clId="{02D99979-D7BA-4D76-B8D4-B60307D176A4}" dt="2020-06-15T13:52:22.025" v="0" actId="47"/>
        <pc:sldMkLst>
          <pc:docMk/>
          <pc:sldMk cId="1988005426" sldId="334"/>
        </pc:sldMkLst>
      </pc:sldChg>
      <pc:sldChg chg="modSp mod">
        <pc:chgData name="Kathy Moczerniak" userId="482eff44a8730993" providerId="LiveId" clId="{02D99979-D7BA-4D76-B8D4-B60307D176A4}" dt="2020-06-19T22:24:53.457" v="381" actId="20577"/>
        <pc:sldMkLst>
          <pc:docMk/>
          <pc:sldMk cId="3594233190" sldId="336"/>
        </pc:sldMkLst>
        <pc:spChg chg="mod">
          <ac:chgData name="Kathy Moczerniak" userId="482eff44a8730993" providerId="LiveId" clId="{02D99979-D7BA-4D76-B8D4-B60307D176A4}" dt="2020-06-19T19:52:20.927" v="255"/>
          <ac:spMkLst>
            <pc:docMk/>
            <pc:sldMk cId="3594233190" sldId="336"/>
            <ac:spMk id="2" creationId="{00000000-0000-0000-0000-000000000000}"/>
          </ac:spMkLst>
        </pc:spChg>
        <pc:spChg chg="mod">
          <ac:chgData name="Kathy Moczerniak" userId="482eff44a8730993" providerId="LiveId" clId="{02D99979-D7BA-4D76-B8D4-B60307D176A4}" dt="2020-06-19T22:24:53.457" v="381" actId="20577"/>
          <ac:spMkLst>
            <pc:docMk/>
            <pc:sldMk cId="3594233190" sldId="336"/>
            <ac:spMk id="3" creationId="{00000000-0000-0000-0000-000000000000}"/>
          </ac:spMkLst>
        </pc:spChg>
      </pc:sldChg>
      <pc:sldChg chg="modSp">
        <pc:chgData name="Kathy Moczerniak" userId="482eff44a8730993" providerId="LiveId" clId="{02D99979-D7BA-4D76-B8D4-B60307D176A4}" dt="2020-06-19T19:52:20.927" v="255"/>
        <pc:sldMkLst>
          <pc:docMk/>
          <pc:sldMk cId="985562441" sldId="337"/>
        </pc:sldMkLst>
        <pc:spChg chg="mod">
          <ac:chgData name="Kathy Moczerniak" userId="482eff44a8730993" providerId="LiveId" clId="{02D99979-D7BA-4D76-B8D4-B60307D176A4}" dt="2020-06-19T19:52:20.927" v="255"/>
          <ac:spMkLst>
            <pc:docMk/>
            <pc:sldMk cId="985562441" sldId="337"/>
            <ac:spMk id="4" creationId="{00000000-0000-0000-0000-000000000000}"/>
          </ac:spMkLst>
        </pc:spChg>
        <pc:spChg chg="mod">
          <ac:chgData name="Kathy Moczerniak" userId="482eff44a8730993" providerId="LiveId" clId="{02D99979-D7BA-4D76-B8D4-B60307D176A4}" dt="2020-06-19T19:33:50.216" v="1" actId="207"/>
          <ac:spMkLst>
            <pc:docMk/>
            <pc:sldMk cId="985562441" sldId="337"/>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33</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Behavioral Emergencies and Crisis Response</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EE3AA1-D4B7-4D7A-B01B-F95F3A7EE2B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a16="http://schemas.microsoft.com/office/drawing/2014/main" xmlns="" id="{DF832B04-7B8D-45E3-A4D9-D3A498F1B601}"/>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As an OEC technician, you must carefully approach patients who exhibit abnormal behavior to evaluate them in the circumstances presented. </a:t>
            </a:r>
          </a:p>
          <a:p>
            <a:pPr lvl="1"/>
            <a:r>
              <a:rPr lang="en-US" dirty="0"/>
              <a:t>U</a:t>
            </a:r>
            <a:r>
              <a:rPr lang="en-US" u="none" strike="noStrike" baseline="0" dirty="0">
                <a:latin typeface="Arial" panose="020B0604020202020204" pitchFamily="34" charset="0"/>
              </a:rPr>
              <a:t>nderlying cause may be</a:t>
            </a:r>
            <a:r>
              <a:rPr lang="en-US" baseline="0" dirty="0"/>
              <a:t> </a:t>
            </a:r>
            <a:r>
              <a:rPr lang="en-US" u="none" strike="noStrike" baseline="0" dirty="0">
                <a:latin typeface="Arial" panose="020B0604020202020204" pitchFamily="34" charset="0"/>
              </a:rPr>
              <a:t>a:</a:t>
            </a:r>
          </a:p>
          <a:p>
            <a:pPr lvl="2"/>
            <a:r>
              <a:rPr lang="en-US" dirty="0"/>
              <a:t>Medical disorder</a:t>
            </a:r>
            <a:endParaRPr lang="en-US" u="none" strike="noStrike" baseline="0" dirty="0">
              <a:latin typeface="Arial" panose="020B0604020202020204" pitchFamily="34" charset="0"/>
            </a:endParaRPr>
          </a:p>
          <a:p>
            <a:pPr lvl="2"/>
            <a:r>
              <a:rPr lang="en-US" dirty="0"/>
              <a:t>Chemical disorder</a:t>
            </a:r>
            <a:endParaRPr lang="en-US" u="none" strike="noStrike" baseline="0" dirty="0">
              <a:latin typeface="Arial" panose="020B0604020202020204" pitchFamily="34" charset="0"/>
            </a:endParaRPr>
          </a:p>
          <a:p>
            <a:pPr lvl="2"/>
            <a:r>
              <a:rPr lang="en-US" dirty="0"/>
              <a:t>Traumatic disorder</a:t>
            </a:r>
            <a:endParaRPr lang="en-US" u="none" strike="noStrike" baseline="0" dirty="0">
              <a:latin typeface="Arial" panose="020B0604020202020204" pitchFamily="34" charset="0"/>
            </a:endParaRPr>
          </a:p>
          <a:p>
            <a:pPr lvl="2"/>
            <a:r>
              <a:rPr lang="en-US" dirty="0"/>
              <a:t>P</a:t>
            </a:r>
            <a:r>
              <a:rPr lang="en-US" u="none" strike="noStrike" baseline="0" dirty="0">
                <a:latin typeface="Arial" panose="020B0604020202020204" pitchFamily="34" charset="0"/>
              </a:rPr>
              <a:t>sychiatric disorder </a:t>
            </a:r>
          </a:p>
          <a:p>
            <a:pPr lvl="1"/>
            <a:r>
              <a:rPr lang="en-US" dirty="0"/>
              <a:t>I</a:t>
            </a:r>
            <a:r>
              <a:rPr lang="en-US" u="none" strike="noStrike" baseline="0" dirty="0">
                <a:latin typeface="Arial" panose="020B0604020202020204" pitchFamily="34" charset="0"/>
              </a:rPr>
              <a:t>mportant to:</a:t>
            </a:r>
          </a:p>
          <a:p>
            <a:pPr lvl="2"/>
            <a:r>
              <a:rPr lang="en-US" dirty="0"/>
              <a:t>Q</a:t>
            </a:r>
            <a:r>
              <a:rPr lang="en-US" u="none" strike="noStrike" baseline="0" dirty="0">
                <a:latin typeface="Arial" panose="020B0604020202020204" pitchFamily="34" charset="0"/>
              </a:rPr>
              <a:t>uickly recognize the existence of a behavioral emergency</a:t>
            </a:r>
          </a:p>
          <a:p>
            <a:pPr lvl="2"/>
            <a:r>
              <a:rPr lang="en-US" dirty="0"/>
              <a:t>I</a:t>
            </a:r>
            <a:r>
              <a:rPr lang="en-US" u="none" strike="noStrike" baseline="0" dirty="0">
                <a:latin typeface="Arial" panose="020B0604020202020204" pitchFamily="34" charset="0"/>
              </a:rPr>
              <a:t>mplement effective strategies for safeguarding patient and others </a:t>
            </a:r>
            <a:endParaRPr lang="en-US" dirty="0"/>
          </a:p>
          <a:p>
            <a:pPr lvl="2"/>
            <a:r>
              <a:rPr lang="en-US" dirty="0"/>
              <a:t>A</a:t>
            </a:r>
            <a:r>
              <a:rPr lang="en-US" u="none" strike="noStrike" baseline="0" dirty="0">
                <a:latin typeface="Arial" panose="020B0604020202020204" pitchFamily="34" charset="0"/>
              </a:rPr>
              <a:t>ddress any threats to life</a:t>
            </a:r>
          </a:p>
        </p:txBody>
      </p:sp>
    </p:spTree>
    <p:extLst>
      <p:ext uri="{BB962C8B-B14F-4D97-AF65-F5344CB8AC3E}">
        <p14:creationId xmlns:p14="http://schemas.microsoft.com/office/powerpoint/2010/main" val="234991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10621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Stress</a:t>
            </a:r>
          </a:p>
        </p:txBody>
      </p:sp>
      <p:sp>
        <p:nvSpPr>
          <p:cNvPr id="4" name="Content Placeholder 3"/>
          <p:cNvSpPr>
            <a:spLocks noGrp="1"/>
          </p:cNvSpPr>
          <p:nvPr>
            <p:ph idx="1"/>
          </p:nvPr>
        </p:nvSpPr>
        <p:spPr>
          <a:xfrm>
            <a:off x="925830" y="2281382"/>
            <a:ext cx="10287000" cy="3908535"/>
          </a:xfrm>
        </p:spPr>
        <p:txBody>
          <a:bodyPr/>
          <a:lstStyle/>
          <a:p>
            <a:pPr>
              <a:buClr>
                <a:schemeClr val="tx2"/>
              </a:buClr>
            </a:pPr>
            <a:r>
              <a:rPr lang="en-US" sz="2400" u="dbl" dirty="0">
                <a:solidFill>
                  <a:srgbClr val="FF0000"/>
                </a:solidFill>
              </a:rPr>
              <a:t>Stress</a:t>
            </a:r>
            <a:r>
              <a:rPr lang="en-US" sz="2400" dirty="0"/>
              <a:t> is defined as a person’s response to strain, environmental demands, or pressures.</a:t>
            </a:r>
          </a:p>
          <a:p>
            <a:pPr lvl="1"/>
            <a:r>
              <a:rPr lang="en-US" sz="2200" dirty="0"/>
              <a:t>A perceived threat or stress-inducing factor is known as a stressor.</a:t>
            </a:r>
          </a:p>
          <a:p>
            <a:pPr lvl="1"/>
            <a:r>
              <a:rPr lang="en-US" sz="2200" dirty="0"/>
              <a:t>When the body is stressed, the “fight, flight, or stand” system triggers a series of responses.</a:t>
            </a:r>
          </a:p>
          <a:p>
            <a:pPr lvl="1"/>
            <a:r>
              <a:rPr lang="en-US" sz="2200" dirty="0"/>
              <a:t>A small amount of stress may be desirable, beneficial, and even healthy.</a:t>
            </a:r>
          </a:p>
          <a:p>
            <a:pPr lvl="2"/>
            <a:r>
              <a:rPr lang="en-US" sz="2000" dirty="0"/>
              <a:t>Too much stress could impair a person.</a:t>
            </a:r>
          </a:p>
        </p:txBody>
      </p:sp>
    </p:spTree>
    <p:extLst>
      <p:ext uri="{BB962C8B-B14F-4D97-AF65-F5344CB8AC3E}">
        <p14:creationId xmlns:p14="http://schemas.microsoft.com/office/powerpoint/2010/main" val="37296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a:xfrm>
            <a:off x="286328" y="2571750"/>
            <a:ext cx="11610108" cy="1165225"/>
          </a:xfrm>
        </p:spPr>
        <p:txBody>
          <a:bodyPr/>
          <a:lstStyle/>
          <a:p>
            <a:r>
              <a:rPr lang="en-US" dirty="0"/>
              <a:t>Causes of Behavioral Emergencies</a:t>
            </a:r>
          </a:p>
        </p:txBody>
      </p:sp>
    </p:spTree>
    <p:extLst>
      <p:ext uri="{BB962C8B-B14F-4D97-AF65-F5344CB8AC3E}">
        <p14:creationId xmlns:p14="http://schemas.microsoft.com/office/powerpoint/2010/main" val="41668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65DC7-530F-463A-9FA3-E20BDCF1761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Medical Disorders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C33BC9B-B5D2-4205-8BE4-37302BEEF31E}"/>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The source of a person’s apparent behavioral emergency </a:t>
            </a:r>
            <a:r>
              <a:rPr lang="en-US" dirty="0"/>
              <a:t>may</a:t>
            </a:r>
            <a:r>
              <a:rPr lang="en-US" u="none" strike="noStrike" baseline="0" dirty="0">
                <a:latin typeface="Arial" panose="020B0604020202020204" pitchFamily="34" charset="0"/>
              </a:rPr>
              <a:t> be traced to an underlying medical condition.</a:t>
            </a:r>
          </a:p>
          <a:p>
            <a:pPr lvl="1"/>
            <a:r>
              <a:rPr lang="en-US" u="none" strike="noStrike" baseline="0" dirty="0">
                <a:latin typeface="Arial" panose="020B0604020202020204" pitchFamily="34" charset="0"/>
              </a:rPr>
              <a:t>Whenever you detect an alteration in mental status, always consider potential medical conditions first. </a:t>
            </a:r>
          </a:p>
          <a:p>
            <a:r>
              <a:rPr lang="en-US" dirty="0"/>
              <a:t>B</a:t>
            </a:r>
            <a:r>
              <a:rPr lang="en-US" u="none" strike="noStrike" baseline="0" dirty="0">
                <a:latin typeface="Arial" panose="020B0604020202020204" pitchFamily="34" charset="0"/>
              </a:rPr>
              <a:t>rain quickly malfunctions when levels of two crucial nutrients become too low:</a:t>
            </a:r>
          </a:p>
          <a:p>
            <a:pPr lvl="1"/>
            <a:r>
              <a:rPr lang="en-US" dirty="0"/>
              <a:t>Oxygen causing </a:t>
            </a:r>
            <a:r>
              <a:rPr lang="en-US" u="none" strike="noStrike" baseline="0" dirty="0">
                <a:latin typeface="Arial" panose="020B0604020202020204" pitchFamily="34" charset="0"/>
              </a:rPr>
              <a:t>hypoxia </a:t>
            </a:r>
          </a:p>
          <a:p>
            <a:pPr lvl="1"/>
            <a:r>
              <a:rPr lang="en-US" dirty="0"/>
              <a:t>Glucose leading to </a:t>
            </a:r>
            <a:r>
              <a:rPr lang="en-US" u="none" strike="noStrike" baseline="0" dirty="0">
                <a:latin typeface="Arial" panose="020B0604020202020204" pitchFamily="34" charset="0"/>
              </a:rPr>
              <a:t>hypoglycemia</a:t>
            </a:r>
          </a:p>
        </p:txBody>
      </p:sp>
    </p:spTree>
    <p:extLst>
      <p:ext uri="{BB962C8B-B14F-4D97-AF65-F5344CB8AC3E}">
        <p14:creationId xmlns:p14="http://schemas.microsoft.com/office/powerpoint/2010/main" val="1745310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65DC7-530F-463A-9FA3-E20BDCF1761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Medical Disorders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C33BC9B-B5D2-4205-8BE4-37302BEEF31E}"/>
              </a:ext>
            </a:extLst>
          </p:cNvPr>
          <p:cNvSpPr>
            <a:spLocks noGrp="1"/>
          </p:cNvSpPr>
          <p:nvPr>
            <p:ph type="body" idx="1"/>
          </p:nvPr>
        </p:nvSpPr>
        <p:spPr>
          <a:xfrm>
            <a:off x="878205" y="2028214"/>
            <a:ext cx="10435590" cy="3986213"/>
          </a:xfrm>
        </p:spPr>
        <p:txBody>
          <a:bodyPr>
            <a:normAutofit/>
          </a:bodyPr>
          <a:lstStyle/>
          <a:p>
            <a:r>
              <a:rPr lang="en-US" u="none" strike="noStrike" baseline="0" dirty="0">
                <a:latin typeface="Arial" panose="020B0604020202020204" pitchFamily="34" charset="0"/>
              </a:rPr>
              <a:t>Other possible medical causes:</a:t>
            </a:r>
          </a:p>
          <a:p>
            <a:pPr lvl="1"/>
            <a:r>
              <a:rPr lang="en-US" u="none" strike="noStrike" baseline="0" dirty="0">
                <a:latin typeface="Arial" panose="020B0604020202020204" pitchFamily="34" charset="0"/>
              </a:rPr>
              <a:t>Epilepsy </a:t>
            </a:r>
          </a:p>
          <a:p>
            <a:pPr lvl="1"/>
            <a:r>
              <a:rPr lang="en-US" u="none" strike="noStrike" baseline="0" dirty="0">
                <a:latin typeface="Arial" panose="020B0604020202020204" pitchFamily="34" charset="0"/>
              </a:rPr>
              <a:t>Seizures</a:t>
            </a:r>
          </a:p>
          <a:p>
            <a:pPr lvl="1"/>
            <a:r>
              <a:rPr lang="en-US" u="none" strike="noStrike" baseline="0" dirty="0">
                <a:latin typeface="Arial" panose="020B0604020202020204" pitchFamily="34" charset="0"/>
              </a:rPr>
              <a:t>Cardiopulmonary disorders</a:t>
            </a:r>
          </a:p>
          <a:p>
            <a:pPr lvl="1"/>
            <a:r>
              <a:rPr lang="en-US" u="none" strike="noStrike" baseline="0" dirty="0">
                <a:latin typeface="Arial" panose="020B0604020202020204" pitchFamily="34" charset="0"/>
              </a:rPr>
              <a:t>Hypotension </a:t>
            </a:r>
          </a:p>
          <a:p>
            <a:pPr lvl="1"/>
            <a:r>
              <a:rPr lang="en-US" u="none" strike="noStrike" baseline="0" dirty="0">
                <a:latin typeface="Arial" panose="020B0604020202020204" pitchFamily="34" charset="0"/>
              </a:rPr>
              <a:t>Dehydration</a:t>
            </a:r>
          </a:p>
          <a:p>
            <a:pPr lvl="1"/>
            <a:r>
              <a:rPr lang="en-US" u="none" strike="noStrike" baseline="0" dirty="0">
                <a:latin typeface="Arial" panose="020B0604020202020204" pitchFamily="34" charset="0"/>
              </a:rPr>
              <a:t>Electrolyte imbalance</a:t>
            </a:r>
          </a:p>
          <a:p>
            <a:pPr lvl="1"/>
            <a:r>
              <a:rPr lang="en-US" u="none" strike="noStrike" baseline="0" dirty="0">
                <a:latin typeface="Arial" panose="020B0604020202020204" pitchFamily="34" charset="0"/>
              </a:rPr>
              <a:t>Medication overdose </a:t>
            </a:r>
          </a:p>
          <a:p>
            <a:pPr lvl="1"/>
            <a:r>
              <a:rPr lang="en-US" u="none" strike="noStrike" baseline="0" dirty="0">
                <a:latin typeface="Arial" panose="020B0604020202020204" pitchFamily="34" charset="0"/>
              </a:rPr>
              <a:t>Illegal drug overdose </a:t>
            </a:r>
          </a:p>
          <a:p>
            <a:pPr lvl="1"/>
            <a:r>
              <a:rPr lang="en-US" u="none" strike="noStrike" baseline="0" dirty="0">
                <a:latin typeface="Arial" panose="020B0604020202020204" pitchFamily="34" charset="0"/>
              </a:rPr>
              <a:t>Head trauma</a:t>
            </a:r>
          </a:p>
          <a:p>
            <a:pPr lvl="1"/>
            <a:r>
              <a:rPr lang="en-US" u="none" strike="noStrike" baseline="0" dirty="0">
                <a:latin typeface="Arial" panose="020B0604020202020204" pitchFamily="34" charset="0"/>
              </a:rPr>
              <a:t>Carbon monoxide poisoning</a:t>
            </a:r>
          </a:p>
        </p:txBody>
      </p:sp>
    </p:spTree>
    <p:extLst>
      <p:ext uri="{BB962C8B-B14F-4D97-AF65-F5344CB8AC3E}">
        <p14:creationId xmlns:p14="http://schemas.microsoft.com/office/powerpoint/2010/main" val="299045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96ED64-DA75-4399-9081-116EACA5BAF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Causes: Chemicals Exposures</a:t>
            </a:r>
          </a:p>
        </p:txBody>
      </p:sp>
      <p:sp>
        <p:nvSpPr>
          <p:cNvPr id="3" name="Text Placeholder 2">
            <a:extLst>
              <a:ext uri="{FF2B5EF4-FFF2-40B4-BE49-F238E27FC236}">
                <a16:creationId xmlns:a16="http://schemas.microsoft.com/office/drawing/2014/main" xmlns="" id="{019D84BE-964C-47E9-8BC6-CA3B53D1A52E}"/>
              </a:ext>
            </a:extLst>
          </p:cNvPr>
          <p:cNvSpPr>
            <a:spLocks noGrp="1"/>
          </p:cNvSpPr>
          <p:nvPr>
            <p:ph sz="half" idx="1"/>
          </p:nvPr>
        </p:nvSpPr>
        <p:spPr>
          <a:xfrm>
            <a:off x="729466" y="1723435"/>
            <a:ext cx="4855464" cy="4729436"/>
          </a:xfrm>
        </p:spPr>
        <p:txBody>
          <a:bodyPr>
            <a:noAutofit/>
          </a:bodyPr>
          <a:lstStyle/>
          <a:p>
            <a:pPr marR="0" lvl="0" rtl="0">
              <a:lnSpc>
                <a:spcPct val="90000"/>
              </a:lnSpc>
            </a:pPr>
            <a:r>
              <a:rPr lang="en-US" sz="2000" u="none" strike="noStrike" baseline="0" dirty="0"/>
              <a:t>The use of mind-altering substances such as alcohol or drugs causes both altered mental status and bizarre behavior. </a:t>
            </a:r>
          </a:p>
          <a:p>
            <a:pPr marR="0" lvl="0" rtl="0">
              <a:lnSpc>
                <a:spcPct val="90000"/>
              </a:lnSpc>
            </a:pPr>
            <a:r>
              <a:rPr lang="en-US" sz="2000" u="none" strike="noStrike" baseline="0" dirty="0"/>
              <a:t>Alcohol is the most commonly abused substance in the United States. </a:t>
            </a:r>
          </a:p>
          <a:p>
            <a:pPr marR="0" lvl="0" rtl="0">
              <a:lnSpc>
                <a:spcPct val="90000"/>
              </a:lnSpc>
            </a:pPr>
            <a:r>
              <a:rPr lang="en-US" sz="2000" u="none" strike="noStrike" baseline="0" dirty="0"/>
              <a:t>Individuals who abuse can be depressed, agitated, or even violent. </a:t>
            </a:r>
          </a:p>
          <a:p>
            <a:pPr>
              <a:lnSpc>
                <a:spcPct val="90000"/>
              </a:lnSpc>
            </a:pPr>
            <a:r>
              <a:rPr lang="en-US" sz="2000" dirty="0"/>
              <a:t>M</a:t>
            </a:r>
            <a:r>
              <a:rPr lang="en-US" sz="2000" u="none" strike="noStrike" baseline="0" dirty="0"/>
              <a:t>any wild plants, berries, and mushrooms can also produce adverse effects</a:t>
            </a:r>
          </a:p>
          <a:p>
            <a:pPr lvl="1">
              <a:lnSpc>
                <a:spcPct val="90000"/>
              </a:lnSpc>
            </a:pPr>
            <a:r>
              <a:rPr lang="en-US" sz="1800" dirty="0"/>
              <a:t>A w</a:t>
            </a:r>
            <a:r>
              <a:rPr lang="en-US" sz="1800" u="none" strike="noStrike" baseline="0" dirty="0"/>
              <a:t>ide range of symptoms that may invoke bizarre behavior</a:t>
            </a:r>
          </a:p>
        </p:txBody>
      </p:sp>
      <p:pic>
        <p:nvPicPr>
          <p:cNvPr id="2050" name="Picture 2" descr="Photo shows two men holding back and stopping a man. There are glasses of alcohol on the table in front of t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245" y="1801838"/>
            <a:ext cx="4265612" cy="286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0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B6571-3DC2-4ADD-87C1-E947F4BAFB0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 of Behavioral Emergencies:</a:t>
            </a:r>
            <a:r>
              <a:rPr lang="en-US" b="1" i="0" u="none" strike="noStrike" kern="1600" dirty="0">
                <a:latin typeface="Arial" panose="020B0604020202020204" pitchFamily="34" charset="0"/>
              </a:rPr>
              <a:t> Trauma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420DBC2-3188-4258-B0D4-7B508EF6C6BF}"/>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Traumatic brain injuries can cause altered responsiveness and behavioral disorders. </a:t>
            </a:r>
          </a:p>
          <a:p>
            <a:pPr lvl="1"/>
            <a:r>
              <a:rPr lang="en-US" dirty="0"/>
              <a:t>M</a:t>
            </a:r>
            <a:r>
              <a:rPr lang="en-US" u="none" strike="noStrike" baseline="0" dirty="0">
                <a:latin typeface="Arial" panose="020B0604020202020204" pitchFamily="34" charset="0"/>
              </a:rPr>
              <a:t>ay initially appear to be an underlying psychiatric disorder</a:t>
            </a:r>
          </a:p>
          <a:p>
            <a:pPr marR="0" lvl="0" rtl="0"/>
            <a:r>
              <a:rPr lang="en-US" u="none" strike="noStrike" baseline="0" dirty="0">
                <a:latin typeface="Arial" panose="020B0604020202020204" pitchFamily="34" charset="0"/>
              </a:rPr>
              <a:t>Patients with a head injury can present with confusion, irritability, agitation, verbal outbursts, irrational behavior, and personality changes. </a:t>
            </a:r>
          </a:p>
          <a:p>
            <a:pPr marR="0" lvl="0" rtl="0"/>
            <a:r>
              <a:rPr lang="en-US" u="none" strike="noStrike" baseline="0" dirty="0">
                <a:latin typeface="Arial" panose="020B0604020202020204" pitchFamily="34" charset="0"/>
              </a:rPr>
              <a:t>Brain hypoxia from hypovolemic shock may cause abnormal behavior, producing many of these same signs and symptoms. </a:t>
            </a:r>
          </a:p>
          <a:p>
            <a:r>
              <a:rPr lang="en-US" u="none" strike="noStrike" baseline="0" dirty="0">
                <a:latin typeface="Arial" panose="020B0604020202020204" pitchFamily="34" charset="0"/>
              </a:rPr>
              <a:t>Environmental conditions, including hypothermia and hyperthermia, are also associated with bizarre behavioral changes.</a:t>
            </a:r>
          </a:p>
        </p:txBody>
      </p:sp>
    </p:spTree>
    <p:extLst>
      <p:ext uri="{BB962C8B-B14F-4D97-AF65-F5344CB8AC3E}">
        <p14:creationId xmlns:p14="http://schemas.microsoft.com/office/powerpoint/2010/main" val="365047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9364E-4241-48F1-8BA0-95E3DFBDFE3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 of Behavioral Emergencies: Behavioral</a:t>
            </a:r>
          </a:p>
        </p:txBody>
      </p:sp>
      <p:sp>
        <p:nvSpPr>
          <p:cNvPr id="3" name="Text Placeholder 2">
            <a:extLst>
              <a:ext uri="{FF2B5EF4-FFF2-40B4-BE49-F238E27FC236}">
                <a16:creationId xmlns:a16="http://schemas.microsoft.com/office/drawing/2014/main" xmlns="" id="{7F78B75D-B376-4A7B-B25B-A6336E4F561B}"/>
              </a:ext>
            </a:extLst>
          </p:cNvPr>
          <p:cNvSpPr>
            <a:spLocks noGrp="1"/>
          </p:cNvSpPr>
          <p:nvPr>
            <p:ph type="body" idx="1"/>
          </p:nvPr>
        </p:nvSpPr>
        <p:spPr>
          <a:xfrm>
            <a:off x="801384" y="1805933"/>
            <a:ext cx="10512411" cy="4816741"/>
          </a:xfrm>
        </p:spPr>
        <p:txBody>
          <a:bodyPr>
            <a:noAutofit/>
          </a:bodyPr>
          <a:lstStyle/>
          <a:p>
            <a:r>
              <a:rPr lang="en-US" u="none" strike="noStrike" baseline="0" dirty="0">
                <a:latin typeface="Arial" panose="020B0604020202020204" pitchFamily="34" charset="0"/>
              </a:rPr>
              <a:t>A </a:t>
            </a:r>
            <a:r>
              <a:rPr lang="en-US" u="dbl" strike="noStrike" dirty="0">
                <a:solidFill>
                  <a:srgbClr val="FF0000"/>
                </a:solidFill>
                <a:latin typeface="Arial" panose="020B0604020202020204" pitchFamily="34" charset="0"/>
              </a:rPr>
              <a:t>mood, adjustment, or affective disorder </a:t>
            </a:r>
            <a:r>
              <a:rPr lang="en-US" u="none" strike="noStrike" baseline="0" dirty="0">
                <a:latin typeface="Arial" panose="020B0604020202020204" pitchFamily="34" charset="0"/>
              </a:rPr>
              <a:t>is characterized by abnormal behavior in a person who remains firmly in touch with reality. </a:t>
            </a:r>
          </a:p>
          <a:p>
            <a:pPr lvl="1"/>
            <a:r>
              <a:rPr lang="en-US" u="none" strike="noStrike" baseline="0" dirty="0">
                <a:latin typeface="Arial" panose="020B0604020202020204" pitchFamily="34" charset="0"/>
              </a:rPr>
              <a:t>Anxiety</a:t>
            </a:r>
          </a:p>
          <a:p>
            <a:pPr lvl="1"/>
            <a:r>
              <a:rPr lang="en-US" dirty="0"/>
              <a:t>D</a:t>
            </a:r>
            <a:r>
              <a:rPr lang="en-US" u="none" strike="noStrike" baseline="0" dirty="0"/>
              <a:t>epression </a:t>
            </a:r>
          </a:p>
          <a:p>
            <a:pPr lvl="1"/>
            <a:r>
              <a:rPr lang="en-US" dirty="0"/>
              <a:t>P</a:t>
            </a:r>
            <a:r>
              <a:rPr lang="en-US" u="none" strike="noStrike" baseline="0" dirty="0"/>
              <a:t>aranoia</a:t>
            </a:r>
          </a:p>
          <a:p>
            <a:pPr lvl="1"/>
            <a:r>
              <a:rPr lang="en-US" dirty="0"/>
              <a:t>A</a:t>
            </a:r>
            <a:r>
              <a:rPr lang="en-US" u="none" strike="noStrike" baseline="0" dirty="0"/>
              <a:t>gitation</a:t>
            </a:r>
          </a:p>
          <a:p>
            <a:pPr lvl="1"/>
            <a:r>
              <a:rPr lang="en-US" dirty="0"/>
              <a:t>B</a:t>
            </a:r>
            <a:r>
              <a:rPr lang="en-US" u="none" strike="noStrike" baseline="0" dirty="0"/>
              <a:t>ipolar disorder </a:t>
            </a:r>
          </a:p>
          <a:p>
            <a:r>
              <a:rPr lang="en-US" dirty="0"/>
              <a:t>S</a:t>
            </a:r>
            <a:r>
              <a:rPr lang="en-US" u="none" strike="noStrike" baseline="0" dirty="0"/>
              <a:t>harply contrasts with </a:t>
            </a:r>
            <a:r>
              <a:rPr lang="en-US" u="dbl" strike="noStrike" dirty="0">
                <a:solidFill>
                  <a:srgbClr val="FF0000"/>
                </a:solidFill>
              </a:rPr>
              <a:t>psychosis</a:t>
            </a:r>
            <a:r>
              <a:rPr lang="en-US" u="none" strike="noStrike" baseline="0" dirty="0"/>
              <a:t>, or a psychotic disorder, which is characterized by abnormal behavior and altered perceptions of reality</a:t>
            </a:r>
          </a:p>
          <a:p>
            <a:pPr lvl="1"/>
            <a:r>
              <a:rPr lang="en-US" dirty="0"/>
              <a:t>O</a:t>
            </a:r>
            <a:r>
              <a:rPr lang="en-US" u="none" strike="noStrike" baseline="0" dirty="0"/>
              <a:t>ften have visual or auditory hallucinations</a:t>
            </a:r>
          </a:p>
          <a:p>
            <a:pPr lvl="1"/>
            <a:r>
              <a:rPr lang="en-US" dirty="0"/>
              <a:t>C</a:t>
            </a:r>
            <a:r>
              <a:rPr lang="en-US" u="none" strike="noStrike" baseline="0" dirty="0"/>
              <a:t>an lead the person to engage in dangerous, suicidal, or homicidal behaviors</a:t>
            </a:r>
          </a:p>
          <a:p>
            <a:pPr lvl="1"/>
            <a:r>
              <a:rPr lang="en-US" dirty="0"/>
              <a:t>G</a:t>
            </a:r>
            <a:r>
              <a:rPr lang="en-US" u="none" strike="noStrike" baseline="0" dirty="0"/>
              <a:t>enerally considered more dangerous due to their increased tendency to exhibit violent behavior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58323"/>
            <a:ext cx="1330037" cy="830997"/>
          </a:xfrm>
          <a:prstGeom prst="rect">
            <a:avLst/>
          </a:prstGeom>
          <a:noFill/>
        </p:spPr>
        <p:txBody>
          <a:bodyPr wrap="square" rtlCol="0">
            <a:spAutoFit/>
          </a:bodyPr>
          <a:lstStyle/>
          <a:p>
            <a:pPr algn="ctr"/>
            <a:r>
              <a:rPr lang="en-US" sz="2400" b="1" dirty="0"/>
              <a:t>31-2</a:t>
            </a:r>
          </a:p>
          <a:p>
            <a:pPr algn="ctr"/>
            <a:r>
              <a:rPr lang="en-US" sz="2400" b="1" dirty="0"/>
              <a:t>31-3</a:t>
            </a:r>
          </a:p>
        </p:txBody>
      </p:sp>
    </p:spTree>
    <p:extLst>
      <p:ext uri="{BB962C8B-B14F-4D97-AF65-F5344CB8AC3E}">
        <p14:creationId xmlns:p14="http://schemas.microsoft.com/office/powerpoint/2010/main" val="175536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8A0E3-D23E-41F1-8F74-206A01D32B1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Mood, Adjustment, or Affective Disorders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AEA7AE2-8B80-4BDA-80B4-09B63FF65B12}"/>
              </a:ext>
            </a:extLst>
          </p:cNvPr>
          <p:cNvSpPr>
            <a:spLocks noGrp="1"/>
          </p:cNvSpPr>
          <p:nvPr>
            <p:ph type="body" idx="1"/>
          </p:nvPr>
        </p:nvSpPr>
        <p:spPr>
          <a:xfrm>
            <a:off x="891540" y="2780145"/>
            <a:ext cx="10435590" cy="3409772"/>
          </a:xfrm>
        </p:spPr>
        <p:txBody>
          <a:bodyPr/>
          <a:lstStyle/>
          <a:p>
            <a:r>
              <a:rPr lang="en-US" sz="2400" u="none" strike="noStrike" baseline="0" dirty="0">
                <a:latin typeface="Arial" panose="020B0604020202020204" pitchFamily="34" charset="0"/>
              </a:rPr>
              <a:t>Previously called neuroses, Mood, Adjustment, and Affective disorders are now defined separately. </a:t>
            </a:r>
          </a:p>
          <a:p>
            <a:r>
              <a:rPr lang="en-US" sz="2400" u="none" strike="noStrike" baseline="0" dirty="0">
                <a:latin typeface="Arial" panose="020B0604020202020204" pitchFamily="34" charset="0"/>
              </a:rPr>
              <a:t>People with these commonly seen conditions understand what is real and not real.</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200673" y="758323"/>
            <a:ext cx="1330037" cy="830997"/>
          </a:xfrm>
          <a:prstGeom prst="rect">
            <a:avLst/>
          </a:prstGeom>
          <a:noFill/>
        </p:spPr>
        <p:txBody>
          <a:bodyPr wrap="square" rtlCol="0">
            <a:spAutoFit/>
          </a:bodyPr>
          <a:lstStyle/>
          <a:p>
            <a:pPr algn="ctr"/>
            <a:r>
              <a:rPr lang="en-US" sz="2400" b="1" dirty="0"/>
              <a:t>31-2</a:t>
            </a:r>
          </a:p>
          <a:p>
            <a:pPr algn="ctr"/>
            <a:r>
              <a:rPr lang="en-US" sz="2400" b="1" dirty="0"/>
              <a:t>31-3</a:t>
            </a:r>
          </a:p>
        </p:txBody>
      </p:sp>
    </p:spTree>
    <p:extLst>
      <p:ext uri="{BB962C8B-B14F-4D97-AF65-F5344CB8AC3E}">
        <p14:creationId xmlns:p14="http://schemas.microsoft.com/office/powerpoint/2010/main" val="373415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98556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C25F7-0C18-4F8F-803E-C28D9DE0A9B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Anxiety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FE7D2FC-100C-400E-880B-623C6EDB4491}"/>
              </a:ext>
            </a:extLst>
          </p:cNvPr>
          <p:cNvSpPr>
            <a:spLocks noGrp="1"/>
          </p:cNvSpPr>
          <p:nvPr>
            <p:ph type="body" idx="1"/>
          </p:nvPr>
        </p:nvSpPr>
        <p:spPr/>
        <p:txBody>
          <a:bodyPr/>
          <a:lstStyle/>
          <a:p>
            <a:pPr marR="0" lvl="0" rtl="0">
              <a:buClr>
                <a:schemeClr val="tx2"/>
              </a:buClr>
            </a:pPr>
            <a:r>
              <a:rPr lang="en-US" u="dbl" strike="noStrike" dirty="0">
                <a:solidFill>
                  <a:srgbClr val="FF0000"/>
                </a:solidFill>
                <a:latin typeface="Arial" panose="020B0604020202020204" pitchFamily="34" charset="0"/>
              </a:rPr>
              <a:t>Anxiety</a:t>
            </a:r>
            <a:r>
              <a:rPr lang="en-US" u="none" strike="noStrike" baseline="0" dirty="0">
                <a:latin typeface="Arial" panose="020B0604020202020204" pitchFamily="34" charset="0"/>
              </a:rPr>
              <a:t> is a feeling of worry, nervousness, or unease, typically</a:t>
            </a:r>
            <a:r>
              <a:rPr lang="en-US" u="none" strike="noStrike" dirty="0">
                <a:latin typeface="Arial" panose="020B0604020202020204" pitchFamily="34" charset="0"/>
              </a:rPr>
              <a:t> </a:t>
            </a:r>
            <a:r>
              <a:rPr lang="en-US" u="none" strike="noStrike" baseline="0" dirty="0">
                <a:latin typeface="Arial" panose="020B0604020202020204" pitchFamily="34" charset="0"/>
              </a:rPr>
              <a:t>about an imminent event or something with an uncertain outcome. </a:t>
            </a:r>
          </a:p>
          <a:p>
            <a:pPr lvl="1"/>
            <a:endParaRPr lang="en-US" dirty="0"/>
          </a:p>
          <a:p>
            <a:r>
              <a:rPr lang="en-US" u="none" strike="noStrike" baseline="0" dirty="0">
                <a:latin typeface="Arial" panose="020B0604020202020204" pitchFamily="34" charset="0"/>
              </a:rPr>
              <a:t>Anxiety</a:t>
            </a:r>
            <a:r>
              <a:rPr lang="en-US" u="none" strike="noStrike" dirty="0">
                <a:latin typeface="Arial" panose="020B0604020202020204" pitchFamily="34" charset="0"/>
              </a:rPr>
              <a:t> is a n</a:t>
            </a:r>
            <a:r>
              <a:rPr lang="en-US" u="none" strike="noStrike" baseline="0" dirty="0">
                <a:latin typeface="Arial" panose="020B0604020202020204" pitchFamily="34" charset="0"/>
              </a:rPr>
              <a:t>ormal reaction that occurs when one is faced with a stressful situation.</a:t>
            </a:r>
          </a:p>
          <a:p>
            <a:pPr lvl="1"/>
            <a:r>
              <a:rPr lang="en-US" dirty="0"/>
              <a:t>In fact, certain amounts of anxiety can make a person more alert or careful or prompt a person to take purposeful action. </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30162"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155079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7F209-FADD-40E6-A823-CB75624057E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Anxiety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E1EF70A-ABED-4044-9FCB-E3C720E2708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Excessive anxiety, however, can result in feelings of impending doom and an inability to function. </a:t>
            </a:r>
          </a:p>
          <a:p>
            <a:pPr lvl="1"/>
            <a:r>
              <a:rPr lang="en-US" u="none" strike="noStrike" baseline="0" dirty="0">
                <a:latin typeface="Arial" panose="020B0604020202020204" pitchFamily="34" charset="0"/>
              </a:rPr>
              <a:t>Over time, anxiety can lead to clinical depression and other health problems. </a:t>
            </a:r>
          </a:p>
          <a:p>
            <a:r>
              <a:rPr lang="en-US" u="none" strike="noStrike" baseline="0" dirty="0">
                <a:latin typeface="Arial" panose="020B0604020202020204" pitchFamily="34" charset="0"/>
              </a:rPr>
              <a:t>Acute episodes may cause panic attacks that often look like heart attacks. </a:t>
            </a:r>
          </a:p>
          <a:p>
            <a:pPr lvl="1"/>
            <a:r>
              <a:rPr lang="en-US" u="none" strike="noStrike" baseline="0" dirty="0">
                <a:latin typeface="Arial" panose="020B0604020202020204" pitchFamily="34" charset="0"/>
              </a:rPr>
              <a:t>In such cases, a person experiences:</a:t>
            </a:r>
          </a:p>
          <a:p>
            <a:pPr lvl="2"/>
            <a:r>
              <a:rPr lang="en-US" u="none" strike="noStrike" baseline="0" dirty="0">
                <a:latin typeface="Arial" panose="020B0604020202020204" pitchFamily="34" charset="0"/>
              </a:rPr>
              <a:t>Acute anxiety </a:t>
            </a:r>
          </a:p>
          <a:p>
            <a:pPr lvl="2"/>
            <a:r>
              <a:rPr lang="en-US" u="none" strike="noStrike" baseline="0" dirty="0">
                <a:latin typeface="Arial" panose="020B0604020202020204" pitchFamily="34" charset="0"/>
              </a:rPr>
              <a:t>Palpitations</a:t>
            </a:r>
          </a:p>
          <a:p>
            <a:pPr lvl="2"/>
            <a:r>
              <a:rPr lang="en-US" u="none" strike="noStrike" baseline="0" dirty="0">
                <a:latin typeface="Arial" panose="020B0604020202020204" pitchFamily="34" charset="0"/>
              </a:rPr>
              <a:t>Shortness of breath</a:t>
            </a:r>
          </a:p>
          <a:p>
            <a:pPr lvl="2"/>
            <a:r>
              <a:rPr lang="en-US" u="none" strike="noStrike" baseline="0" dirty="0">
                <a:latin typeface="Arial" panose="020B0604020202020204" pitchFamily="34" charset="0"/>
              </a:rPr>
              <a:t>Chest pain</a:t>
            </a:r>
          </a:p>
          <a:p>
            <a:pPr lvl="2"/>
            <a:r>
              <a:rPr lang="en-US" u="none" strike="noStrike" baseline="0" dirty="0">
                <a:latin typeface="Arial" panose="020B0604020202020204" pitchFamily="34" charset="0"/>
              </a:rPr>
              <a:t>A sense of impending doom</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164699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2AF88E-5F56-48AF-83A6-444A6A50D3F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Depression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2DD37C6-47B4-4A77-8906-62A3CBD8A9AE}"/>
              </a:ext>
            </a:extLst>
          </p:cNvPr>
          <p:cNvSpPr>
            <a:spLocks noGrp="1"/>
          </p:cNvSpPr>
          <p:nvPr>
            <p:ph type="body" idx="1"/>
          </p:nvPr>
        </p:nvSpPr>
        <p:spPr>
          <a:xfrm>
            <a:off x="878205" y="2486346"/>
            <a:ext cx="10435590" cy="3931343"/>
          </a:xfrm>
        </p:spPr>
        <p:txBody>
          <a:bodyPr>
            <a:normAutofit/>
          </a:bodyPr>
          <a:lstStyle/>
          <a:p>
            <a:pPr marR="0" lvl="0" rtl="0">
              <a:buClr>
                <a:schemeClr val="tx2"/>
              </a:buClr>
            </a:pPr>
            <a:r>
              <a:rPr lang="en-US" u="dbl" strike="noStrike" dirty="0">
                <a:solidFill>
                  <a:srgbClr val="FF0000"/>
                </a:solidFill>
                <a:latin typeface="Arial" panose="020B0604020202020204" pitchFamily="34" charset="0"/>
              </a:rPr>
              <a:t>Depression</a:t>
            </a:r>
            <a:r>
              <a:rPr lang="en-US" u="none" strike="noStrike" baseline="0" dirty="0">
                <a:latin typeface="Arial" panose="020B0604020202020204" pitchFamily="34" charset="0"/>
              </a:rPr>
              <a:t> is defined as having feelings of sadness, worthlessness, hopelessness, or despair, and can interfere with normal living. </a:t>
            </a:r>
          </a:p>
          <a:p>
            <a:pPr marR="0" lvl="0" rtl="0"/>
            <a:r>
              <a:rPr lang="en-US" u="none" strike="noStrike" baseline="0" dirty="0">
                <a:latin typeface="Arial" panose="020B0604020202020204" pitchFamily="34" charset="0"/>
              </a:rPr>
              <a:t>Depression is characterized by low self-worth, guilt, loss of interest in once-pleasurable things, sleep or appetite disturbances, and poor concentration. </a:t>
            </a:r>
          </a:p>
          <a:p>
            <a:pPr marR="0" lvl="0" rtl="0"/>
            <a:r>
              <a:rPr lang="en-US" u="none" strike="noStrike" baseline="0" dirty="0">
                <a:latin typeface="Arial" panose="020B0604020202020204" pitchFamily="34" charset="0"/>
              </a:rPr>
              <a:t>Most episodes of depression are brief, lasting only a few days. </a:t>
            </a:r>
          </a:p>
          <a:p>
            <a:pPr marR="0" lvl="0" rtl="0"/>
            <a:r>
              <a:rPr lang="en-US" u="none" strike="noStrike" baseline="0" dirty="0">
                <a:latin typeface="Arial" panose="020B0604020202020204" pitchFamily="34" charset="0"/>
              </a:rPr>
              <a:t>Severe depression, however, can last for months or even years and can lead to self-destructive behaviors or suicide attempts.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15417"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1830744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2C1F0-A7B6-4A2A-96C0-80676B57D8C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Paranoia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BA049C3-83C1-40DF-AEE8-8CFA59BECCB4}"/>
              </a:ext>
            </a:extLst>
          </p:cNvPr>
          <p:cNvSpPr>
            <a:spLocks noGrp="1"/>
          </p:cNvSpPr>
          <p:nvPr>
            <p:ph type="body" idx="1"/>
          </p:nvPr>
        </p:nvSpPr>
        <p:spPr/>
        <p:txBody>
          <a:bodyPr>
            <a:normAutofit lnSpcReduction="10000"/>
          </a:bodyPr>
          <a:lstStyle/>
          <a:p>
            <a:pPr marR="0" lvl="0" rtl="0">
              <a:buClr>
                <a:schemeClr val="tx2"/>
              </a:buClr>
            </a:pPr>
            <a:r>
              <a:rPr lang="en-US" u="dbl" strike="noStrike" dirty="0">
                <a:solidFill>
                  <a:srgbClr val="FF0000"/>
                </a:solidFill>
                <a:latin typeface="Arial" panose="020B0604020202020204" pitchFamily="34" charset="0"/>
              </a:rPr>
              <a:t>Paranoia</a:t>
            </a:r>
            <a:r>
              <a:rPr lang="en-US" u="none" strike="noStrike" baseline="0" dirty="0">
                <a:latin typeface="Arial" panose="020B0604020202020204" pitchFamily="34" charset="0"/>
              </a:rPr>
              <a:t> is a condition in which individuals believe that they are in imminent danger of being harmed (e.g., physically, emotionally, financially) by others who are plotting against them. </a:t>
            </a:r>
          </a:p>
          <a:p>
            <a:pPr lvl="1"/>
            <a:r>
              <a:rPr lang="en-US" dirty="0"/>
              <a:t>C</a:t>
            </a:r>
            <a:r>
              <a:rPr lang="en-US" u="none" strike="noStrike" baseline="0" dirty="0">
                <a:latin typeface="Arial" panose="020B0604020202020204" pitchFamily="34" charset="0"/>
              </a:rPr>
              <a:t>ondition is characterized by: </a:t>
            </a:r>
          </a:p>
          <a:p>
            <a:pPr lvl="2"/>
            <a:r>
              <a:rPr lang="en-US" u="none" strike="noStrike" baseline="0" dirty="0">
                <a:latin typeface="Arial" panose="020B0604020202020204" pitchFamily="34" charset="0"/>
              </a:rPr>
              <a:t>Feelings of deep suspicion</a:t>
            </a:r>
          </a:p>
          <a:p>
            <a:pPr lvl="2"/>
            <a:r>
              <a:rPr lang="en-US" u="none" strike="noStrike" baseline="0" dirty="0">
                <a:latin typeface="Arial" panose="020B0604020202020204" pitchFamily="34" charset="0"/>
              </a:rPr>
              <a:t>Irrational fear</a:t>
            </a:r>
          </a:p>
          <a:p>
            <a:pPr lvl="2"/>
            <a:r>
              <a:rPr lang="en-US" u="none" strike="noStrike" baseline="0" dirty="0">
                <a:latin typeface="Arial" panose="020B0604020202020204" pitchFamily="34" charset="0"/>
              </a:rPr>
              <a:t>Severe distrust of others</a:t>
            </a:r>
          </a:p>
          <a:p>
            <a:pPr lvl="2"/>
            <a:r>
              <a:rPr lang="en-US" u="none" strike="noStrike" baseline="0" dirty="0">
                <a:latin typeface="Arial" panose="020B0604020202020204" pitchFamily="34" charset="0"/>
              </a:rPr>
              <a:t>Delusions</a:t>
            </a:r>
          </a:p>
          <a:p>
            <a:pPr lvl="2"/>
            <a:r>
              <a:rPr lang="en-US" u="none" strike="noStrike" baseline="0" dirty="0">
                <a:latin typeface="Arial" panose="020B0604020202020204" pitchFamily="34" charset="0"/>
              </a:rPr>
              <a:t>Eccentric behavior</a:t>
            </a:r>
          </a:p>
          <a:p>
            <a:pPr lvl="1"/>
            <a:r>
              <a:rPr lang="en-US" dirty="0"/>
              <a:t>I</a:t>
            </a:r>
            <a:r>
              <a:rPr lang="en-US" u="none" strike="noStrike" baseline="0" dirty="0">
                <a:latin typeface="Arial" panose="020B0604020202020204" pitchFamily="34" charset="0"/>
              </a:rPr>
              <a:t>ndividuals often believe that they are being unfairly persecuted. </a:t>
            </a:r>
          </a:p>
          <a:p>
            <a:pPr lvl="1"/>
            <a:r>
              <a:rPr lang="en-US" dirty="0"/>
              <a:t>O</a:t>
            </a:r>
            <a:r>
              <a:rPr lang="en-US" u="none" strike="noStrike" baseline="0" dirty="0">
                <a:latin typeface="Arial" panose="020B0604020202020204" pitchFamily="34" charset="0"/>
              </a:rPr>
              <a:t>ften associated with other behavioral conditions and can present by itself as a symptom of a deep-rooted psychosis such as schizophrenia</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15417"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161538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7CABA-B499-4B2C-9D49-E6155A0E151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Agitation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715DC76-5FCB-45B9-A699-9A3EAE20F928}"/>
              </a:ext>
            </a:extLst>
          </p:cNvPr>
          <p:cNvSpPr>
            <a:spLocks noGrp="1"/>
          </p:cNvSpPr>
          <p:nvPr>
            <p:ph type="body" idx="1"/>
          </p:nvPr>
        </p:nvSpPr>
        <p:spPr/>
        <p:txBody>
          <a:bodyPr>
            <a:normAutofit/>
          </a:bodyPr>
          <a:lstStyle/>
          <a:p>
            <a:pPr marR="0" lvl="0" rtl="0">
              <a:buClr>
                <a:schemeClr val="tx2"/>
              </a:buClr>
            </a:pPr>
            <a:r>
              <a:rPr lang="en-US" u="dbl" strike="noStrike" dirty="0">
                <a:solidFill>
                  <a:srgbClr val="FF0000"/>
                </a:solidFill>
                <a:latin typeface="Arial" panose="020B0604020202020204" pitchFamily="34" charset="0"/>
              </a:rPr>
              <a:t>Agitation</a:t>
            </a:r>
            <a:r>
              <a:rPr lang="en-US" u="none" strike="noStrike" baseline="0" dirty="0">
                <a:latin typeface="Arial" panose="020B0604020202020204" pitchFamily="34" charset="0"/>
              </a:rPr>
              <a:t> is defined as excessive restlessness and increased mental or physical activity.</a:t>
            </a:r>
          </a:p>
          <a:p>
            <a:pPr lvl="1"/>
            <a:r>
              <a:rPr lang="en-US" dirty="0"/>
              <a:t>C</a:t>
            </a:r>
            <a:r>
              <a:rPr lang="en-US" u="none" strike="noStrike" baseline="0" dirty="0">
                <a:latin typeface="Arial" panose="020B0604020202020204" pitchFamily="34" charset="0"/>
              </a:rPr>
              <a:t>an occur suddenly or develop gradually over time</a:t>
            </a:r>
          </a:p>
          <a:p>
            <a:pPr lvl="1"/>
            <a:r>
              <a:rPr lang="en-US" dirty="0"/>
              <a:t>C</a:t>
            </a:r>
            <a:r>
              <a:rPr lang="en-US" u="none" strike="noStrike" baseline="0" dirty="0">
                <a:latin typeface="Arial" panose="020B0604020202020204" pitchFamily="34" charset="0"/>
              </a:rPr>
              <a:t>haracterized by irritability, tension, heightened sensitivity, and excessive motion </a:t>
            </a:r>
          </a:p>
          <a:p>
            <a:pPr lvl="1"/>
            <a:r>
              <a:rPr lang="en-US" dirty="0"/>
              <a:t>C</a:t>
            </a:r>
            <a:r>
              <a:rPr lang="en-US" u="none" strike="noStrike" baseline="0" dirty="0">
                <a:latin typeface="Arial" panose="020B0604020202020204" pitchFamily="34" charset="0"/>
              </a:rPr>
              <a:t>auses of agitation are numerous</a:t>
            </a:r>
          </a:p>
          <a:p>
            <a:pPr marR="0" lvl="0" rtl="0"/>
            <a:r>
              <a:rPr lang="en-US" u="none" strike="noStrike" baseline="0" dirty="0">
                <a:latin typeface="Arial" panose="020B0604020202020204" pitchFamily="34" charset="0"/>
              </a:rPr>
              <a:t>Sudden development of agitation can be seen in a traumatic brain injury, hypoglycemia, and shock. </a:t>
            </a:r>
          </a:p>
          <a:p>
            <a:pPr marR="0" lvl="0" rtl="0"/>
            <a:r>
              <a:rPr lang="en-US" u="none" strike="noStrike" baseline="0" dirty="0">
                <a:latin typeface="Arial" panose="020B0604020202020204" pitchFamily="34" charset="0"/>
              </a:rPr>
              <a:t>When associated with a mental disorder, agitation often precedes more aggressive behavior and is considered a warning sign for impending violence.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15417"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90268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7CABA-B499-4B2C-9D49-E6155A0E151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Bipolar Disorder</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715DC76-5FCB-45B9-A699-9A3EAE20F928}"/>
              </a:ext>
            </a:extLst>
          </p:cNvPr>
          <p:cNvSpPr>
            <a:spLocks noGrp="1"/>
          </p:cNvSpPr>
          <p:nvPr>
            <p:ph type="body" idx="1"/>
          </p:nvPr>
        </p:nvSpPr>
        <p:spPr>
          <a:xfrm>
            <a:off x="878205" y="2125211"/>
            <a:ext cx="10435590" cy="3986213"/>
          </a:xfrm>
        </p:spPr>
        <p:txBody>
          <a:bodyPr>
            <a:normAutofit fontScale="92500"/>
          </a:bodyPr>
          <a:lstStyle/>
          <a:p>
            <a:r>
              <a:rPr lang="en-US" u="none" strike="noStrike" baseline="0" dirty="0"/>
              <a:t> </a:t>
            </a:r>
            <a:r>
              <a:rPr lang="en-US" u="dbl" strike="noStrike" dirty="0">
                <a:solidFill>
                  <a:srgbClr val="FF0000"/>
                </a:solidFill>
              </a:rPr>
              <a:t>Bipolar disorder</a:t>
            </a:r>
            <a:r>
              <a:rPr lang="en-US" strike="noStrike" dirty="0">
                <a:solidFill>
                  <a:srgbClr val="FF0000"/>
                </a:solidFill>
              </a:rPr>
              <a:t> </a:t>
            </a:r>
            <a:r>
              <a:rPr lang="en-US" u="none" strike="noStrike" baseline="0" dirty="0"/>
              <a:t>is a psychiatric disease that has been likened to an emotional rollercoaster.</a:t>
            </a:r>
          </a:p>
          <a:p>
            <a:pPr lvl="1"/>
            <a:r>
              <a:rPr lang="en-US" dirty="0"/>
              <a:t>Formerly known as manic-depressive illness</a:t>
            </a:r>
            <a:endParaRPr lang="en-US" u="none" strike="noStrike" baseline="0" dirty="0"/>
          </a:p>
          <a:p>
            <a:r>
              <a:rPr lang="en-US" dirty="0"/>
              <a:t>C</a:t>
            </a:r>
            <a:r>
              <a:rPr lang="en-US" u="none" strike="noStrike" baseline="0" dirty="0"/>
              <a:t>haracterized by alternating intermittent periods of euphoria, known as mania, and periods of depression</a:t>
            </a:r>
          </a:p>
          <a:p>
            <a:pPr lvl="1"/>
            <a:r>
              <a:rPr lang="en-US" dirty="0"/>
              <a:t>M</a:t>
            </a:r>
            <a:r>
              <a:rPr lang="en-US" u="none" strike="noStrike" baseline="0" dirty="0"/>
              <a:t>anic phase: emotional high (e.g., increased excitability, increased energy levels or activity, elevated mood, restlessness, or impulsive behavior) </a:t>
            </a:r>
          </a:p>
          <a:p>
            <a:pPr lvl="2"/>
            <a:r>
              <a:rPr lang="en-US" u="none" strike="noStrike" baseline="0" dirty="0"/>
              <a:t>During this phase, the person can become physically violent or dangerous. </a:t>
            </a:r>
          </a:p>
          <a:p>
            <a:pPr lvl="1"/>
            <a:r>
              <a:rPr lang="en-US" dirty="0"/>
              <a:t>D</a:t>
            </a:r>
            <a:r>
              <a:rPr lang="en-US" u="none" strike="noStrike" baseline="0" dirty="0"/>
              <a:t>epression phase: characterized by increased irritability, frustration, feelings of worthlessness, and thoughts of suicide. </a:t>
            </a:r>
          </a:p>
          <a:p>
            <a:r>
              <a:rPr lang="en-US" u="none" strike="noStrike" baseline="0" dirty="0"/>
              <a:t>People with bipolar disorder can become psychotic if symptoms become extreme.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2424999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76724-4311-46EF-B419-70F94E2DA95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Psychotic Disorders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7C1B271-261C-4268-BFBF-11FC2A763BEF}"/>
              </a:ext>
            </a:extLst>
          </p:cNvPr>
          <p:cNvSpPr>
            <a:spLocks noGrp="1"/>
          </p:cNvSpPr>
          <p:nvPr>
            <p:ph type="body" idx="1"/>
          </p:nvPr>
        </p:nvSpPr>
        <p:spPr>
          <a:xfrm>
            <a:off x="891539" y="2687782"/>
            <a:ext cx="10668659" cy="3502135"/>
          </a:xfrm>
        </p:spPr>
        <p:txBody>
          <a:bodyPr/>
          <a:lstStyle/>
          <a:p>
            <a:pPr marR="0" lvl="0" rtl="0"/>
            <a:r>
              <a:rPr lang="en-US" sz="2400" u="none" strike="noStrike" baseline="0" dirty="0">
                <a:latin typeface="Arial" panose="020B0604020202020204" pitchFamily="34" charset="0"/>
              </a:rPr>
              <a:t>Psychotic Disorders</a:t>
            </a:r>
          </a:p>
          <a:p>
            <a:pPr lvl="1"/>
            <a:r>
              <a:rPr lang="en-US" sz="2400" u="none" strike="noStrike" baseline="0" dirty="0">
                <a:latin typeface="Arial" panose="020B0604020202020204" pitchFamily="34" charset="0"/>
              </a:rPr>
              <a:t>Psychotic individuals can experience anxiety, depression, paranoia, or agitation. </a:t>
            </a:r>
          </a:p>
          <a:p>
            <a:pPr lvl="1"/>
            <a:r>
              <a:rPr lang="en-US" sz="2400" dirty="0"/>
              <a:t>D</a:t>
            </a:r>
            <a:r>
              <a:rPr lang="en-US" sz="2400" u="none" strike="noStrike" baseline="0" dirty="0"/>
              <a:t>o not understand the difference between what is real and not real</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58323"/>
            <a:ext cx="1330037" cy="830997"/>
          </a:xfrm>
          <a:prstGeom prst="rect">
            <a:avLst/>
          </a:prstGeom>
          <a:noFill/>
        </p:spPr>
        <p:txBody>
          <a:bodyPr wrap="square" rtlCol="0">
            <a:spAutoFit/>
          </a:bodyPr>
          <a:lstStyle/>
          <a:p>
            <a:pPr algn="ctr"/>
            <a:r>
              <a:rPr lang="en-US" sz="2400" b="1" dirty="0"/>
              <a:t>31-2</a:t>
            </a:r>
          </a:p>
          <a:p>
            <a:pPr algn="ctr"/>
            <a:r>
              <a:rPr lang="en-US" sz="2400" b="1" dirty="0"/>
              <a:t>31-3</a:t>
            </a:r>
          </a:p>
        </p:txBody>
      </p:sp>
    </p:spTree>
    <p:extLst>
      <p:ext uri="{BB962C8B-B14F-4D97-AF65-F5344CB8AC3E}">
        <p14:creationId xmlns:p14="http://schemas.microsoft.com/office/powerpoint/2010/main" val="250026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4E4E5-B252-4DC3-97FE-67E78CA0260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Schizophrenia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8F601B3-6DD3-4A12-BD9D-3654EAD3359C}"/>
              </a:ext>
            </a:extLst>
          </p:cNvPr>
          <p:cNvSpPr>
            <a:spLocks noGrp="1"/>
          </p:cNvSpPr>
          <p:nvPr>
            <p:ph type="body" idx="1"/>
          </p:nvPr>
        </p:nvSpPr>
        <p:spPr/>
        <p:txBody>
          <a:bodyPr>
            <a:normAutofit/>
          </a:bodyPr>
          <a:lstStyle/>
          <a:p>
            <a:pPr marR="0" lvl="0" rtl="0">
              <a:buClr>
                <a:schemeClr val="tx2"/>
              </a:buClr>
            </a:pPr>
            <a:r>
              <a:rPr lang="en-US" u="dbl" strike="noStrike" dirty="0">
                <a:solidFill>
                  <a:srgbClr val="FF0000"/>
                </a:solidFill>
                <a:latin typeface="Arial" panose="020B0604020202020204" pitchFamily="34" charset="0"/>
              </a:rPr>
              <a:t>Schizophrenia</a:t>
            </a:r>
            <a:r>
              <a:rPr lang="en-US" u="none" strike="noStrike" baseline="0" dirty="0">
                <a:latin typeface="Arial" panose="020B0604020202020204" pitchFamily="34" charset="0"/>
              </a:rPr>
              <a:t> is a complex mental disorder in which a person cannot differentiate between what is real and what is not real. </a:t>
            </a:r>
          </a:p>
          <a:p>
            <a:pPr lvl="1"/>
            <a:r>
              <a:rPr lang="en-US" dirty="0"/>
              <a:t>C</a:t>
            </a:r>
            <a:r>
              <a:rPr lang="en-US" u="none" strike="noStrike" baseline="0" dirty="0">
                <a:latin typeface="Arial" panose="020B0604020202020204" pitchFamily="34" charset="0"/>
              </a:rPr>
              <a:t>haracterized by:</a:t>
            </a:r>
          </a:p>
          <a:p>
            <a:pPr lvl="2"/>
            <a:r>
              <a:rPr lang="en-US" dirty="0"/>
              <a:t>I</a:t>
            </a:r>
            <a:r>
              <a:rPr lang="en-US" u="none" strike="noStrike" baseline="0" dirty="0">
                <a:latin typeface="Arial" panose="020B0604020202020204" pitchFamily="34" charset="0"/>
              </a:rPr>
              <a:t>mpaired reasoning </a:t>
            </a:r>
          </a:p>
          <a:p>
            <a:pPr lvl="2"/>
            <a:r>
              <a:rPr lang="en-US" dirty="0"/>
              <a:t>E</a:t>
            </a:r>
            <a:r>
              <a:rPr lang="en-US" u="none" strike="noStrike" baseline="0" dirty="0">
                <a:latin typeface="Arial" panose="020B0604020202020204" pitchFamily="34" charset="0"/>
              </a:rPr>
              <a:t>motional instability</a:t>
            </a:r>
          </a:p>
          <a:p>
            <a:pPr lvl="2"/>
            <a:r>
              <a:rPr lang="en-US" dirty="0"/>
              <a:t>P</a:t>
            </a:r>
            <a:r>
              <a:rPr lang="en-US" u="none" strike="noStrike" baseline="0" dirty="0">
                <a:latin typeface="Arial" panose="020B0604020202020204" pitchFamily="34" charset="0"/>
              </a:rPr>
              <a:t>aranoia</a:t>
            </a:r>
          </a:p>
          <a:p>
            <a:pPr lvl="2"/>
            <a:r>
              <a:rPr lang="en-US" dirty="0"/>
              <a:t>A</a:t>
            </a:r>
            <a:r>
              <a:rPr lang="en-US" u="none" strike="noStrike" baseline="0" dirty="0">
                <a:latin typeface="Arial" panose="020B0604020202020204" pitchFamily="34" charset="0"/>
              </a:rPr>
              <a:t>uditory or visual hallucinations</a:t>
            </a:r>
          </a:p>
          <a:p>
            <a:pPr lvl="2"/>
            <a:r>
              <a:rPr lang="en-US" dirty="0"/>
              <a:t>D</a:t>
            </a:r>
            <a:r>
              <a:rPr lang="en-US" u="none" strike="noStrike" baseline="0" dirty="0">
                <a:latin typeface="Arial" panose="020B0604020202020204" pitchFamily="34" charset="0"/>
              </a:rPr>
              <a:t>elusions </a:t>
            </a:r>
          </a:p>
          <a:p>
            <a:pPr lvl="2"/>
            <a:r>
              <a:rPr lang="en-US" dirty="0"/>
              <a:t>Violent behavior (in many cases)</a:t>
            </a: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347717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4E4E5-B252-4DC3-97FE-67E78CA0260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Causes:</a:t>
            </a:r>
            <a:r>
              <a:rPr lang="en-US" b="1" i="0" u="none" strike="noStrike" kern="1600" dirty="0">
                <a:latin typeface="Arial" panose="020B0604020202020204" pitchFamily="34" charset="0"/>
              </a:rPr>
              <a:t> Schizophrenia</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8F601B3-6DD3-4A12-BD9D-3654EAD3359C}"/>
              </a:ext>
            </a:extLst>
          </p:cNvPr>
          <p:cNvSpPr>
            <a:spLocks noGrp="1"/>
          </p:cNvSpPr>
          <p:nvPr>
            <p:ph type="body" idx="1"/>
          </p:nvPr>
        </p:nvSpPr>
        <p:spPr>
          <a:xfrm>
            <a:off x="878205" y="2125211"/>
            <a:ext cx="10435590" cy="3986213"/>
          </a:xfrm>
        </p:spPr>
        <p:txBody>
          <a:bodyPr>
            <a:normAutofit/>
          </a:bodyPr>
          <a:lstStyle/>
          <a:p>
            <a:r>
              <a:rPr lang="en-US" dirty="0"/>
              <a:t>L</a:t>
            </a:r>
            <a:r>
              <a:rPr lang="en-US" u="none" strike="noStrike" baseline="0" dirty="0">
                <a:latin typeface="Arial" panose="020B0604020202020204" pitchFamily="34" charset="0"/>
              </a:rPr>
              <a:t>ifelong mental disorder that in many cases can be effectively managed with medication, provided the person continues to take it</a:t>
            </a:r>
          </a:p>
          <a:p>
            <a:pPr marR="0" lvl="0" rtl="0"/>
            <a:r>
              <a:rPr lang="en-US" u="none" strike="noStrike" baseline="0" dirty="0">
                <a:latin typeface="Arial" panose="020B0604020202020204" pitchFamily="34" charset="0"/>
              </a:rPr>
              <a:t>People who have schizophrenia and discontinue their medications can pose a danger to themselves and others. </a:t>
            </a:r>
          </a:p>
          <a:p>
            <a:pPr lvl="1"/>
            <a:r>
              <a:rPr lang="en-US" dirty="0"/>
              <a:t>C</a:t>
            </a:r>
            <a:r>
              <a:rPr lang="en-US" u="none" strike="noStrike" baseline="0" dirty="0">
                <a:latin typeface="Arial" panose="020B0604020202020204" pitchFamily="34" charset="0"/>
              </a:rPr>
              <a:t>auses of relapse include use of alcohol, marijuana, and other drugs and exposure to emotional trauma and loss.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3831476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Suicide</a:t>
            </a:r>
          </a:p>
        </p:txBody>
      </p:sp>
      <p:sp>
        <p:nvSpPr>
          <p:cNvPr id="3" name="Text Placeholder 2"/>
          <p:cNvSpPr>
            <a:spLocks noGrp="1"/>
          </p:cNvSpPr>
          <p:nvPr>
            <p:ph type="body" idx="1"/>
          </p:nvPr>
        </p:nvSpPr>
        <p:spPr/>
        <p:txBody>
          <a:bodyPr/>
          <a:lstStyle/>
          <a:p>
            <a:pPr>
              <a:buClr>
                <a:schemeClr val="tx2"/>
              </a:buClr>
            </a:pPr>
            <a:r>
              <a:rPr lang="en-US" sz="2400" u="dbl" dirty="0">
                <a:solidFill>
                  <a:srgbClr val="FF0000"/>
                </a:solidFill>
              </a:rPr>
              <a:t>Suicide</a:t>
            </a:r>
            <a:r>
              <a:rPr lang="en-US" sz="2400" dirty="0"/>
              <a:t>, the intentional taking of one’s life, is a problem that affects thousands of individuals each year.</a:t>
            </a:r>
          </a:p>
          <a:p>
            <a:pPr lvl="1">
              <a:buClr>
                <a:schemeClr val="tx2"/>
              </a:buClr>
            </a:pPr>
            <a:r>
              <a:rPr lang="en-US" sz="2400" u="dbl" dirty="0">
                <a:solidFill>
                  <a:srgbClr val="FF0000"/>
                </a:solidFill>
              </a:rPr>
              <a:t>Suicidal gesture</a:t>
            </a:r>
            <a:r>
              <a:rPr lang="en-US" sz="2400" dirty="0"/>
              <a:t>:</a:t>
            </a:r>
          </a:p>
          <a:p>
            <a:pPr lvl="2"/>
            <a:r>
              <a:rPr lang="en-US" sz="2000" dirty="0"/>
              <a:t>Examples:</a:t>
            </a:r>
          </a:p>
          <a:p>
            <a:pPr lvl="3"/>
            <a:r>
              <a:rPr lang="en-US" sz="1800" dirty="0"/>
              <a:t>Superficial wounds on the body</a:t>
            </a:r>
          </a:p>
          <a:p>
            <a:pPr lvl="3"/>
            <a:r>
              <a:rPr lang="en-US" sz="1800" dirty="0"/>
              <a:t>Have taken pills and then immediately told someone</a:t>
            </a:r>
          </a:p>
          <a:p>
            <a:pPr lvl="2"/>
            <a:r>
              <a:rPr lang="en-US" sz="2000" dirty="0"/>
              <a:t>Such gestures indicate a serious situation.</a:t>
            </a:r>
          </a:p>
          <a:p>
            <a:pPr lvl="2"/>
            <a:r>
              <a:rPr lang="en-US" sz="2000" dirty="0"/>
              <a:t>Psychiatric care is urgently needed.</a:t>
            </a:r>
          </a:p>
          <a:p>
            <a:pPr lvl="2"/>
            <a:r>
              <a:rPr lang="en-US" sz="2000" dirty="0"/>
              <a:t>The patient cannot be left alone or allowed to refuse medical care.</a:t>
            </a:r>
          </a:p>
          <a:p>
            <a:pPr lvl="2"/>
            <a:endParaRPr lang="en-US" dirty="0"/>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31-3</a:t>
            </a:r>
          </a:p>
        </p:txBody>
      </p:sp>
    </p:spTree>
    <p:extLst>
      <p:ext uri="{BB962C8B-B14F-4D97-AF65-F5344CB8AC3E}">
        <p14:creationId xmlns:p14="http://schemas.microsoft.com/office/powerpoint/2010/main" val="359423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516F3-72DE-49FA-A2A6-4961B105E89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9157FF2B-CF50-4D29-8303-CAE1BF65C410}"/>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33-1 Define the following terms:</a:t>
            </a:r>
          </a:p>
          <a:p>
            <a:pPr lvl="1"/>
            <a:r>
              <a:rPr lang="en-US" u="none" strike="noStrike" baseline="0" dirty="0">
                <a:latin typeface="Arial" panose="020B0604020202020204" pitchFamily="34" charset="0"/>
              </a:rPr>
              <a:t>Behavior</a:t>
            </a:r>
          </a:p>
          <a:p>
            <a:pPr lvl="1"/>
            <a:r>
              <a:rPr lang="en-US" u="none" strike="noStrike" baseline="0" dirty="0">
                <a:latin typeface="Arial" panose="020B0604020202020204" pitchFamily="34" charset="0"/>
              </a:rPr>
              <a:t>Behavioral emergency</a:t>
            </a:r>
          </a:p>
          <a:p>
            <a:pPr marR="0" lvl="0" rtl="0"/>
            <a:r>
              <a:rPr lang="en-US" u="none" strike="noStrike" baseline="0" dirty="0">
                <a:latin typeface="Arial" panose="020B0604020202020204" pitchFamily="34" charset="0"/>
              </a:rPr>
              <a:t>33-2 Describe the main difference between a mood, adjustment, or affective disorder and a psychotic disorder.</a:t>
            </a:r>
          </a:p>
          <a:p>
            <a:pPr marR="0" lvl="0" rtl="0"/>
            <a:r>
              <a:rPr lang="en-US" u="none" strike="noStrike" baseline="0" dirty="0">
                <a:latin typeface="Arial" panose="020B0604020202020204" pitchFamily="34" charset="0"/>
              </a:rPr>
              <a:t>33-3 List the signs and symptoms of the common behavioral emergencies.</a:t>
            </a:r>
          </a:p>
          <a:p>
            <a:pPr marR="0" lvl="0" rtl="0"/>
            <a:r>
              <a:rPr lang="en-US" u="none" strike="noStrike" baseline="0" dirty="0">
                <a:latin typeface="Arial" panose="020B0604020202020204" pitchFamily="34" charset="0"/>
              </a:rPr>
              <a:t>33-4 Identify ways to maintain rescuer safety when responding to a behavioral emergency.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401531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277611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81B6B-14DA-4E52-8A26-C12C8C741DEB}"/>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 of Behavioral Emergencies</a:t>
            </a:r>
          </a:p>
        </p:txBody>
      </p:sp>
      <p:sp>
        <p:nvSpPr>
          <p:cNvPr id="3" name="Text Placeholder 2">
            <a:extLst>
              <a:ext uri="{FF2B5EF4-FFF2-40B4-BE49-F238E27FC236}">
                <a16:creationId xmlns:a16="http://schemas.microsoft.com/office/drawing/2014/main" xmlns="" id="{4EAB8BBE-08A3-470B-902A-22B577D6503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Maintaining the safety of rescuers and others is of paramount importance. </a:t>
            </a:r>
          </a:p>
          <a:p>
            <a:pPr lvl="1"/>
            <a:r>
              <a:rPr lang="en-US" dirty="0"/>
              <a:t>R</a:t>
            </a:r>
            <a:r>
              <a:rPr lang="en-US" u="none" strike="noStrike" baseline="0" dirty="0">
                <a:latin typeface="Arial" panose="020B0604020202020204" pitchFamily="34" charset="0"/>
              </a:rPr>
              <a:t>apidly identify potentially dangerous situations and remember that individuals experiencing a behavioral emergency can become violent. </a:t>
            </a:r>
          </a:p>
          <a:p>
            <a:pPr marR="0" lvl="0" rtl="0"/>
            <a:r>
              <a:rPr lang="en-US" u="none" strike="noStrike" baseline="0" dirty="0">
                <a:latin typeface="Arial" panose="020B0604020202020204" pitchFamily="34" charset="0"/>
              </a:rPr>
              <a:t>If there is a violent person, it is not always possible to wait until someone arrives on scene. </a:t>
            </a:r>
          </a:p>
          <a:p>
            <a:pPr lvl="1"/>
            <a:r>
              <a:rPr lang="en-US" dirty="0"/>
              <a:t>A</a:t>
            </a:r>
            <a:r>
              <a:rPr lang="en-US" u="none" strike="noStrike" baseline="0" dirty="0">
                <a:latin typeface="Arial" panose="020B0604020202020204" pitchFamily="34" charset="0"/>
              </a:rPr>
              <a:t>lways follow your “gut” instinct. </a:t>
            </a:r>
          </a:p>
          <a:p>
            <a:pPr lvl="1"/>
            <a:r>
              <a:rPr lang="en-US" u="none" strike="noStrike" baseline="0" dirty="0">
                <a:latin typeface="Arial" panose="020B0604020202020204" pitchFamily="34" charset="0"/>
              </a:rPr>
              <a:t>If something doesn’t feel right, it probably isn’t right. </a:t>
            </a:r>
          </a:p>
          <a:p>
            <a:pPr lvl="1"/>
            <a:r>
              <a:rPr lang="en-US" u="none" strike="noStrike" baseline="0" dirty="0">
                <a:latin typeface="Arial" panose="020B0604020202020204" pitchFamily="34" charset="0"/>
              </a:rPr>
              <a:t>If a weapon is present, do not put yourself in danger by going near patient. </a:t>
            </a:r>
          </a:p>
          <a:p>
            <a:pPr lvl="1"/>
            <a:r>
              <a:rPr lang="en-US" u="none" strike="noStrike" baseline="0" dirty="0">
                <a:latin typeface="Arial" panose="020B0604020202020204" pitchFamily="34" charset="0"/>
              </a:rPr>
              <a:t>Talking to the person at a distance may defuse the situation.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31-4</a:t>
            </a:r>
          </a:p>
        </p:txBody>
      </p:sp>
    </p:spTree>
    <p:extLst>
      <p:ext uri="{BB962C8B-B14F-4D97-AF65-F5344CB8AC3E}">
        <p14:creationId xmlns:p14="http://schemas.microsoft.com/office/powerpoint/2010/main" val="387242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288B9-90C5-4F67-A46D-8C4B49CEF9EF}"/>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225184B9-94E5-4E8D-A969-426576A367E7}"/>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When approaching a patient who may be having a behavioral emergency, make mental notes about the scene and look for at least two escape routes. </a:t>
            </a:r>
          </a:p>
          <a:p>
            <a:pPr marR="0" lvl="0" rtl="0"/>
            <a:r>
              <a:rPr lang="en-US" u="none" strike="noStrike" baseline="0" dirty="0">
                <a:latin typeface="Arial" panose="020B0604020202020204" pitchFamily="34" charset="0"/>
              </a:rPr>
              <a:t>Whenever possible, remain near an escape route, and never let patient get between you and it. </a:t>
            </a:r>
          </a:p>
          <a:p>
            <a:pPr marR="0" lvl="0" rtl="0"/>
            <a:r>
              <a:rPr lang="en-US" u="none" strike="noStrike" baseline="0" dirty="0">
                <a:latin typeface="Arial" panose="020B0604020202020204" pitchFamily="34" charset="0"/>
              </a:rPr>
              <a:t>Approach patients from a direction that enables them to see you so that you do not surprise them. </a:t>
            </a:r>
          </a:p>
          <a:p>
            <a:pPr marR="0" lvl="0" rtl="0"/>
            <a:r>
              <a:rPr lang="en-US" u="none" strike="noStrike" baseline="0" dirty="0">
                <a:latin typeface="Arial" panose="020B0604020202020204" pitchFamily="34" charset="0"/>
              </a:rPr>
              <a:t>Announce that you are a patroller or an OEC technician and are there to help. </a:t>
            </a:r>
          </a:p>
          <a:p>
            <a:pPr marR="0" lvl="0" rtl="0"/>
            <a:r>
              <a:rPr lang="en-US" u="none" strike="noStrike" baseline="0" dirty="0">
                <a:latin typeface="Arial" panose="020B0604020202020204" pitchFamily="34" charset="0"/>
              </a:rPr>
              <a:t>Always attempt to speak to patient at eye level.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31-4</a:t>
            </a:r>
          </a:p>
        </p:txBody>
      </p:sp>
    </p:spTree>
    <p:extLst>
      <p:ext uri="{BB962C8B-B14F-4D97-AF65-F5344CB8AC3E}">
        <p14:creationId xmlns:p14="http://schemas.microsoft.com/office/powerpoint/2010/main" val="83567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9CCD8-220B-4A3B-A775-E798B20D7B2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F35EFA10-61F2-4A03-A230-9C678FB8B4E4}"/>
              </a:ext>
            </a:extLst>
          </p:cNvPr>
          <p:cNvSpPr>
            <a:spLocks noGrp="1"/>
          </p:cNvSpPr>
          <p:nvPr>
            <p:ph sz="half" idx="1"/>
          </p:nvPr>
        </p:nvSpPr>
        <p:spPr>
          <a:xfrm>
            <a:off x="631802" y="1662158"/>
            <a:ext cx="5126358" cy="5195842"/>
          </a:xfrm>
        </p:spPr>
        <p:txBody>
          <a:bodyPr>
            <a:noAutofit/>
          </a:bodyPr>
          <a:lstStyle/>
          <a:p>
            <a:pPr marR="0" lvl="0" rtl="0"/>
            <a:r>
              <a:rPr lang="en-US" u="none" strike="noStrike" baseline="0" dirty="0"/>
              <a:t>Speak in a normal but firm voice. </a:t>
            </a:r>
          </a:p>
          <a:p>
            <a:pPr lvl="1"/>
            <a:r>
              <a:rPr lang="en-US" u="none" strike="noStrike" baseline="0" dirty="0"/>
              <a:t>Avoid yelling or raising your voice even if patient does not reciprocate. </a:t>
            </a:r>
          </a:p>
          <a:p>
            <a:pPr lvl="1"/>
            <a:r>
              <a:rPr lang="en-US" u="none" strike="noStrike" baseline="0" dirty="0"/>
              <a:t>Maintain a comfortable distance from patients until they have given you permission to approach them. </a:t>
            </a:r>
          </a:p>
          <a:p>
            <a:pPr lvl="1"/>
            <a:r>
              <a:rPr lang="en-US" u="none" strike="noStrike" baseline="0" dirty="0"/>
              <a:t>Avoid sudden movements, which may startle patients and invoke an aggressive or violent response. </a:t>
            </a:r>
          </a:p>
          <a:p>
            <a:pPr lvl="1"/>
            <a:r>
              <a:rPr lang="en-US" u="none" strike="noStrike" baseline="0" dirty="0"/>
              <a:t>Assume that patients could be dangerous, and act accordingly. </a:t>
            </a:r>
          </a:p>
          <a:p>
            <a:pPr marR="0" lvl="0" rtl="0"/>
            <a:r>
              <a:rPr lang="en-US" u="none" strike="noStrike" baseline="0" dirty="0"/>
              <a:t>If at any time the scene becomes unsafe, evacuate to a safer location and await additional assistance.</a:t>
            </a:r>
          </a:p>
        </p:txBody>
      </p:sp>
      <p:pic>
        <p:nvPicPr>
          <p:cNvPr id="6" name="Picture 5"/>
          <p:cNvPicPr>
            <a:picLocks noChangeAspect="1"/>
          </p:cNvPicPr>
          <p:nvPr/>
        </p:nvPicPr>
        <p:blipFill>
          <a:blip r:embed="rId2"/>
          <a:stretch>
            <a:fillRect/>
          </a:stretch>
        </p:blipFill>
        <p:spPr>
          <a:xfrm>
            <a:off x="10200673" y="440311"/>
            <a:ext cx="1359526" cy="1365622"/>
          </a:xfrm>
          <a:prstGeom prst="rect">
            <a:avLst/>
          </a:prstGeom>
        </p:spPr>
      </p:pic>
      <p:sp>
        <p:nvSpPr>
          <p:cNvPr id="7" name="TextBox 6"/>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pic>
        <p:nvPicPr>
          <p:cNvPr id="3074" name="Picture 2" descr="Photo shows man slumped against a wall with his legs stretched out in front of him near a door with a sale sign. Three O E C technicians are kneeling and crouched around him, looking at h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7258" y="1868114"/>
            <a:ext cx="3766458" cy="386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04840-5158-4431-A8CA-40098389BE80}"/>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36D8FEE6-F8C6-46AC-B731-36B3CDCE7AB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If you have a portable communications device, use it to quickly summon any needed help, especially the police if needed. </a:t>
            </a:r>
          </a:p>
          <a:p>
            <a:pPr marR="0" lvl="0" rtl="0"/>
            <a:r>
              <a:rPr lang="en-US" u="none" strike="noStrike" baseline="0" dirty="0">
                <a:latin typeface="Arial" panose="020B0604020202020204" pitchFamily="34" charset="0"/>
              </a:rPr>
              <a:t>Some two-way radios are equipped with a distress button that, when activated, alerts others on the same frequency that you are in trouble. </a:t>
            </a:r>
          </a:p>
          <a:p>
            <a:pPr lvl="1"/>
            <a:r>
              <a:rPr lang="en-US" dirty="0"/>
              <a:t>R</a:t>
            </a:r>
            <a:r>
              <a:rPr lang="en-US" u="none" strike="noStrike" baseline="0" dirty="0">
                <a:latin typeface="Arial" panose="020B0604020202020204" pitchFamily="34" charset="0"/>
              </a:rPr>
              <a:t>adio static and loud radio traffic can agitate an emotionally unstable individual. </a:t>
            </a:r>
          </a:p>
          <a:p>
            <a:pPr lvl="1"/>
            <a:r>
              <a:rPr lang="en-US" dirty="0"/>
              <a:t>A h</a:t>
            </a:r>
            <a:r>
              <a:rPr lang="en-US" u="none" strike="noStrike" baseline="0" dirty="0">
                <a:latin typeface="Arial" panose="020B0604020202020204" pitchFamily="34" charset="0"/>
              </a:rPr>
              <a:t>igh-powered flashlight not only can illuminate the scene but also can temporarily blind a person who is acting aggressively or charging toward you. </a:t>
            </a:r>
          </a:p>
          <a:p>
            <a:pPr marR="0" lvl="0" rtl="0"/>
            <a:r>
              <a:rPr lang="en-US" u="none" strike="noStrike" baseline="0" dirty="0">
                <a:latin typeface="Arial" panose="020B0604020202020204" pitchFamily="34" charset="0"/>
              </a:rPr>
              <a:t>Be prepared to quickly drop your equipment or pack and evacuate the scene if it suddenly becomes unsafe.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350427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387D2B-61F3-4F61-931A-FA4D925C1169}"/>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DC3B1CC1-3265-4247-8DC1-AFF1EEE3AFC2}"/>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Situational stressors, such as witnessing the death or injury of a loved one, can cause a person to respond with fear, anger, or grief. </a:t>
            </a:r>
          </a:p>
          <a:p>
            <a:pPr lvl="1"/>
            <a:r>
              <a:rPr lang="en-US" dirty="0"/>
              <a:t>T</a:t>
            </a:r>
            <a:r>
              <a:rPr lang="en-US" u="none" strike="noStrike" baseline="0" dirty="0">
                <a:latin typeface="Arial" panose="020B0604020202020204" pitchFamily="34" charset="0"/>
              </a:rPr>
              <a:t>hese responses are typical under the circumstances. </a:t>
            </a:r>
          </a:p>
          <a:p>
            <a:pPr lvl="1"/>
            <a:r>
              <a:rPr lang="en-US" u="none" strike="noStrike" baseline="0" dirty="0">
                <a:latin typeface="Arial" panose="020B0604020202020204" pitchFamily="34" charset="0"/>
              </a:rPr>
              <a:t>Often, as you take control of the situation, patient will begin to calm down. </a:t>
            </a:r>
          </a:p>
          <a:p>
            <a:pPr lvl="1"/>
            <a:r>
              <a:rPr lang="en-US" dirty="0"/>
              <a:t>It is i</a:t>
            </a:r>
            <a:r>
              <a:rPr lang="en-US" u="none" strike="noStrike" baseline="0" dirty="0">
                <a:latin typeface="Arial" panose="020B0604020202020204" pitchFamily="34" charset="0"/>
              </a:rPr>
              <a:t>mportant to keep your emotions under control while you give patients time to gain control of their emotions. </a:t>
            </a:r>
          </a:p>
          <a:p>
            <a:pPr lvl="1"/>
            <a:r>
              <a:rPr lang="en-US" u="none" strike="noStrike" baseline="0" dirty="0">
                <a:latin typeface="Arial" panose="020B0604020202020204" pitchFamily="34" charset="0"/>
              </a:rPr>
              <a:t>Be honest with patients, explaining what you are going to do before you do it, and continue to observe them for any changes in their behavior.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146064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C8441-A53E-4A19-BEF8-24F7D91BF724}"/>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 Primary</a:t>
            </a:r>
            <a:r>
              <a:rPr lang="en-US" b="1" i="0" u="none" strike="noStrike" kern="1600" dirty="0">
                <a:latin typeface="Arial" panose="020B0604020202020204" pitchFamily="34" charset="0"/>
              </a:rPr>
              <a:t> Survey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EC7FB67-4A9E-4334-8D00-6FDFB1299069}"/>
              </a:ext>
            </a:extLst>
          </p:cNvPr>
          <p:cNvSpPr>
            <a:spLocks noGrp="1"/>
          </p:cNvSpPr>
          <p:nvPr>
            <p:ph type="body" idx="1"/>
          </p:nvPr>
        </p:nvSpPr>
        <p:spPr>
          <a:xfrm>
            <a:off x="878205" y="2671281"/>
            <a:ext cx="10435590" cy="3746408"/>
          </a:xfrm>
        </p:spPr>
        <p:txBody>
          <a:bodyPr>
            <a:normAutofit/>
          </a:bodyPr>
          <a:lstStyle/>
          <a:p>
            <a:pPr marR="0" lvl="0" rtl="0"/>
            <a:r>
              <a:rPr lang="en-US" u="none" strike="noStrike" baseline="0" dirty="0">
                <a:latin typeface="Arial" panose="020B0604020202020204" pitchFamily="34" charset="0"/>
              </a:rPr>
              <a:t>The primary patient assessment begins with a rapid evaluation of patient’s ABCDs and checking for severe bleeding. </a:t>
            </a:r>
          </a:p>
          <a:p>
            <a:pPr lvl="1"/>
            <a:r>
              <a:rPr lang="en-US" u="none" strike="noStrike" baseline="0" dirty="0">
                <a:latin typeface="Arial" panose="020B0604020202020204" pitchFamily="34" charset="0"/>
              </a:rPr>
              <a:t>If patient has been speaking to you, the person’s airway, breathing, and heartbeat (circulation) are not compromised. </a:t>
            </a:r>
          </a:p>
          <a:p>
            <a:pPr lvl="1"/>
            <a:r>
              <a:rPr lang="en-US" u="none" strike="noStrike" baseline="0" dirty="0">
                <a:latin typeface="Arial" panose="020B0604020202020204" pitchFamily="34" charset="0"/>
              </a:rPr>
              <a:t>If there is an ABCD problem and the scene is safe, correct the problem. </a:t>
            </a:r>
          </a:p>
          <a:p>
            <a:pPr lvl="1"/>
            <a:r>
              <a:rPr lang="en-US" dirty="0"/>
              <a:t>The p</a:t>
            </a:r>
            <a:r>
              <a:rPr lang="en-US" u="none" strike="noStrike" baseline="0" dirty="0">
                <a:latin typeface="Arial" panose="020B0604020202020204" pitchFamily="34" charset="0"/>
              </a:rPr>
              <a:t>atient’s condition can change physically.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359901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962BB-CFDE-4F32-90A4-7A7DE360622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977890E0-8C12-4E52-9DD2-B7484142FF39}"/>
              </a:ext>
            </a:extLst>
          </p:cNvPr>
          <p:cNvSpPr>
            <a:spLocks noGrp="1"/>
          </p:cNvSpPr>
          <p:nvPr>
            <p:ph sz="half" idx="1"/>
          </p:nvPr>
        </p:nvSpPr>
        <p:spPr>
          <a:xfrm>
            <a:off x="780836" y="1884218"/>
            <a:ext cx="4855464" cy="4306270"/>
          </a:xfrm>
        </p:spPr>
        <p:txBody>
          <a:bodyPr>
            <a:normAutofit/>
          </a:bodyPr>
          <a:lstStyle/>
          <a:p>
            <a:pPr marL="457200" marR="0" lvl="0" rtl="0">
              <a:lnSpc>
                <a:spcPct val="120000"/>
              </a:lnSpc>
              <a:spcBef>
                <a:spcPts val="300"/>
              </a:spcBef>
            </a:pPr>
            <a:r>
              <a:rPr lang="en-US" u="none" strike="noStrike" baseline="0" dirty="0"/>
              <a:t>Patients with a behavior-related problem can range from withdrawn and quiet, to agitated and overly talkative, to hostile and threatening.</a:t>
            </a:r>
          </a:p>
          <a:p>
            <a:pPr marL="457200">
              <a:lnSpc>
                <a:spcPct val="120000"/>
              </a:lnSpc>
              <a:spcBef>
                <a:spcPts val="300"/>
              </a:spcBef>
            </a:pPr>
            <a:r>
              <a:rPr lang="en-US" u="none" strike="noStrike" baseline="0" dirty="0"/>
              <a:t>In some cases, patient is simply “not acting right.” </a:t>
            </a:r>
          </a:p>
          <a:p>
            <a:pPr marL="457200">
              <a:lnSpc>
                <a:spcPct val="120000"/>
              </a:lnSpc>
              <a:spcBef>
                <a:spcPts val="300"/>
              </a:spcBef>
            </a:pPr>
            <a:r>
              <a:rPr lang="en-US" dirty="0"/>
              <a:t>B</a:t>
            </a:r>
            <a:r>
              <a:rPr lang="en-US" u="none" strike="noStrike" baseline="0" dirty="0"/>
              <a:t>ehavior may change quickly or slowly, and some changes may not be immediately obvious. </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pic>
        <p:nvPicPr>
          <p:cNvPr id="9218" name="Picture 2" descr="Text reads: Agitation. Paranoia. Speech that appears stressful. Bizarre thinking or actions. Self-destructive behavior or attempted suicide. Mental confusion. Hostility, anger, or uncontrolled rage. Uncontrolled crying." title="A table shows the Signs and Symptoms of a Behavioral Emerg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396" y="2272505"/>
            <a:ext cx="4658404" cy="311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677F0-E87B-4A1F-837A-2190F11AD8D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A99A770B-6E20-4E19-AA41-52C090CC9698}"/>
              </a:ext>
            </a:extLst>
          </p:cNvPr>
          <p:cNvSpPr>
            <a:spLocks noGrp="1"/>
          </p:cNvSpPr>
          <p:nvPr>
            <p:ph sz="half" idx="1"/>
          </p:nvPr>
        </p:nvSpPr>
        <p:spPr>
          <a:xfrm>
            <a:off x="631801" y="2510585"/>
            <a:ext cx="5283200" cy="3991815"/>
          </a:xfrm>
        </p:spPr>
        <p:txBody>
          <a:bodyPr>
            <a:noAutofit/>
          </a:bodyPr>
          <a:lstStyle/>
          <a:p>
            <a:pPr marL="457200">
              <a:spcBef>
                <a:spcPts val="300"/>
              </a:spcBef>
            </a:pPr>
            <a:r>
              <a:rPr lang="en-US" dirty="0"/>
              <a:t>Do NOT attempt to diagnose the underlying cause of a patient’s behavior.</a:t>
            </a:r>
          </a:p>
          <a:p>
            <a:pPr marL="914400" lvl="3"/>
            <a:r>
              <a:rPr lang="en-US" sz="2000" dirty="0"/>
              <a:t>Instead, protect patient from harm. </a:t>
            </a:r>
          </a:p>
          <a:p>
            <a:pPr marL="457200">
              <a:spcBef>
                <a:spcPts val="300"/>
              </a:spcBef>
            </a:pPr>
            <a:r>
              <a:rPr lang="en-US" dirty="0"/>
              <a:t>Determine whether patients are in touch with reality, are suicidal, or are anxious, depressed, or dangerous</a:t>
            </a:r>
            <a:r>
              <a:rPr lang="en-US" sz="1500" dirty="0"/>
              <a:t>.</a:t>
            </a:r>
            <a:endParaRPr lang="en-US" sz="2400" dirty="0"/>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pic>
        <p:nvPicPr>
          <p:cNvPr id="4098" name="Picture 2" descr="Photo shows an O E C technician wearing helmet, jacket, and eyewear, approaching a p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711" y="2532319"/>
            <a:ext cx="3766004" cy="281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26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BF745-5603-4CF5-AA9D-155C9DC71697}"/>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73E51DDF-BC9D-4742-90E2-1CA9CB6357DB}"/>
              </a:ext>
            </a:extLst>
          </p:cNvPr>
          <p:cNvSpPr>
            <a:spLocks noGrp="1"/>
          </p:cNvSpPr>
          <p:nvPr>
            <p:ph type="body" idx="1"/>
          </p:nvPr>
        </p:nvSpPr>
        <p:spPr>
          <a:xfrm>
            <a:off x="878205" y="1959483"/>
            <a:ext cx="10435590" cy="4664468"/>
          </a:xfrm>
        </p:spPr>
        <p:txBody>
          <a:bodyPr/>
          <a:lstStyle/>
          <a:p>
            <a:pPr lvl="0"/>
            <a:r>
              <a:rPr lang="en-US" sz="2400" dirty="0"/>
              <a:t>When evaluating a patient who appears to be having a behavioral emergency, it is important to determine if patient is in touch with the real world. </a:t>
            </a:r>
          </a:p>
          <a:p>
            <a:pPr lvl="1"/>
            <a:r>
              <a:rPr lang="en-US" sz="2200" dirty="0"/>
              <a:t>Observe patient’s appearance and overall demeanor. </a:t>
            </a:r>
          </a:p>
          <a:p>
            <a:pPr lvl="1"/>
            <a:r>
              <a:rPr lang="en-US" sz="2200" dirty="0"/>
              <a:t>Individuals who have certain chronic mental diseases, such as schizophrenia, do not function within the normal boundaries of reality. </a:t>
            </a:r>
          </a:p>
          <a:p>
            <a:pPr lvl="0"/>
            <a:r>
              <a:rPr lang="en-US" sz="2400" dirty="0"/>
              <a:t>When in crisis, these individuals are often not oriented to the situation, place, or time and appear confused and disorganized. </a:t>
            </a:r>
          </a:p>
          <a:p>
            <a:pPr lvl="1"/>
            <a:r>
              <a:rPr lang="en-US" sz="2200" dirty="0"/>
              <a:t>They may not even know who they are. </a:t>
            </a:r>
          </a:p>
          <a:p>
            <a:pPr lvl="1"/>
            <a:r>
              <a:rPr lang="en-US" sz="2200" dirty="0"/>
              <a:t>People who have underlying mood or behavioral disorders can also exhibit bizarre behavior, but they generally function within reality.</a:t>
            </a:r>
            <a:endParaRPr lang="en-US" sz="2200"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92992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2CCD97-DE04-4867-B683-1A3EF01F319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189E4FBB-A3A3-4D69-8673-EC4B5EF0C40B}"/>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33-5 Describe and demonstrate how to assess a patient with a behavioral emergency.</a:t>
            </a:r>
          </a:p>
          <a:p>
            <a:pPr marR="0" lvl="0" rtl="0"/>
            <a:r>
              <a:rPr lang="en-US" u="none" strike="noStrike" baseline="0" dirty="0">
                <a:latin typeface="Arial" panose="020B0604020202020204" pitchFamily="34" charset="0"/>
              </a:rPr>
              <a:t>33-6 Describe and demonstrate the treatment of a patient with a behavioral emergency.</a:t>
            </a:r>
          </a:p>
          <a:p>
            <a:pPr marR="0" lvl="0" rtl="0"/>
            <a:r>
              <a:rPr lang="en-US" u="none" strike="noStrike" baseline="0" dirty="0">
                <a:latin typeface="Arial" panose="020B0604020202020204" pitchFamily="34" charset="0"/>
              </a:rPr>
              <a:t>33-7 Define when to restrain a patient.</a:t>
            </a:r>
          </a:p>
          <a:p>
            <a:pPr marR="0" lvl="0" rtl="0"/>
            <a:r>
              <a:rPr lang="en-US" u="none" strike="noStrike" baseline="0" dirty="0">
                <a:latin typeface="Arial" panose="020B0604020202020204" pitchFamily="34" charset="0"/>
              </a:rPr>
              <a:t>33-8 Describe and demonstrate how to properly restrain a patient.</a:t>
            </a:r>
          </a:p>
          <a:p>
            <a:pPr marR="0" lvl="0" rtl="0"/>
            <a:r>
              <a:rPr lang="en-US" u="none" strike="noStrike" baseline="0" dirty="0">
                <a:latin typeface="Arial" panose="020B0604020202020204" pitchFamily="34" charset="0"/>
              </a:rPr>
              <a:t>33-9 Describe critical incident stress debriefing.</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Tree>
    <p:extLst>
      <p:ext uri="{BB962C8B-B14F-4D97-AF65-F5344CB8AC3E}">
        <p14:creationId xmlns:p14="http://schemas.microsoft.com/office/powerpoint/2010/main" val="4107714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3128D-8A15-4B12-8F1A-A45617B2B456}"/>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9E8A0805-4DE1-497A-977B-5F6859D3D716}"/>
              </a:ext>
            </a:extLst>
          </p:cNvPr>
          <p:cNvSpPr>
            <a:spLocks noGrp="1"/>
          </p:cNvSpPr>
          <p:nvPr>
            <p:ph type="body" idx="1"/>
          </p:nvPr>
        </p:nvSpPr>
        <p:spPr/>
        <p:txBody>
          <a:bodyPr/>
          <a:lstStyle/>
          <a:p>
            <a:pPr lvl="0"/>
            <a:r>
              <a:rPr lang="en-US" dirty="0"/>
              <a:t>As patient speaks, listen to both the words and the tone of voice.</a:t>
            </a:r>
          </a:p>
          <a:p>
            <a:pPr lvl="1"/>
            <a:r>
              <a:rPr lang="en-US" dirty="0"/>
              <a:t> Is patient yelling and using obscenities?</a:t>
            </a:r>
          </a:p>
          <a:p>
            <a:pPr lvl="1"/>
            <a:r>
              <a:rPr lang="en-US" dirty="0"/>
              <a:t> Does the person express homicidal or suicidal thoughts?</a:t>
            </a:r>
          </a:p>
          <a:p>
            <a:pPr lvl="1"/>
            <a:r>
              <a:rPr lang="en-US" dirty="0"/>
              <a:t> Is speech fast or slow? </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Are the words slurred, pressured (i.e., the speaker can’t get them out fast enough), or threatening? </a:t>
            </a:r>
          </a:p>
          <a:p>
            <a:pPr lvl="1"/>
            <a:r>
              <a:rPr lang="en-US" u="none" strike="noStrike" baseline="0" dirty="0">
                <a:latin typeface="Arial" panose="020B0604020202020204" pitchFamily="34" charset="0"/>
              </a:rPr>
              <a:t>Does the person raise or lower his or her voice by an octave? </a:t>
            </a:r>
          </a:p>
          <a:p>
            <a:pPr lvl="1"/>
            <a:r>
              <a:rPr lang="en-US" u="none" strike="noStrike" baseline="0" dirty="0">
                <a:latin typeface="Arial" panose="020B0604020202020204" pitchFamily="34" charset="0"/>
              </a:rPr>
              <a:t>Does the person make sense? </a:t>
            </a:r>
          </a:p>
          <a:p>
            <a:pPr lvl="1"/>
            <a:r>
              <a:rPr lang="en-US" u="none" strike="noStrike" baseline="0" dirty="0">
                <a:latin typeface="Arial" panose="020B0604020202020204" pitchFamily="34" charset="0"/>
              </a:rPr>
              <a:t>Is patient oriented to time, situation, people, and place? </a:t>
            </a:r>
          </a:p>
          <a:p>
            <a:pPr lvl="1"/>
            <a:r>
              <a:rPr lang="en-US" u="none" strike="noStrike" baseline="0" dirty="0">
                <a:latin typeface="Arial" panose="020B0604020202020204" pitchFamily="34" charset="0"/>
              </a:rPr>
              <a:t>Does the person appear to be functioning within the realm of reality?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227540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12BE6-5936-4FB3-A7A1-6F07C190CAA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762C9567-C6B2-4230-B63B-C32498CACB41}"/>
              </a:ext>
            </a:extLst>
          </p:cNvPr>
          <p:cNvSpPr>
            <a:spLocks noGrp="1"/>
          </p:cNvSpPr>
          <p:nvPr>
            <p:ph sz="half" idx="1"/>
          </p:nvPr>
        </p:nvSpPr>
        <p:spPr>
          <a:xfrm>
            <a:off x="914399" y="2125210"/>
            <a:ext cx="10645799" cy="4065277"/>
          </a:xfrm>
        </p:spPr>
        <p:txBody>
          <a:bodyPr>
            <a:normAutofit/>
          </a:bodyPr>
          <a:lstStyle/>
          <a:p>
            <a:pPr marR="0" lvl="0" rtl="0">
              <a:lnSpc>
                <a:spcPct val="90000"/>
              </a:lnSpc>
            </a:pPr>
            <a:r>
              <a:rPr lang="en-US" u="none" strike="noStrike" baseline="0" dirty="0"/>
              <a:t>Maintain a safe distance until patient calms and encourage patient to talk. </a:t>
            </a:r>
          </a:p>
          <a:p>
            <a:pPr marR="0" lvl="0" rtl="0">
              <a:lnSpc>
                <a:spcPct val="90000"/>
              </a:lnSpc>
            </a:pPr>
            <a:r>
              <a:rPr lang="en-US" u="none" strike="noStrike" baseline="0" dirty="0"/>
              <a:t>Calming a patient having a behavioral emergency is essential before performing a secondary assessment. </a:t>
            </a:r>
          </a:p>
          <a:p>
            <a:pPr marR="0" lvl="0" rtl="0">
              <a:lnSpc>
                <a:spcPct val="90000"/>
              </a:lnSpc>
            </a:pPr>
            <a:r>
              <a:rPr lang="en-US" u="none" strike="noStrike" baseline="0" dirty="0"/>
              <a:t>Explain to patient, in simple terms, what you are doing before assessing them or rendering treatment. </a:t>
            </a:r>
          </a:p>
          <a:p>
            <a:pPr marR="0" lvl="0" rtl="0">
              <a:lnSpc>
                <a:spcPct val="90000"/>
              </a:lnSpc>
            </a:pPr>
            <a:r>
              <a:rPr lang="en-US" u="none" strike="noStrike" baseline="0" dirty="0"/>
              <a:t>Do not make physical contact at this point because doing so could invoke an aggressive or violent response. </a:t>
            </a:r>
          </a:p>
          <a:p>
            <a:pPr marR="0" lvl="0" rtl="0">
              <a:lnSpc>
                <a:spcPct val="90000"/>
              </a:lnSpc>
            </a:pPr>
            <a:r>
              <a:rPr lang="en-US" u="none" strike="noStrike" baseline="0" dirty="0"/>
              <a:t>Unless patient requires emergent treatment, proceed without hurrying to avoid upsetting patient.</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37556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F05CB-1B60-49CC-B58E-7F429E7EFCF7}"/>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03680D83-F5D8-4655-BD0B-14FF1D9C011C}"/>
              </a:ext>
            </a:extLst>
          </p:cNvPr>
          <p:cNvSpPr>
            <a:spLocks noGrp="1"/>
          </p:cNvSpPr>
          <p:nvPr>
            <p:ph type="body" idx="1"/>
          </p:nvPr>
        </p:nvSpPr>
        <p:spPr>
          <a:xfrm>
            <a:off x="807441" y="1917409"/>
            <a:ext cx="10577117" cy="4664260"/>
          </a:xfrm>
        </p:spPr>
        <p:txBody>
          <a:bodyPr>
            <a:noAutofit/>
          </a:bodyPr>
          <a:lstStyle/>
          <a:p>
            <a:pPr marR="0" lvl="0" rtl="0"/>
            <a:r>
              <a:rPr lang="en-US" u="none" strike="noStrike" baseline="0" dirty="0"/>
              <a:t>If patient is yelling, it is imperative that you do not yell, argue, or raise your voice in return because doing so will only increase patient’s level of agitation. </a:t>
            </a:r>
          </a:p>
          <a:p>
            <a:pPr marR="0" lvl="0" rtl="0"/>
            <a:r>
              <a:rPr lang="en-US" u="none" strike="noStrike" baseline="0" dirty="0"/>
              <a:t>Instead, ask questions in a calm, reassuring voice.</a:t>
            </a:r>
          </a:p>
          <a:p>
            <a:pPr marR="0" lvl="0" rtl="0"/>
            <a:r>
              <a:rPr lang="en-US" u="none" strike="noStrike" baseline="0" dirty="0"/>
              <a:t>Acknowledge and validate that patient seems upset and repeat that you are there to help. </a:t>
            </a:r>
          </a:p>
          <a:p>
            <a:pPr marR="0" lvl="0" rtl="0"/>
            <a:r>
              <a:rPr lang="en-US" u="none" strike="noStrike" baseline="0" dirty="0"/>
              <a:t>Continue to encourage patients to discuss what is troubling them. </a:t>
            </a:r>
          </a:p>
          <a:p>
            <a:pPr marR="0" lvl="0" rtl="0"/>
            <a:r>
              <a:rPr lang="en-US" u="none" strike="noStrike" baseline="0" dirty="0"/>
              <a:t>Listen carefully to what they say, because verbal clues may be subtle. </a:t>
            </a:r>
          </a:p>
          <a:p>
            <a:pPr marR="0" lvl="0" rtl="0"/>
            <a:r>
              <a:rPr lang="en-US" dirty="0"/>
              <a:t>D</a:t>
            </a:r>
            <a:r>
              <a:rPr lang="en-US" u="none" strike="noStrike" baseline="0" dirty="0"/>
              <a:t>emonstrate active listening skills by acknowledging what patient said.</a:t>
            </a:r>
          </a:p>
          <a:p>
            <a:pPr marR="0" lvl="0" rtl="0"/>
            <a:r>
              <a:rPr lang="en-US" u="none" strike="noStrike" baseline="0" dirty="0"/>
              <a:t>Be honest with patient, but avoid being judgmental, accusatory, or confrontational. </a:t>
            </a:r>
          </a:p>
          <a:p>
            <a:pPr lvl="1"/>
            <a:r>
              <a:rPr lang="en-US" u="none" strike="noStrike" baseline="0" dirty="0">
                <a:latin typeface="Arial" panose="020B0604020202020204" pitchFamily="34" charset="0"/>
              </a:rPr>
              <a:t>If patient is hallucinating, do not play along.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871756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2F340-E9E0-49B0-91DA-C263885E3A0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 Secondary</a:t>
            </a:r>
            <a:r>
              <a:rPr lang="en-US" b="1" i="0" u="none" strike="noStrike" kern="1600" dirty="0">
                <a:latin typeface="Arial" panose="020B0604020202020204" pitchFamily="34" charset="0"/>
              </a:rPr>
              <a:t> Survey</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F29FABF-E7D9-40A8-A132-991C7F739E60}"/>
              </a:ext>
            </a:extLst>
          </p:cNvPr>
          <p:cNvSpPr>
            <a:spLocks noGrp="1"/>
          </p:cNvSpPr>
          <p:nvPr>
            <p:ph type="body" idx="1"/>
          </p:nvPr>
        </p:nvSpPr>
        <p:spPr>
          <a:xfrm>
            <a:off x="755003" y="1993187"/>
            <a:ext cx="10681994" cy="4171308"/>
          </a:xfrm>
        </p:spPr>
        <p:txBody>
          <a:bodyPr>
            <a:normAutofit/>
          </a:bodyPr>
          <a:lstStyle/>
          <a:p>
            <a:pPr marR="0" lvl="0" rtl="0"/>
            <a:r>
              <a:rPr lang="en-US" u="none" strike="noStrike" baseline="0" dirty="0">
                <a:latin typeface="Arial" panose="020B0604020202020204" pitchFamily="34" charset="0"/>
              </a:rPr>
              <a:t>Begin by obtaining a complete SAMPLE history, including:</a:t>
            </a:r>
          </a:p>
          <a:p>
            <a:pPr lvl="1"/>
            <a:r>
              <a:rPr lang="en-US" dirty="0"/>
              <a:t>A</a:t>
            </a:r>
            <a:r>
              <a:rPr lang="en-US" u="none" strike="noStrike" baseline="0" dirty="0">
                <a:latin typeface="Arial" panose="020B0604020202020204" pitchFamily="34" charset="0"/>
              </a:rPr>
              <a:t> history of prior treatment for any medical, traumatic, or mental health disorders that might cause patient’s altered mental status, such as diabetes, epilepsy, or head injury</a:t>
            </a:r>
          </a:p>
          <a:p>
            <a:pPr lvl="1"/>
            <a:r>
              <a:rPr lang="en-US" u="none" strike="noStrike" baseline="0" dirty="0">
                <a:latin typeface="Arial" panose="020B0604020202020204" pitchFamily="34" charset="0"/>
              </a:rPr>
              <a:t>Look for a medical alert tag. </a:t>
            </a:r>
          </a:p>
          <a:p>
            <a:pPr lvl="1"/>
            <a:r>
              <a:rPr lang="en-US" u="none" strike="noStrike" baseline="0" dirty="0">
                <a:latin typeface="Arial" panose="020B0604020202020204" pitchFamily="34" charset="0"/>
              </a:rPr>
              <a:t>If history of mental illness, ask patient:</a:t>
            </a:r>
          </a:p>
          <a:p>
            <a:pPr lvl="2"/>
            <a:r>
              <a:rPr lang="en-US" sz="1900" dirty="0"/>
              <a:t>P</a:t>
            </a:r>
            <a:r>
              <a:rPr lang="en-US" sz="1900" u="none" strike="noStrike" baseline="0" dirty="0">
                <a:latin typeface="Arial" panose="020B0604020202020204" pitchFamily="34" charset="0"/>
              </a:rPr>
              <a:t>rescribed medications</a:t>
            </a:r>
          </a:p>
          <a:p>
            <a:pPr lvl="2"/>
            <a:r>
              <a:rPr lang="en-US" sz="1900" u="none" strike="noStrike" baseline="0" dirty="0">
                <a:latin typeface="Arial" panose="020B0604020202020204" pitchFamily="34" charset="0"/>
              </a:rPr>
              <a:t>If taking those medications as directed</a:t>
            </a:r>
          </a:p>
          <a:p>
            <a:pPr lvl="1"/>
            <a:r>
              <a:rPr lang="en-US" u="none" strike="noStrike" baseline="0" dirty="0">
                <a:latin typeface="Arial" panose="020B0604020202020204" pitchFamily="34" charset="0"/>
              </a:rPr>
              <a:t>If possible overdosed, gather:</a:t>
            </a:r>
          </a:p>
          <a:p>
            <a:pPr lvl="2"/>
            <a:r>
              <a:rPr lang="en-US" sz="1900" dirty="0"/>
              <a:t>T</a:t>
            </a:r>
            <a:r>
              <a:rPr lang="en-US" sz="1900" u="none" strike="noStrike" baseline="0" dirty="0">
                <a:latin typeface="Arial" panose="020B0604020202020204" pitchFamily="34" charset="0"/>
              </a:rPr>
              <a:t>he name of the substance</a:t>
            </a:r>
          </a:p>
          <a:p>
            <a:pPr lvl="2"/>
            <a:r>
              <a:rPr lang="en-US" sz="1900" dirty="0"/>
              <a:t>T</a:t>
            </a:r>
            <a:r>
              <a:rPr lang="en-US" sz="1900" u="none" strike="noStrike" baseline="0" dirty="0">
                <a:latin typeface="Arial" panose="020B0604020202020204" pitchFamily="34" charset="0"/>
              </a:rPr>
              <a:t>he quantity ingested</a:t>
            </a:r>
          </a:p>
          <a:p>
            <a:pPr lvl="2"/>
            <a:r>
              <a:rPr lang="en-US" sz="1900" dirty="0"/>
              <a:t>W</a:t>
            </a:r>
            <a:r>
              <a:rPr lang="en-US" sz="1900" u="none" strike="noStrike" baseline="0" dirty="0">
                <a:latin typeface="Arial" panose="020B0604020202020204" pitchFamily="34" charset="0"/>
              </a:rPr>
              <a:t>hen the ingestion occurred</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064768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117756-E322-4D0C-BB80-E1FA2E59663A}"/>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r>
              <a:rPr lang="en-US" b="1" i="0" u="none" strike="noStrike" kern="1600" dirty="0">
                <a:latin typeface="Arial" panose="020B0604020202020204" pitchFamily="34" charset="0"/>
              </a:rPr>
              <a:t> Anxiety and Depression</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C4AFF24-BE85-404B-8416-9B18946F4C90}"/>
              </a:ext>
            </a:extLst>
          </p:cNvPr>
          <p:cNvSpPr>
            <a:spLocks noGrp="1"/>
          </p:cNvSpPr>
          <p:nvPr>
            <p:ph type="body" idx="1"/>
          </p:nvPr>
        </p:nvSpPr>
        <p:spPr>
          <a:xfrm>
            <a:off x="891540" y="2125212"/>
            <a:ext cx="10435590" cy="4064706"/>
          </a:xfrm>
        </p:spPr>
        <p:txBody>
          <a:bodyPr>
            <a:normAutofit/>
          </a:bodyPr>
          <a:lstStyle/>
          <a:p>
            <a:pPr marR="0" lvl="0" rtl="0"/>
            <a:r>
              <a:rPr lang="en-US" dirty="0"/>
              <a:t>A</a:t>
            </a:r>
            <a:r>
              <a:rPr lang="en-US" u="none" strike="noStrike" baseline="0" dirty="0">
                <a:latin typeface="Arial" panose="020B0604020202020204" pitchFamily="34" charset="0"/>
              </a:rPr>
              <a:t>nxiety</a:t>
            </a:r>
            <a:endParaRPr lang="en-US" u="none" strike="noStrike" dirty="0">
              <a:latin typeface="Arial" panose="020B0604020202020204" pitchFamily="34" charset="0"/>
            </a:endParaRPr>
          </a:p>
          <a:p>
            <a:pPr lvl="1"/>
            <a:r>
              <a:rPr lang="en-US" dirty="0"/>
              <a:t>A</a:t>
            </a:r>
            <a:r>
              <a:rPr lang="en-US" u="none" strike="noStrike" baseline="0" dirty="0">
                <a:latin typeface="Arial" panose="020B0604020202020204" pitchFamily="34" charset="0"/>
              </a:rPr>
              <a:t> wide range of signs and symptoms that may include fear, apprehension, agitation, crying, and hyperventilation</a:t>
            </a:r>
          </a:p>
          <a:p>
            <a:pPr marR="0" lvl="0" rtl="0"/>
            <a:r>
              <a:rPr lang="en-US" dirty="0"/>
              <a:t>D</a:t>
            </a:r>
            <a:r>
              <a:rPr lang="en-US" u="none" strike="noStrike" baseline="0" dirty="0">
                <a:latin typeface="Arial" panose="020B0604020202020204" pitchFamily="34" charset="0"/>
              </a:rPr>
              <a:t>epressed</a:t>
            </a:r>
          </a:p>
          <a:p>
            <a:pPr lvl="1"/>
            <a:r>
              <a:rPr lang="en-US" dirty="0"/>
              <a:t>O</a:t>
            </a:r>
            <a:r>
              <a:rPr lang="en-US" u="none" strike="noStrike" baseline="0" dirty="0">
                <a:latin typeface="Arial" panose="020B0604020202020204" pitchFamily="34" charset="0"/>
              </a:rPr>
              <a:t>ften withdrawn and relatively quiet</a:t>
            </a:r>
          </a:p>
          <a:p>
            <a:pPr lvl="1"/>
            <a:r>
              <a:rPr lang="en-US" dirty="0"/>
              <a:t>E</a:t>
            </a:r>
            <a:r>
              <a:rPr lang="en-US" u="none" strike="noStrike" baseline="0" dirty="0">
                <a:latin typeface="Arial" panose="020B0604020202020204" pitchFamily="34" charset="0"/>
              </a:rPr>
              <a:t>xhibit apathy toward their appearance, health, or general well-being</a:t>
            </a:r>
          </a:p>
          <a:p>
            <a:pPr lvl="1"/>
            <a:r>
              <a:rPr lang="en-US" dirty="0"/>
              <a:t>F</a:t>
            </a:r>
            <a:r>
              <a:rPr lang="en-US" u="none" strike="noStrike" baseline="0" dirty="0">
                <a:latin typeface="Arial" panose="020B0604020202020204" pitchFamily="34" charset="0"/>
              </a:rPr>
              <a:t>eelings of worthlessness, despair, or profound sadness</a:t>
            </a:r>
          </a:p>
          <a:p>
            <a:pPr lvl="1"/>
            <a:r>
              <a:rPr lang="en-US" dirty="0"/>
              <a:t>M</a:t>
            </a:r>
            <a:r>
              <a:rPr lang="en-US" u="none" strike="noStrike" baseline="0" dirty="0">
                <a:latin typeface="Arial" panose="020B0604020202020204" pitchFamily="34" charset="0"/>
              </a:rPr>
              <a:t>ay reveal that they have experienced one or more life changes such as the loss of a loved one, the loss of a job, or some other personal tragedy</a:t>
            </a:r>
          </a:p>
          <a:p>
            <a:pPr lvl="1"/>
            <a:r>
              <a:rPr lang="en-US" u="none" strike="noStrike" baseline="0" dirty="0">
                <a:latin typeface="Arial" panose="020B0604020202020204" pitchFamily="34" charset="0"/>
              </a:rPr>
              <a:t>Other symptoms:</a:t>
            </a:r>
            <a:r>
              <a:rPr lang="en-US" u="none" strike="noStrike" dirty="0">
                <a:latin typeface="Arial" panose="020B0604020202020204" pitchFamily="34" charset="0"/>
              </a:rPr>
              <a:t> a</a:t>
            </a:r>
            <a:r>
              <a:rPr lang="en-US" u="none" strike="noStrike" baseline="0" dirty="0">
                <a:latin typeface="Arial" panose="020B0604020202020204" pitchFamily="34" charset="0"/>
              </a:rPr>
              <a:t> loss of appetite, problems sleeping, or frequent somatic complaints such as headaches or stomachaches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610819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445DC2-321B-43D0-966C-62B7009F8148}"/>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 </a:t>
            </a:r>
            <a:r>
              <a:rPr lang="en-US" kern="1600" dirty="0"/>
              <a:t>Assessing </a:t>
            </a:r>
            <a:r>
              <a:rPr lang="en-US" b="1" i="0" u="none" strike="noStrike" kern="1600" baseline="0" dirty="0">
                <a:latin typeface="Arial" panose="020B0604020202020204" pitchFamily="34" charset="0"/>
              </a:rPr>
              <a:t>Suicide</a:t>
            </a:r>
            <a:r>
              <a:rPr lang="en-US" b="1" i="0" u="none" strike="noStrike" kern="1600" dirty="0">
                <a:latin typeface="Arial" panose="020B0604020202020204" pitchFamily="34" charset="0"/>
              </a:rPr>
              <a:t> Risk</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1C4E1C61-8964-47F5-9CCF-97BB0C268D0D}"/>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Patients who are chronically depressed frequently take medication to control their depression. </a:t>
            </a:r>
          </a:p>
          <a:p>
            <a:pPr lvl="1"/>
            <a:r>
              <a:rPr lang="en-US" u="none" strike="noStrike" baseline="0" dirty="0">
                <a:latin typeface="Arial" panose="020B0604020202020204" pitchFamily="34" charset="0"/>
              </a:rPr>
              <a:t>Patients who stop taking their medications or experience more severe depression may begin thinking about suicide. </a:t>
            </a:r>
          </a:p>
          <a:p>
            <a:pPr marR="0" lvl="0" rtl="0"/>
            <a:r>
              <a:rPr lang="en-US" dirty="0"/>
              <a:t>B</a:t>
            </a:r>
            <a:r>
              <a:rPr lang="en-US" u="none" strike="noStrike" baseline="0" dirty="0">
                <a:latin typeface="Arial" panose="020B0604020202020204" pitchFamily="34" charset="0"/>
              </a:rPr>
              <a:t>riefly assess patient’s suicide risk by noting whether patient exhibits or articulates indications that they could harm themselves. </a:t>
            </a:r>
          </a:p>
          <a:p>
            <a:pPr lvl="1"/>
            <a:r>
              <a:rPr lang="en-US" u="none" strike="noStrike" baseline="0" dirty="0">
                <a:latin typeface="Arial" panose="020B0604020202020204" pitchFamily="34" charset="0"/>
              </a:rPr>
              <a:t>This is especially important in interacting with individuals who are refusing medical care. </a:t>
            </a:r>
          </a:p>
          <a:p>
            <a:pPr lvl="1"/>
            <a:r>
              <a:rPr lang="en-US" dirty="0"/>
              <a:t>N</a:t>
            </a:r>
            <a:r>
              <a:rPr lang="en-US" u="none" strike="noStrike" baseline="0" dirty="0">
                <a:latin typeface="Arial" panose="020B0604020202020204" pitchFamily="34" charset="0"/>
              </a:rPr>
              <a:t>ote the presence of current wounds or old scars, especially over arterial sites such as the wrist, inside the elbow, and neck. </a:t>
            </a:r>
          </a:p>
          <a:p>
            <a:pPr marR="0" lvl="0" rtl="0"/>
            <a:r>
              <a:rPr lang="en-US" u="none" strike="noStrike" baseline="0" dirty="0">
                <a:latin typeface="Arial" panose="020B0604020202020204" pitchFamily="34" charset="0"/>
              </a:rPr>
              <a:t>Do not be afraid to ask patient directly, “Are you trying to hurt yourself?”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29990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DA52B3-2CBC-4FB4-BECB-67D46E685133}"/>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 Paranoid</a:t>
            </a:r>
          </a:p>
        </p:txBody>
      </p:sp>
      <p:sp>
        <p:nvSpPr>
          <p:cNvPr id="3" name="Text Placeholder 2">
            <a:extLst>
              <a:ext uri="{FF2B5EF4-FFF2-40B4-BE49-F238E27FC236}">
                <a16:creationId xmlns:a16="http://schemas.microsoft.com/office/drawing/2014/main" xmlns="" id="{74FC5852-15F1-4250-9886-AA51B3BC00A5}"/>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Patients with paranoid tendencies can be difficult to assess because they are typically suspicious of anyone who attempts to help them. </a:t>
            </a:r>
          </a:p>
          <a:p>
            <a:pPr lvl="1"/>
            <a:r>
              <a:rPr lang="en-US" u="none" strike="noStrike" baseline="0" dirty="0">
                <a:latin typeface="Arial" panose="020B0604020202020204" pitchFamily="34" charset="0"/>
              </a:rPr>
              <a:t>Some patients may accuse you of attempting to harm them; others may openly seek your protection. </a:t>
            </a:r>
          </a:p>
          <a:p>
            <a:pPr lvl="1"/>
            <a:r>
              <a:rPr lang="en-US" dirty="0"/>
              <a:t>I</a:t>
            </a:r>
            <a:r>
              <a:rPr lang="en-US" u="none" strike="noStrike" baseline="0" dirty="0">
                <a:latin typeface="Arial" panose="020B0604020202020204" pitchFamily="34" charset="0"/>
              </a:rPr>
              <a:t>rrational fears of paranoid patients often lead these patients to refuse a physical examination or the use of medical equipment such as a blood pressure cuff on them.</a:t>
            </a:r>
          </a:p>
          <a:p>
            <a:pPr marR="0" lvl="0" rtl="0"/>
            <a:r>
              <a:rPr lang="en-US" u="none" strike="noStrike" baseline="0" dirty="0">
                <a:latin typeface="Arial" panose="020B0604020202020204" pitchFamily="34" charset="0"/>
              </a:rPr>
              <a:t>Paranoid patients who are psychotic may complain of hearing voices that feed their anxieties.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3342512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0E59F-72F7-4F0F-BB59-24E7F7EED52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 Psychotic Disorders</a:t>
            </a:r>
          </a:p>
        </p:txBody>
      </p:sp>
      <p:sp>
        <p:nvSpPr>
          <p:cNvPr id="3" name="Text Placeholder 2">
            <a:extLst>
              <a:ext uri="{FF2B5EF4-FFF2-40B4-BE49-F238E27FC236}">
                <a16:creationId xmlns:a16="http://schemas.microsoft.com/office/drawing/2014/main" xmlns="" id="{16B696D5-0AE5-4281-BA6D-C9B82A5CFB54}"/>
              </a:ext>
            </a:extLst>
          </p:cNvPr>
          <p:cNvSpPr>
            <a:spLocks noGrp="1"/>
          </p:cNvSpPr>
          <p:nvPr>
            <p:ph type="body" idx="1"/>
          </p:nvPr>
        </p:nvSpPr>
        <p:spPr/>
        <p:txBody>
          <a:bodyPr>
            <a:normAutofit fontScale="92500"/>
          </a:bodyPr>
          <a:lstStyle/>
          <a:p>
            <a:pPr marR="0" lvl="0" rtl="0"/>
            <a:r>
              <a:rPr lang="en-US" u="none" strike="noStrike" baseline="0" dirty="0">
                <a:latin typeface="Arial" panose="020B0604020202020204" pitchFamily="34" charset="0"/>
              </a:rPr>
              <a:t>Patients who have a psychotic disorder such as schizophrenia are among the most difficult behavioral emergency patients to assess, especially if they are concurrently paranoid. </a:t>
            </a:r>
          </a:p>
          <a:p>
            <a:pPr lvl="1"/>
            <a:r>
              <a:rPr lang="en-US" dirty="0"/>
              <a:t>O</a:t>
            </a:r>
            <a:r>
              <a:rPr lang="en-US" u="none" strike="noStrike" baseline="0" dirty="0">
                <a:latin typeface="Arial" panose="020B0604020202020204" pitchFamily="34" charset="0"/>
              </a:rPr>
              <a:t>ften have auditory hallucinations of voices that instruct them to harm themselves or others or to engage in bizarre or dangerous activities</a:t>
            </a:r>
          </a:p>
          <a:p>
            <a:pPr lvl="1"/>
            <a:r>
              <a:rPr lang="en-US" dirty="0"/>
              <a:t>I</a:t>
            </a:r>
            <a:r>
              <a:rPr lang="en-US" u="none" strike="noStrike" baseline="0" dirty="0">
                <a:latin typeface="Arial" panose="020B0604020202020204" pitchFamily="34" charset="0"/>
              </a:rPr>
              <a:t>mportant to ask schizophrenic patients if they have taken their medications as prescribed</a:t>
            </a:r>
          </a:p>
          <a:p>
            <a:pPr lvl="2"/>
            <a:r>
              <a:rPr lang="en-US" dirty="0"/>
              <a:t>S</a:t>
            </a:r>
            <a:r>
              <a:rPr lang="en-US" u="none" strike="noStrike" baseline="0" dirty="0">
                <a:latin typeface="Arial" panose="020B0604020202020204" pitchFamily="34" charset="0"/>
              </a:rPr>
              <a:t>chizophrenic attacks are often precipitated by patient’s noncompliance with their medications. </a:t>
            </a:r>
          </a:p>
          <a:p>
            <a:pPr marR="0" lvl="0" rtl="0"/>
            <a:r>
              <a:rPr lang="en-US" u="none" strike="noStrike" baseline="0" dirty="0">
                <a:latin typeface="Arial" panose="020B0604020202020204" pitchFamily="34" charset="0"/>
              </a:rPr>
              <a:t>Patients who appear to be psychotic do not think or act rationally, so reasoning with them can be extremely difficult, if not impossible.</a:t>
            </a:r>
          </a:p>
          <a:p>
            <a:pPr lvl="1"/>
            <a:r>
              <a:rPr lang="en-US" dirty="0"/>
              <a:t>C</a:t>
            </a:r>
            <a:r>
              <a:rPr lang="en-US" u="none" strike="noStrike" baseline="0" dirty="0">
                <a:latin typeface="Arial" panose="020B0604020202020204" pitchFamily="34" charset="0"/>
              </a:rPr>
              <a:t>an also be depressed or anxious or have mania (periods of great excitement and overactivity)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055763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2A378-BFAE-49BB-8292-0E5EFE1AA0B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Abuse</a:t>
            </a:r>
          </a:p>
        </p:txBody>
      </p:sp>
      <p:sp>
        <p:nvSpPr>
          <p:cNvPr id="3" name="Text Placeholder 2">
            <a:extLst>
              <a:ext uri="{FF2B5EF4-FFF2-40B4-BE49-F238E27FC236}">
                <a16:creationId xmlns:a16="http://schemas.microsoft.com/office/drawing/2014/main" xmlns="" id="{78886CCD-1FD7-4329-B7A8-9024EE7D68B8}"/>
              </a:ext>
            </a:extLst>
          </p:cNvPr>
          <p:cNvSpPr>
            <a:spLocks noGrp="1"/>
          </p:cNvSpPr>
          <p:nvPr>
            <p:ph sz="half" idx="1"/>
          </p:nvPr>
        </p:nvSpPr>
        <p:spPr>
          <a:xfrm>
            <a:off x="821933" y="1801564"/>
            <a:ext cx="5061527" cy="4729436"/>
          </a:xfrm>
        </p:spPr>
        <p:txBody>
          <a:bodyPr>
            <a:noAutofit/>
          </a:bodyPr>
          <a:lstStyle/>
          <a:p>
            <a:pPr marR="0" lvl="0" rtl="0"/>
            <a:r>
              <a:rPr lang="en-US" u="none" strike="noStrike" baseline="0" dirty="0"/>
              <a:t>Any patient who has been abused, whether only recently or over a long period of time, may exhibit numerous behavior-related signs and symptoms.</a:t>
            </a:r>
          </a:p>
          <a:p>
            <a:pPr marR="0" lvl="0" rtl="0"/>
            <a:r>
              <a:rPr lang="en-US" u="none" strike="noStrike" baseline="0" dirty="0"/>
              <a:t>Abuse is a crime that, if suspected, must usually be reported to those who will be caring for patient and to law enforcement officials. </a:t>
            </a:r>
          </a:p>
          <a:p>
            <a:pPr marR="0" lvl="0" rtl="0"/>
            <a:r>
              <a:rPr lang="en-US" u="none" strike="noStrike" baseline="0" dirty="0"/>
              <a:t>Abuse should be suspected whenever any tell-tale signs or symptoms are present.</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pic>
        <p:nvPicPr>
          <p:cNvPr id="10242" name="Picture 2" descr="Text reads: Frequent, unexplained somatic complaints (e.g., headaches, stomachaches). Description of inappropriate touching or physical contact of a sexual nature. Self-mutilation. Poor personal hygiene." title="A table shows the Signs and Symptoms of Sexual Ab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930" y="4206764"/>
            <a:ext cx="3424415" cy="190012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Text reads: Bruises or injuries of various ages, especially in young children. Injuries that are not age appropriate (e.g., a long-bone fracture in a child). Fear of physical contact. Exaggerated startle reflex. Obvious fear of a spouse, significant other, parent, guardian, or sibling. Suspicious injuries that are “explained away” by the patient or a significant other." title="A table shows the Signs of Physical Ab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388" y="1568331"/>
            <a:ext cx="3416526" cy="253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75310-8829-464F-BC2F-2F39051B5764}"/>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Patient Assessment</a:t>
            </a:r>
          </a:p>
        </p:txBody>
      </p:sp>
      <p:sp>
        <p:nvSpPr>
          <p:cNvPr id="3" name="Text Placeholder 2">
            <a:extLst>
              <a:ext uri="{FF2B5EF4-FFF2-40B4-BE49-F238E27FC236}">
                <a16:creationId xmlns:a16="http://schemas.microsoft.com/office/drawing/2014/main" xmlns="" id="{CA05A96A-C485-4B27-959A-DF917A136E8C}"/>
              </a:ext>
            </a:extLst>
          </p:cNvPr>
          <p:cNvSpPr>
            <a:spLocks noGrp="1"/>
          </p:cNvSpPr>
          <p:nvPr>
            <p:ph type="body" idx="1"/>
          </p:nvPr>
        </p:nvSpPr>
        <p:spPr>
          <a:xfrm>
            <a:off x="878205" y="2144220"/>
            <a:ext cx="10435590" cy="4165908"/>
          </a:xfrm>
        </p:spPr>
        <p:txBody>
          <a:bodyPr>
            <a:normAutofit/>
          </a:bodyPr>
          <a:lstStyle/>
          <a:p>
            <a:pPr marR="0" lvl="0" rtl="0"/>
            <a:r>
              <a:rPr lang="en-US" u="none" strike="noStrike" baseline="0" dirty="0">
                <a:latin typeface="Arial" panose="020B0604020202020204" pitchFamily="34" charset="0"/>
              </a:rPr>
              <a:t>Complete the secondary patient assessment as you would for any patient, using the OPQRST and DCAP-BTLS mnemonics, noting all pertinent signs or symptoms and documenting them on patient care report. </a:t>
            </a:r>
          </a:p>
          <a:p>
            <a:pPr marR="0" lvl="0" rtl="0"/>
            <a:r>
              <a:rPr lang="en-US" u="none" strike="noStrike" baseline="0" dirty="0">
                <a:latin typeface="Arial" panose="020B0604020202020204" pitchFamily="34" charset="0"/>
              </a:rPr>
              <a:t>Obtain a complete set of vital signs and monitor them frequently, especially if patient has ingested any drugs or alcohol. </a:t>
            </a:r>
          </a:p>
          <a:p>
            <a:pPr marR="0" lvl="0" rtl="0"/>
            <a:r>
              <a:rPr lang="en-US" u="none" strike="noStrike" baseline="0" dirty="0">
                <a:latin typeface="Arial" panose="020B0604020202020204" pitchFamily="34" charset="0"/>
              </a:rPr>
              <a:t>Continue to treat patients in a dignified, caring manner, regardless of their appearance, attitude, or behavior, and document all assessment findings on patient care report. </a:t>
            </a:r>
          </a:p>
          <a:p>
            <a:pPr marR="0" lvl="0" rtl="0"/>
            <a:r>
              <a:rPr lang="en-US" u="none" strike="noStrike" baseline="0" dirty="0">
                <a:latin typeface="Arial" panose="020B0604020202020204" pitchFamily="34" charset="0"/>
              </a:rPr>
              <a:t>Be ready to protect yourself if you detect even the possibility of aggressive or violent behavior.</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31-5</a:t>
            </a:r>
          </a:p>
        </p:txBody>
      </p:sp>
    </p:spTree>
    <p:extLst>
      <p:ext uri="{BB962C8B-B14F-4D97-AF65-F5344CB8AC3E}">
        <p14:creationId xmlns:p14="http://schemas.microsoft.com/office/powerpoint/2010/main" val="166649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numCol="2"/>
          <a:lstStyle/>
          <a:p>
            <a:r>
              <a:rPr lang="en-US" dirty="0"/>
              <a:t>Agitation</a:t>
            </a:r>
          </a:p>
          <a:p>
            <a:r>
              <a:rPr lang="en-US" dirty="0"/>
              <a:t>Anxiety</a:t>
            </a:r>
          </a:p>
          <a:p>
            <a:r>
              <a:rPr lang="en-US" dirty="0"/>
              <a:t>Bipolar disorder</a:t>
            </a:r>
          </a:p>
          <a:p>
            <a:r>
              <a:rPr lang="en-US" dirty="0"/>
              <a:t>Crisis</a:t>
            </a:r>
          </a:p>
          <a:p>
            <a:r>
              <a:rPr lang="en-US" dirty="0"/>
              <a:t>Depression</a:t>
            </a:r>
          </a:p>
          <a:p>
            <a:r>
              <a:rPr lang="en-US" dirty="0"/>
              <a:t>Mood, adjustment, or affective disorder</a:t>
            </a:r>
          </a:p>
          <a:p>
            <a:r>
              <a:rPr lang="en-US" dirty="0"/>
              <a:t>Paranoia</a:t>
            </a:r>
          </a:p>
          <a:p>
            <a:r>
              <a:rPr lang="en-US" dirty="0"/>
              <a:t>Psychosis</a:t>
            </a:r>
          </a:p>
          <a:p>
            <a:r>
              <a:rPr lang="en-US" dirty="0"/>
              <a:t>Reasonable force</a:t>
            </a:r>
          </a:p>
          <a:p>
            <a:r>
              <a:rPr lang="en-US" dirty="0"/>
              <a:t>Schizophrenia</a:t>
            </a:r>
          </a:p>
          <a:p>
            <a:r>
              <a:rPr lang="en-US" dirty="0"/>
              <a:t>Stress</a:t>
            </a:r>
          </a:p>
          <a:p>
            <a:r>
              <a:rPr lang="en-US" dirty="0"/>
              <a:t>Suicidal gesture</a:t>
            </a:r>
          </a:p>
          <a:p>
            <a:r>
              <a:rPr lang="en-US" dirty="0"/>
              <a:t>Suicide</a:t>
            </a:r>
          </a:p>
        </p:txBody>
      </p:sp>
    </p:spTree>
    <p:extLst>
      <p:ext uri="{BB962C8B-B14F-4D97-AF65-F5344CB8AC3E}">
        <p14:creationId xmlns:p14="http://schemas.microsoft.com/office/powerpoint/2010/main" val="2446213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34012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A655A-4383-4478-AFAA-C3563CFE3A79}"/>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of Behavioral Emergencies</a:t>
            </a:r>
          </a:p>
        </p:txBody>
      </p:sp>
      <p:sp>
        <p:nvSpPr>
          <p:cNvPr id="3" name="Text Placeholder 2">
            <a:extLst>
              <a:ext uri="{FF2B5EF4-FFF2-40B4-BE49-F238E27FC236}">
                <a16:creationId xmlns:a16="http://schemas.microsoft.com/office/drawing/2014/main" xmlns="" id="{4C8B4057-6242-4D98-A6F8-CD5D4F40258A}"/>
              </a:ext>
            </a:extLst>
          </p:cNvPr>
          <p:cNvSpPr>
            <a:spLocks noGrp="1"/>
          </p:cNvSpPr>
          <p:nvPr>
            <p:ph type="body" idx="1"/>
          </p:nvPr>
        </p:nvSpPr>
        <p:spPr>
          <a:xfrm>
            <a:off x="878205" y="2028213"/>
            <a:ext cx="10435590" cy="4261751"/>
          </a:xfrm>
        </p:spPr>
        <p:txBody>
          <a:bodyPr>
            <a:normAutofit/>
          </a:bodyPr>
          <a:lstStyle/>
          <a:p>
            <a:pPr marR="0" lvl="0" rtl="0"/>
            <a:r>
              <a:rPr lang="en-US" dirty="0"/>
              <a:t>M</a:t>
            </a:r>
            <a:r>
              <a:rPr lang="en-US" u="none" strike="noStrike" baseline="0" dirty="0">
                <a:latin typeface="Arial" panose="020B0604020202020204" pitchFamily="34" charset="0"/>
              </a:rPr>
              <a:t>ake sure the scene is safe. </a:t>
            </a:r>
          </a:p>
          <a:p>
            <a:r>
              <a:rPr lang="en-US" u="none" strike="noStrike" baseline="0" dirty="0">
                <a:latin typeface="Arial" panose="020B0604020202020204" pitchFamily="34" charset="0"/>
              </a:rPr>
              <a:t>As with any patient, treatment begins by correcting any potential threats to life, including any external hemorrhage resulting from self-inflicted wounds. </a:t>
            </a:r>
          </a:p>
          <a:p>
            <a:r>
              <a:rPr lang="en-US" u="none" strike="noStrike" baseline="0" dirty="0">
                <a:latin typeface="Arial" panose="020B0604020202020204" pitchFamily="34" charset="0"/>
              </a:rPr>
              <a:t>Until proven otherwise, assume that patient’s abnormal behavior results from an underlying medical condition. </a:t>
            </a:r>
          </a:p>
          <a:p>
            <a:r>
              <a:rPr lang="en-US" dirty="0"/>
              <a:t>T</a:t>
            </a:r>
            <a:r>
              <a:rPr lang="en-US" u="none" strike="noStrike" baseline="0" dirty="0">
                <a:latin typeface="Arial" panose="020B0604020202020204" pitchFamily="34" charset="0"/>
              </a:rPr>
              <a:t>reatment of patients having a behavioral emergency is both preventive and supportive. </a:t>
            </a:r>
          </a:p>
          <a:p>
            <a:pPr lvl="1"/>
            <a:r>
              <a:rPr lang="en-US" u="none" strike="noStrike" baseline="0" dirty="0">
                <a:latin typeface="Arial" panose="020B0604020202020204" pitchFamily="34" charset="0"/>
              </a:rPr>
              <a:t>Prevention efforts center on keeping patients safe.</a:t>
            </a:r>
          </a:p>
          <a:p>
            <a:pPr lvl="2"/>
            <a:r>
              <a:rPr lang="en-US" sz="2000" dirty="0"/>
              <a:t>A</a:t>
            </a:r>
            <a:r>
              <a:rPr lang="en-US" sz="2000" u="none" strike="noStrike" baseline="0" dirty="0"/>
              <a:t>way from hazards or potential weapons </a:t>
            </a:r>
            <a:endParaRPr lang="en-US" sz="2000" dirty="0"/>
          </a:p>
          <a:p>
            <a:pPr lvl="2"/>
            <a:r>
              <a:rPr lang="en-US" sz="2000" u="none" strike="noStrike" baseline="0" dirty="0"/>
              <a:t>Preventing them from harming themselves or others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44670"/>
            <a:ext cx="1330037" cy="830997"/>
          </a:xfrm>
          <a:prstGeom prst="rect">
            <a:avLst/>
          </a:prstGeom>
          <a:noFill/>
        </p:spPr>
        <p:txBody>
          <a:bodyPr wrap="square" rtlCol="0">
            <a:spAutoFit/>
          </a:bodyPr>
          <a:lstStyle/>
          <a:p>
            <a:pPr algn="ctr"/>
            <a:r>
              <a:rPr lang="en-US" sz="2400" b="1" dirty="0"/>
              <a:t>31-4</a:t>
            </a:r>
          </a:p>
          <a:p>
            <a:pPr algn="ctr"/>
            <a:r>
              <a:rPr lang="en-US" sz="2400" b="1" dirty="0"/>
              <a:t>31-6</a:t>
            </a:r>
          </a:p>
        </p:txBody>
      </p:sp>
    </p:spTree>
    <p:extLst>
      <p:ext uri="{BB962C8B-B14F-4D97-AF65-F5344CB8AC3E}">
        <p14:creationId xmlns:p14="http://schemas.microsoft.com/office/powerpoint/2010/main" val="3928111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9376D-3304-4C35-BDA3-BCFDA8C186F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 of Behavioral Emergencies</a:t>
            </a:r>
          </a:p>
        </p:txBody>
      </p:sp>
      <p:sp>
        <p:nvSpPr>
          <p:cNvPr id="3" name="Text Placeholder 2">
            <a:extLst>
              <a:ext uri="{FF2B5EF4-FFF2-40B4-BE49-F238E27FC236}">
                <a16:creationId xmlns:a16="http://schemas.microsoft.com/office/drawing/2014/main" xmlns="" id="{38C4C210-6F7F-4F83-A522-8F23DC187F2C}"/>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Continue to calm and reassure the patient as you provide treatment. </a:t>
            </a:r>
          </a:p>
          <a:p>
            <a:pPr lvl="1"/>
            <a:r>
              <a:rPr lang="en-US" u="none" strike="noStrike" baseline="0" dirty="0">
                <a:latin typeface="Arial" panose="020B0604020202020204" pitchFamily="34" charset="0"/>
              </a:rPr>
              <a:t>Be empathetic to patient’s feelings.</a:t>
            </a:r>
          </a:p>
          <a:p>
            <a:pPr lvl="1"/>
            <a:r>
              <a:rPr lang="en-US" dirty="0"/>
              <a:t>R</a:t>
            </a:r>
            <a:r>
              <a:rPr lang="en-US" u="none" strike="noStrike" baseline="0" dirty="0">
                <a:latin typeface="Arial" panose="020B0604020202020204" pitchFamily="34" charset="0"/>
              </a:rPr>
              <a:t>edirect patient’s attention as needed to reduce anxiety, paranoia, or suicidal thoughts. </a:t>
            </a:r>
          </a:p>
          <a:p>
            <a:pPr lvl="1"/>
            <a:r>
              <a:rPr lang="en-US" dirty="0"/>
              <a:t>S</a:t>
            </a:r>
            <a:r>
              <a:rPr lang="en-US" u="none" strike="noStrike" baseline="0" dirty="0">
                <a:latin typeface="Arial" panose="020B0604020202020204" pitchFamily="34" charset="0"/>
              </a:rPr>
              <a:t>pecial patient situations warrant additional help in the form of additional patrollers, area management, and (if appropriate) security or police. </a:t>
            </a:r>
          </a:p>
          <a:p>
            <a:pPr lvl="1"/>
            <a:r>
              <a:rPr lang="en-US" u="none" strike="noStrike" baseline="0" dirty="0">
                <a:latin typeface="Arial" panose="020B0604020202020204" pitchFamily="34" charset="0"/>
              </a:rPr>
              <a:t>Call EMS early and, if needed, ALS for drug intervention to assist patients with severe symptoms.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744670"/>
            <a:ext cx="1330037" cy="830997"/>
          </a:xfrm>
          <a:prstGeom prst="rect">
            <a:avLst/>
          </a:prstGeom>
          <a:noFill/>
        </p:spPr>
        <p:txBody>
          <a:bodyPr wrap="square" rtlCol="0">
            <a:spAutoFit/>
          </a:bodyPr>
          <a:lstStyle/>
          <a:p>
            <a:pPr algn="ctr"/>
            <a:r>
              <a:rPr lang="en-US" sz="2400" b="1" dirty="0"/>
              <a:t>31-4</a:t>
            </a:r>
          </a:p>
          <a:p>
            <a:pPr algn="ctr"/>
            <a:r>
              <a:rPr lang="en-US" sz="2400" b="1" dirty="0"/>
              <a:t>31-6</a:t>
            </a:r>
          </a:p>
        </p:txBody>
      </p:sp>
    </p:spTree>
    <p:extLst>
      <p:ext uri="{BB962C8B-B14F-4D97-AF65-F5344CB8AC3E}">
        <p14:creationId xmlns:p14="http://schemas.microsoft.com/office/powerpoint/2010/main" val="455287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F8854-CC5E-462C-BD56-F827C229CC13}"/>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Restraint Considerations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5272110-E7E5-4910-B75A-42B095366733}"/>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Consider restraining patients who exhibit violent behavior or present a danger to themselves or others, following all local protocols and procedures. </a:t>
            </a:r>
          </a:p>
          <a:p>
            <a:pPr lvl="1"/>
            <a:r>
              <a:rPr lang="en-US" dirty="0"/>
              <a:t>E</a:t>
            </a:r>
            <a:r>
              <a:rPr lang="en-US" u="none" strike="noStrike" baseline="0" dirty="0">
                <a:latin typeface="Arial" panose="020B0604020202020204" pitchFamily="34" charset="0"/>
              </a:rPr>
              <a:t>specially psychotic</a:t>
            </a:r>
            <a:r>
              <a:rPr lang="en-US" u="none" strike="noStrike" dirty="0">
                <a:latin typeface="Arial" panose="020B0604020202020204" pitchFamily="34" charset="0"/>
              </a:rPr>
              <a:t> patients</a:t>
            </a:r>
            <a:endParaRPr lang="en-US" u="none" strike="noStrike" baseline="0" dirty="0">
              <a:latin typeface="Arial" panose="020B0604020202020204" pitchFamily="34" charset="0"/>
            </a:endParaRPr>
          </a:p>
          <a:p>
            <a:r>
              <a:rPr lang="en-US" dirty="0"/>
              <a:t>P</a:t>
            </a:r>
            <a:r>
              <a:rPr lang="en-US" u="none" strike="noStrike" baseline="0" dirty="0">
                <a:latin typeface="Arial" panose="020B0604020202020204" pitchFamily="34" charset="0"/>
              </a:rPr>
              <a:t>rovide supportive care as needed and transport patient to the nearest definitive-care facility for further evaluation and ongoing treatment. </a:t>
            </a:r>
          </a:p>
          <a:p>
            <a:pPr lvl="1"/>
            <a:r>
              <a:rPr lang="en-US" dirty="0"/>
              <a:t>C</a:t>
            </a:r>
            <a:r>
              <a:rPr lang="en-US" u="none" strike="noStrike" baseline="0" dirty="0">
                <a:latin typeface="Arial" panose="020B0604020202020204" pitchFamily="34" charset="0"/>
              </a:rPr>
              <a:t>arefully document patient encounter on patient care report, including patient’s behavior and response to treatment. </a:t>
            </a:r>
          </a:p>
          <a:p>
            <a:pPr lvl="1"/>
            <a:r>
              <a:rPr lang="en-US" u="none" strike="noStrike" baseline="0" dirty="0">
                <a:latin typeface="Arial" panose="020B0604020202020204" pitchFamily="34" charset="0"/>
              </a:rPr>
              <a:t>Use direct quotes as appropriate to convey patient’s feelings.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58323"/>
            <a:ext cx="1330037" cy="830997"/>
          </a:xfrm>
          <a:prstGeom prst="rect">
            <a:avLst/>
          </a:prstGeom>
          <a:noFill/>
        </p:spPr>
        <p:txBody>
          <a:bodyPr wrap="square" rtlCol="0">
            <a:spAutoFit/>
          </a:bodyPr>
          <a:lstStyle/>
          <a:p>
            <a:pPr algn="ctr"/>
            <a:r>
              <a:rPr lang="en-US" sz="2400" b="1" dirty="0"/>
              <a:t>31-6</a:t>
            </a:r>
          </a:p>
          <a:p>
            <a:pPr algn="ctr"/>
            <a:r>
              <a:rPr lang="en-US" sz="2400" b="1" dirty="0"/>
              <a:t>31-7</a:t>
            </a:r>
          </a:p>
        </p:txBody>
      </p:sp>
    </p:spTree>
    <p:extLst>
      <p:ext uri="{BB962C8B-B14F-4D97-AF65-F5344CB8AC3E}">
        <p14:creationId xmlns:p14="http://schemas.microsoft.com/office/powerpoint/2010/main" val="3053429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63E8D-EDE6-415D-A121-3FB87F90166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Restraints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F009817-DB21-453E-8451-88C69295C2AF}"/>
              </a:ext>
            </a:extLst>
          </p:cNvPr>
          <p:cNvSpPr>
            <a:spLocks noGrp="1"/>
          </p:cNvSpPr>
          <p:nvPr>
            <p:ph type="body" idx="1"/>
          </p:nvPr>
        </p:nvSpPr>
        <p:spPr/>
        <p:txBody>
          <a:bodyPr>
            <a:normAutofit fontScale="92500"/>
          </a:bodyPr>
          <a:lstStyle/>
          <a:p>
            <a:r>
              <a:rPr lang="en-US" dirty="0"/>
              <a:t>Physical restraint is needed when a p</a:t>
            </a:r>
            <a:r>
              <a:rPr lang="en-US" u="none" strike="noStrike" baseline="0" dirty="0">
                <a:latin typeface="Arial" panose="020B0604020202020204" pitchFamily="34" charset="0"/>
              </a:rPr>
              <a:t>atient poses an imminent threat of violence</a:t>
            </a:r>
            <a:r>
              <a:rPr lang="en-US" dirty="0"/>
              <a:t>.</a:t>
            </a:r>
            <a:endParaRPr lang="en-US" u="none" strike="noStrike" baseline="0" dirty="0">
              <a:latin typeface="Arial" panose="020B0604020202020204" pitchFamily="34" charset="0"/>
            </a:endParaRPr>
          </a:p>
          <a:p>
            <a:r>
              <a:rPr lang="en-US" u="none" strike="noStrike" baseline="0" dirty="0">
                <a:latin typeface="Arial" panose="020B0604020202020204" pitchFamily="34" charset="0"/>
              </a:rPr>
              <a:t>Restraint is a process that restricts a patient’s normal movement.</a:t>
            </a:r>
          </a:p>
          <a:p>
            <a:r>
              <a:rPr lang="en-US" dirty="0"/>
              <a:t>G</a:t>
            </a:r>
            <a:r>
              <a:rPr lang="en-US" u="none" strike="noStrike" baseline="0" dirty="0">
                <a:latin typeface="Arial" panose="020B0604020202020204" pitchFamily="34" charset="0"/>
              </a:rPr>
              <a:t>oal: to prevent patient from harming self or others</a:t>
            </a:r>
          </a:p>
          <a:p>
            <a:r>
              <a:rPr lang="en-US" dirty="0"/>
              <a:t>T</a:t>
            </a:r>
            <a:r>
              <a:rPr lang="en-US" u="none" strike="noStrike" baseline="0" dirty="0">
                <a:latin typeface="Arial" panose="020B0604020202020204" pitchFamily="34" charset="0"/>
              </a:rPr>
              <a:t>wo forms of restraint: </a:t>
            </a:r>
          </a:p>
          <a:p>
            <a:pPr lvl="1"/>
            <a:r>
              <a:rPr lang="en-US" u="none" strike="noStrike" baseline="0" dirty="0">
                <a:latin typeface="Arial" panose="020B0604020202020204" pitchFamily="34" charset="0"/>
              </a:rPr>
              <a:t>Physical restraint, which involves directly holding on to a patient</a:t>
            </a:r>
          </a:p>
          <a:p>
            <a:pPr lvl="1"/>
            <a:r>
              <a:rPr lang="en-US" u="none" strike="noStrike" baseline="0" dirty="0">
                <a:latin typeface="Arial" panose="020B0604020202020204" pitchFamily="34" charset="0"/>
              </a:rPr>
              <a:t>Mechanical restraint, which involves the use of equipment such as a flexible band, strap, or cuff</a:t>
            </a:r>
          </a:p>
          <a:p>
            <a:pPr marR="0" lvl="0" rtl="0"/>
            <a:r>
              <a:rPr lang="en-US" u="none" strike="noStrike" baseline="0" dirty="0">
                <a:latin typeface="Arial" panose="020B0604020202020204" pitchFamily="34" charset="0"/>
              </a:rPr>
              <a:t>Only patients who are clearly demonstrating an imminent danger to themselves or others should be restrained. </a:t>
            </a:r>
          </a:p>
          <a:p>
            <a:pPr lvl="1"/>
            <a:r>
              <a:rPr lang="en-US" dirty="0"/>
              <a:t>It is b</a:t>
            </a:r>
            <a:r>
              <a:rPr lang="en-US" u="none" strike="noStrike" baseline="0" dirty="0">
                <a:latin typeface="Arial" panose="020B0604020202020204" pitchFamily="34" charset="0"/>
              </a:rPr>
              <a:t>est to seek patient’s cooperation to avoid the need for restraint.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31-7</a:t>
            </a:r>
          </a:p>
        </p:txBody>
      </p:sp>
    </p:spTree>
    <p:extLst>
      <p:ext uri="{BB962C8B-B14F-4D97-AF65-F5344CB8AC3E}">
        <p14:creationId xmlns:p14="http://schemas.microsoft.com/office/powerpoint/2010/main" val="2577573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6039A-DA2B-44EB-94A4-6107B29C4012}"/>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Restraints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1B818D4-B29B-4691-A8EF-D20D39D8A74C}"/>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Restraints</a:t>
            </a:r>
            <a:r>
              <a:rPr lang="en-US" u="none" strike="noStrike" dirty="0">
                <a:latin typeface="Arial" panose="020B0604020202020204" pitchFamily="34" charset="0"/>
              </a:rPr>
              <a:t> are warranted when </a:t>
            </a:r>
            <a:r>
              <a:rPr lang="en-US" dirty="0"/>
              <a:t>t</a:t>
            </a:r>
            <a:r>
              <a:rPr lang="en-US" u="none" strike="noStrike" baseline="0" dirty="0">
                <a:latin typeface="Arial" panose="020B0604020202020204" pitchFamily="34" charset="0"/>
              </a:rPr>
              <a:t>here is no alternative but to protect the safety of patient, the rescuers, and bystanders. </a:t>
            </a:r>
          </a:p>
          <a:p>
            <a:pPr lvl="1"/>
            <a:r>
              <a:rPr lang="en-US" dirty="0"/>
              <a:t>M</a:t>
            </a:r>
            <a:r>
              <a:rPr lang="en-US" u="none" strike="noStrike" baseline="0" dirty="0">
                <a:latin typeface="Arial" panose="020B0604020202020204" pitchFamily="34" charset="0"/>
              </a:rPr>
              <a:t>ost common indication is a violent psychotic patient. </a:t>
            </a:r>
          </a:p>
          <a:p>
            <a:pPr lvl="1"/>
            <a:r>
              <a:rPr lang="en-US" dirty="0"/>
              <a:t>It is a</a:t>
            </a:r>
            <a:r>
              <a:rPr lang="en-US" u="none" strike="noStrike" baseline="0" dirty="0">
                <a:latin typeface="Arial" panose="020B0604020202020204" pitchFamily="34" charset="0"/>
              </a:rPr>
              <a:t>lways best to ask for the assistance of area security or law enforcement personnel.</a:t>
            </a:r>
          </a:p>
          <a:p>
            <a:pPr lvl="2"/>
            <a:r>
              <a:rPr lang="en-US" dirty="0"/>
              <a:t>H</a:t>
            </a:r>
            <a:r>
              <a:rPr lang="en-US" u="none" strike="noStrike" baseline="0" dirty="0">
                <a:latin typeface="Arial" panose="020B0604020202020204" pitchFamily="34" charset="0"/>
              </a:rPr>
              <a:t>ave them restrain or isolate the individual.</a:t>
            </a:r>
          </a:p>
          <a:p>
            <a:pPr lvl="2"/>
            <a:r>
              <a:rPr lang="en-US" dirty="0"/>
              <a:t>B</a:t>
            </a:r>
            <a:r>
              <a:rPr lang="en-US" u="none" strike="noStrike" baseline="0" dirty="0">
                <a:latin typeface="Arial" panose="020B0604020202020204" pitchFamily="34" charset="0"/>
              </a:rPr>
              <a:t>oth for your safety and for the safety of others</a:t>
            </a:r>
          </a:p>
          <a:p>
            <a:pPr marR="0" lvl="0" rtl="0"/>
            <a:r>
              <a:rPr lang="en-US" u="none" strike="noStrike" baseline="0" dirty="0">
                <a:latin typeface="Arial" panose="020B0604020202020204" pitchFamily="34" charset="0"/>
              </a:rPr>
              <a:t> When a patient is violent, it is best not to enter the scene and to wait for police.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31-7</a:t>
            </a:r>
          </a:p>
        </p:txBody>
      </p:sp>
    </p:spTree>
    <p:extLst>
      <p:ext uri="{BB962C8B-B14F-4D97-AF65-F5344CB8AC3E}">
        <p14:creationId xmlns:p14="http://schemas.microsoft.com/office/powerpoint/2010/main" val="2265182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4EAC0B-4D70-4A23-B90F-A7CC44E826A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Restraining by Law Enforcement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CFCA902-19CD-4ABC-8399-DFDC096A2322}"/>
              </a:ext>
            </a:extLst>
          </p:cNvPr>
          <p:cNvSpPr>
            <a:spLocks noGrp="1"/>
          </p:cNvSpPr>
          <p:nvPr>
            <p:ph type="body" idx="1"/>
          </p:nvPr>
        </p:nvSpPr>
        <p:spPr/>
        <p:txBody>
          <a:bodyPr>
            <a:normAutofit/>
          </a:bodyPr>
          <a:lstStyle/>
          <a:p>
            <a:pPr marR="0" lvl="0" rtl="0"/>
            <a:r>
              <a:rPr lang="en-US" strike="noStrike" baseline="0" dirty="0">
                <a:latin typeface="Arial" panose="020B0604020202020204" pitchFamily="34" charset="0"/>
              </a:rPr>
              <a:t>Restraining a patient, if necessary, is always best done by law enforcement officials. </a:t>
            </a:r>
          </a:p>
          <a:p>
            <a:pPr marR="0" lvl="0" rtl="0"/>
            <a:r>
              <a:rPr lang="en-US" strike="noStrike" baseline="0" dirty="0">
                <a:latin typeface="Arial" panose="020B0604020202020204" pitchFamily="34" charset="0"/>
              </a:rPr>
              <a:t>Law enforcement personnel can restrain anyone if they have probable cause.</a:t>
            </a:r>
          </a:p>
          <a:p>
            <a:pPr lvl="1"/>
            <a:r>
              <a:rPr lang="en-US" dirty="0"/>
              <a:t>N</a:t>
            </a:r>
            <a:r>
              <a:rPr lang="en-US" strike="noStrike" baseline="0" dirty="0">
                <a:latin typeface="Arial" panose="020B0604020202020204" pitchFamily="34" charset="0"/>
              </a:rPr>
              <a:t>ot true for medical personnel</a:t>
            </a:r>
          </a:p>
          <a:p>
            <a:pPr lvl="1"/>
            <a:r>
              <a:rPr lang="en-US" strike="noStrike" baseline="0" dirty="0">
                <a:latin typeface="Arial" panose="020B0604020202020204" pitchFamily="34" charset="0"/>
              </a:rPr>
              <a:t>In many states, EMS personnel have protocols to physically and chemically restrain patients. </a:t>
            </a:r>
          </a:p>
          <a:p>
            <a:pPr lvl="1"/>
            <a:r>
              <a:rPr lang="en-US" dirty="0"/>
              <a:t>T</a:t>
            </a:r>
            <a:r>
              <a:rPr lang="en-US" strike="noStrike" baseline="0" dirty="0">
                <a:latin typeface="Arial" panose="020B0604020202020204" pitchFamily="34" charset="0"/>
              </a:rPr>
              <a:t>enet is to use only </a:t>
            </a:r>
            <a:r>
              <a:rPr lang="en-US" u="dbl" strike="noStrike" dirty="0">
                <a:solidFill>
                  <a:srgbClr val="FF0000"/>
                </a:solidFill>
                <a:latin typeface="Arial" panose="020B0604020202020204" pitchFamily="34" charset="0"/>
              </a:rPr>
              <a:t>reasonable force</a:t>
            </a:r>
            <a:r>
              <a:rPr lang="en-US" strike="noStrike" baseline="0" dirty="0">
                <a:latin typeface="Arial" panose="020B0604020202020204" pitchFamily="34" charset="0"/>
              </a:rPr>
              <a:t>, the minimum amount of force required to keep patient from hurting self or others. </a:t>
            </a:r>
          </a:p>
          <a:p>
            <a:pPr lvl="1"/>
            <a:r>
              <a:rPr lang="en-US" dirty="0"/>
              <a:t>B</a:t>
            </a:r>
            <a:r>
              <a:rPr lang="en-US" strike="noStrike" baseline="0" dirty="0">
                <a:latin typeface="Arial" panose="020B0604020202020204" pitchFamily="34" charset="0"/>
              </a:rPr>
              <a:t>e familiar with local protocols regarding the use of restraints and the procedures for restraining a combative patient.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31-8</a:t>
            </a:r>
          </a:p>
        </p:txBody>
      </p:sp>
    </p:spTree>
    <p:extLst>
      <p:ext uri="{BB962C8B-B14F-4D97-AF65-F5344CB8AC3E}">
        <p14:creationId xmlns:p14="http://schemas.microsoft.com/office/powerpoint/2010/main" val="24218335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DB20F1-4D08-4C9E-8CE2-3B1376E5D73A}"/>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kern="1600" dirty="0"/>
              <a:t> Keys to Restraining a Patient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F61564AD-D545-4F5C-80BF-7D3C20DC271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Ideally, a minimum of five people is required to safely restrain a patient: </a:t>
            </a:r>
          </a:p>
          <a:p>
            <a:pPr lvl="1"/>
            <a:r>
              <a:rPr lang="en-US" dirty="0"/>
              <a:t>O</a:t>
            </a:r>
            <a:r>
              <a:rPr lang="en-US" u="none" strike="noStrike" baseline="0" dirty="0">
                <a:latin typeface="Arial" panose="020B0604020202020204" pitchFamily="34" charset="0"/>
              </a:rPr>
              <a:t>ne person to hold each extremity and one person to hold patient’s head in neutral alignment</a:t>
            </a:r>
          </a:p>
          <a:p>
            <a:pPr lvl="1"/>
            <a:r>
              <a:rPr lang="en-US" u="none" strike="noStrike" baseline="0" dirty="0">
                <a:latin typeface="Arial" panose="020B0604020202020204" pitchFamily="34" charset="0"/>
              </a:rPr>
              <a:t>If patient must be mechanically restrained, a sixth person is needed to apply the mechanical restraints. </a:t>
            </a:r>
          </a:p>
          <a:p>
            <a:pPr marR="0" lvl="0" rtl="0"/>
            <a:r>
              <a:rPr lang="en-US" u="none" strike="noStrike" baseline="0" dirty="0">
                <a:latin typeface="Arial" panose="020B0604020202020204" pitchFamily="34" charset="0"/>
              </a:rPr>
              <a:t>Patient and/or the rescuers are more likely to be injured when too few personnel are available to properly restrain a patient. </a:t>
            </a:r>
          </a:p>
          <a:p>
            <a:pPr marR="0" lvl="0" rtl="0"/>
            <a:r>
              <a:rPr lang="en-US" u="none" strike="noStrike" baseline="0" dirty="0">
                <a:latin typeface="Arial" panose="020B0604020202020204" pitchFamily="34" charset="0"/>
              </a:rPr>
              <a:t>A team leader should be designated, and that leader should brief all personnel involved on their respective roles.</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31-8</a:t>
            </a:r>
          </a:p>
        </p:txBody>
      </p:sp>
    </p:spTree>
    <p:extLst>
      <p:ext uri="{BB962C8B-B14F-4D97-AF65-F5344CB8AC3E}">
        <p14:creationId xmlns:p14="http://schemas.microsoft.com/office/powerpoint/2010/main" val="662440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76122-EC6B-4663-912F-2C1C86D1D39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Keys to Restraining a Patient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F70C324-CD4E-433C-B8D1-54501E604CF1}"/>
              </a:ext>
            </a:extLst>
          </p:cNvPr>
          <p:cNvSpPr>
            <a:spLocks noGrp="1"/>
          </p:cNvSpPr>
          <p:nvPr>
            <p:ph type="body" idx="1"/>
          </p:nvPr>
        </p:nvSpPr>
        <p:spPr>
          <a:xfrm>
            <a:off x="891540" y="2527443"/>
            <a:ext cx="10435590" cy="3662474"/>
          </a:xfrm>
        </p:spPr>
        <p:txBody>
          <a:bodyPr/>
          <a:lstStyle/>
          <a:p>
            <a:pPr marR="0" lvl="0" rtl="0"/>
            <a:r>
              <a:rPr lang="en-US" u="none" strike="noStrike" baseline="0" dirty="0">
                <a:latin typeface="Arial" panose="020B0604020202020204" pitchFamily="34" charset="0"/>
              </a:rPr>
              <a:t>Once a plan is established, the team should move into position upon receiving a preestablished signal. </a:t>
            </a:r>
          </a:p>
          <a:p>
            <a:pPr marR="0" lvl="0" rtl="0"/>
            <a:r>
              <a:rPr lang="en-US" u="none" strike="noStrike" baseline="0" dirty="0">
                <a:latin typeface="Arial" panose="020B0604020202020204" pitchFamily="34" charset="0"/>
              </a:rPr>
              <a:t>A simple show of force will often prompt a patient to submit peacefully. </a:t>
            </a:r>
          </a:p>
          <a:p>
            <a:pPr marR="0" lvl="0" rtl="0"/>
            <a:r>
              <a:rPr lang="en-US" u="none" strike="noStrike" baseline="0" dirty="0">
                <a:latin typeface="Arial" panose="020B0604020202020204" pitchFamily="34" charset="0"/>
              </a:rPr>
              <a:t>The team leader should always attempt to seek patient’s cooperation and consent to treatment.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31-8</a:t>
            </a:r>
          </a:p>
        </p:txBody>
      </p:sp>
    </p:spTree>
    <p:extLst>
      <p:ext uri="{BB962C8B-B14F-4D97-AF65-F5344CB8AC3E}">
        <p14:creationId xmlns:p14="http://schemas.microsoft.com/office/powerpoint/2010/main" val="2186872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875921-9686-4758-9D59-5BBA916ECE89}"/>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Keys to Restraining a Patient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1AF17E2-15EB-4A9B-B108-3BD57C7065F6}"/>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If patient remains noncompliant, then it becomes necessary to restrain patient. </a:t>
            </a:r>
          </a:p>
          <a:p>
            <a:pPr marR="0" lvl="0" rtl="0"/>
            <a:r>
              <a:rPr lang="en-US" u="none" strike="noStrike" baseline="0" dirty="0">
                <a:latin typeface="Arial" panose="020B0604020202020204" pitchFamily="34" charset="0"/>
              </a:rPr>
              <a:t>Throughout the restraining process, continue to talk to patient, providing instructions in a firm voice. </a:t>
            </a:r>
          </a:p>
          <a:p>
            <a:pPr marR="0" lvl="0" rtl="0"/>
            <a:r>
              <a:rPr lang="en-US" u="none" strike="noStrike" baseline="0" dirty="0">
                <a:latin typeface="Arial" panose="020B0604020202020204" pitchFamily="34" charset="0"/>
              </a:rPr>
              <a:t>Be polite always.</a:t>
            </a:r>
          </a:p>
          <a:p>
            <a:pPr marR="0" lvl="0" rtl="0"/>
            <a:r>
              <a:rPr lang="en-US" u="none" strike="noStrike" baseline="0" dirty="0">
                <a:latin typeface="Arial" panose="020B0604020202020204" pitchFamily="34" charset="0"/>
              </a:rPr>
              <a:t>Use statements such as, “Sir, please stop fighting us,” “We are here to help you,” and “Please lie down.” </a:t>
            </a:r>
          </a:p>
          <a:p>
            <a:pPr marR="0" lvl="0" rtl="0"/>
            <a:r>
              <a:rPr lang="en-US" u="none" strike="noStrike" baseline="0" dirty="0">
                <a:latin typeface="Arial" panose="020B0604020202020204" pitchFamily="34" charset="0"/>
              </a:rPr>
              <a:t>Once patient is physically restrained, use only enough force to keep patient submissive.</a:t>
            </a:r>
          </a:p>
          <a:p>
            <a:pPr lvl="1"/>
            <a:r>
              <a:rPr lang="en-US" dirty="0"/>
              <a:t>A</a:t>
            </a:r>
            <a:r>
              <a:rPr lang="en-US" u="none" strike="noStrike" baseline="0" dirty="0">
                <a:latin typeface="Arial" panose="020B0604020202020204" pitchFamily="34" charset="0"/>
              </a:rPr>
              <a:t>ny additional force may be considered excessive.</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758323"/>
            <a:ext cx="1330037" cy="830997"/>
          </a:xfrm>
          <a:prstGeom prst="rect">
            <a:avLst/>
          </a:prstGeom>
          <a:noFill/>
        </p:spPr>
        <p:txBody>
          <a:bodyPr wrap="square" rtlCol="0">
            <a:spAutoFit/>
          </a:bodyPr>
          <a:lstStyle/>
          <a:p>
            <a:pPr algn="ctr"/>
            <a:r>
              <a:rPr lang="en-US" sz="2400" b="1" dirty="0"/>
              <a:t>31-7</a:t>
            </a:r>
          </a:p>
          <a:p>
            <a:pPr algn="ctr"/>
            <a:r>
              <a:rPr lang="en-US" sz="2400" b="1" dirty="0"/>
              <a:t>31-8</a:t>
            </a:r>
          </a:p>
        </p:txBody>
      </p:sp>
    </p:spTree>
    <p:extLst>
      <p:ext uri="{BB962C8B-B14F-4D97-AF65-F5344CB8AC3E}">
        <p14:creationId xmlns:p14="http://schemas.microsoft.com/office/powerpoint/2010/main" val="357667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0F4C1-8288-4C5C-AEB4-CACBBBFC863F}"/>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A Restrained Patient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7BECFEF-0A99-4094-9CDA-A86980FD6D8F}"/>
              </a:ext>
            </a:extLst>
          </p:cNvPr>
          <p:cNvSpPr>
            <a:spLocks noGrp="1"/>
          </p:cNvSpPr>
          <p:nvPr>
            <p:ph type="body" idx="1"/>
          </p:nvPr>
        </p:nvSpPr>
        <p:spPr>
          <a:xfrm>
            <a:off x="891540" y="2506894"/>
            <a:ext cx="10435590" cy="3683023"/>
          </a:xfrm>
        </p:spPr>
        <p:txBody>
          <a:bodyPr/>
          <a:lstStyle/>
          <a:p>
            <a:pPr marR="0" lvl="0" rtl="0"/>
            <a:r>
              <a:rPr lang="en-US" u="none" strike="noStrike" baseline="0" dirty="0">
                <a:latin typeface="Arial" panose="020B0604020202020204" pitchFamily="34" charset="0"/>
              </a:rPr>
              <a:t>Patients should be placed supine on a backboard to facilitate safe transport and the monitoring of vital signs. </a:t>
            </a:r>
          </a:p>
          <a:p>
            <a:pPr lvl="1"/>
            <a:r>
              <a:rPr lang="en-US" dirty="0"/>
              <a:t>E</a:t>
            </a:r>
            <a:r>
              <a:rPr lang="en-US" u="none" strike="noStrike" baseline="0" dirty="0">
                <a:latin typeface="Arial" panose="020B0604020202020204" pitchFamily="34" charset="0"/>
              </a:rPr>
              <a:t>xact method by which you mechanically restrain a patient should be consistent with local protocol as approved by your medical director.</a:t>
            </a:r>
          </a:p>
          <a:p>
            <a:pPr marR="0" lvl="0" rtl="0"/>
            <a:r>
              <a:rPr lang="en-US" u="none" strike="noStrike" baseline="0" dirty="0">
                <a:latin typeface="Arial" panose="020B0604020202020204" pitchFamily="34" charset="0"/>
              </a:rPr>
              <a:t>In one widely accepted technique, one of patient’s arms is secured to the board above patient’s head to prevent patient from sitting up. </a:t>
            </a:r>
          </a:p>
          <a:p>
            <a:pPr lvl="1"/>
            <a:r>
              <a:rPr lang="en-US" u="none" strike="noStrike" baseline="0" dirty="0">
                <a:latin typeface="Arial" panose="020B0604020202020204" pitchFamily="34" charset="0"/>
              </a:rPr>
              <a:t>Patient’s other arm should be extended alongside the torso and tied to the board.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31-8</a:t>
            </a:r>
          </a:p>
        </p:txBody>
      </p:sp>
    </p:spTree>
    <p:extLst>
      <p:ext uri="{BB962C8B-B14F-4D97-AF65-F5344CB8AC3E}">
        <p14:creationId xmlns:p14="http://schemas.microsoft.com/office/powerpoint/2010/main" val="1430547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A0DFB-3B56-4D46-BB3C-7712B168FB2A}"/>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A Restrained Patient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4C7E67D-0E1C-4D52-B14D-C7A710A43A0A}"/>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The legs, too, should be securely tied to the lower end of the board while remaining a neutral alignment. </a:t>
            </a:r>
          </a:p>
          <a:p>
            <a:pPr marR="0" lvl="0" rtl="0"/>
            <a:r>
              <a:rPr lang="en-US" u="none" strike="noStrike" baseline="0" dirty="0">
                <a:latin typeface="Arial" panose="020B0604020202020204" pitchFamily="34" charset="0"/>
              </a:rPr>
              <a:t>Additional straps may be secured across patient’s hips and chest to further increase restraint. </a:t>
            </a:r>
          </a:p>
          <a:p>
            <a:pPr marR="0" lvl="0" rtl="0"/>
            <a:r>
              <a:rPr lang="en-US" u="none" strike="noStrike" baseline="0" dirty="0">
                <a:latin typeface="Arial" panose="020B0604020202020204" pitchFamily="34" charset="0"/>
              </a:rPr>
              <a:t>Be ready to tip the board on its side should the patient vomit. </a:t>
            </a:r>
          </a:p>
          <a:p>
            <a:pPr marR="0" lvl="0" rtl="0"/>
            <a:r>
              <a:rPr lang="en-US" u="none" strike="noStrike" baseline="0" dirty="0">
                <a:latin typeface="Arial" panose="020B0604020202020204" pitchFamily="34" charset="0"/>
              </a:rPr>
              <a:t>Never stick your finger in a restrained patient’s mouth. </a:t>
            </a:r>
          </a:p>
          <a:p>
            <a:pPr marR="0" lvl="0" rtl="0"/>
            <a:r>
              <a:rPr lang="en-US" u="none" strike="noStrike" baseline="0" dirty="0">
                <a:latin typeface="Arial" panose="020B0604020202020204" pitchFamily="34" charset="0"/>
              </a:rPr>
              <a:t>Additionally, never restrain a patient in a prone position because death can result due to asphyxia. </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31-8</a:t>
            </a:r>
          </a:p>
        </p:txBody>
      </p:sp>
    </p:spTree>
    <p:extLst>
      <p:ext uri="{BB962C8B-B14F-4D97-AF65-F5344CB8AC3E}">
        <p14:creationId xmlns:p14="http://schemas.microsoft.com/office/powerpoint/2010/main" val="1920073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64185F-4ACC-4CDC-BB4B-9D1D259496C7}"/>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Further Care</a:t>
            </a:r>
            <a:r>
              <a:rPr lang="en-US" b="1" i="0" u="none" strike="noStrike" kern="1600" dirty="0"/>
              <a:t> for a Restrained Patient</a:t>
            </a:r>
            <a:endParaRPr lang="en-US" b="1" i="0" u="none" strike="noStrike" kern="1600" baseline="0" dirty="0"/>
          </a:p>
        </p:txBody>
      </p:sp>
      <p:sp>
        <p:nvSpPr>
          <p:cNvPr id="3" name="Text Placeholder 2">
            <a:extLst>
              <a:ext uri="{FF2B5EF4-FFF2-40B4-BE49-F238E27FC236}">
                <a16:creationId xmlns:a16="http://schemas.microsoft.com/office/drawing/2014/main" xmlns="" id="{05DD247A-7BD8-4FAD-AACD-5871A419A185}"/>
              </a:ext>
            </a:extLst>
          </p:cNvPr>
          <p:cNvSpPr>
            <a:spLocks noGrp="1"/>
          </p:cNvSpPr>
          <p:nvPr>
            <p:ph sz="half" idx="1"/>
          </p:nvPr>
        </p:nvSpPr>
        <p:spPr>
          <a:xfrm>
            <a:off x="755099" y="2009382"/>
            <a:ext cx="4855464" cy="4496512"/>
          </a:xfrm>
        </p:spPr>
        <p:txBody>
          <a:bodyPr>
            <a:normAutofit/>
          </a:bodyPr>
          <a:lstStyle/>
          <a:p>
            <a:pPr marR="0" lvl="0" rtl="0"/>
            <a:r>
              <a:rPr lang="en-US" sz="2000" u="none" strike="noStrike" baseline="0" dirty="0"/>
              <a:t>Under most circumstances, any patient who required physical restraint to be brought under control should be mechanically restrained until examined by a physician. </a:t>
            </a:r>
          </a:p>
          <a:p>
            <a:pPr marR="0" lvl="0" rtl="0"/>
            <a:r>
              <a:rPr lang="en-US" sz="2000" u="none" strike="noStrike" baseline="0" dirty="0"/>
              <a:t>Handcuffs may be used only by law enforcement personnel, who should physically accompany patient to the hospital. </a:t>
            </a:r>
          </a:p>
          <a:p>
            <a:pPr marR="0" lvl="0" rtl="0"/>
            <a:r>
              <a:rPr lang="en-US" sz="2000" u="none" strike="noStrike" baseline="0" dirty="0"/>
              <a:t>Restrained patients often try to persuade medical personnel to remove the restraints.</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30037" cy="461665"/>
          </a:xfrm>
          <a:prstGeom prst="rect">
            <a:avLst/>
          </a:prstGeom>
          <a:noFill/>
        </p:spPr>
        <p:txBody>
          <a:bodyPr wrap="square" rtlCol="0">
            <a:spAutoFit/>
          </a:bodyPr>
          <a:lstStyle/>
          <a:p>
            <a:pPr algn="ctr"/>
            <a:r>
              <a:rPr lang="en-US" sz="2400" b="1" dirty="0"/>
              <a:t>31-8</a:t>
            </a:r>
          </a:p>
        </p:txBody>
      </p:sp>
      <p:pic>
        <p:nvPicPr>
          <p:cNvPr id="5122" name="Picture 2" descr="Photo shows a patient strapped down to a stretcher being moved into a vehicle by two technicians as two others look 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372" y="2087331"/>
            <a:ext cx="3940628" cy="263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1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32C53-F66E-4134-84AA-6097077503CA}"/>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Documentation of a Restrained Patient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DD3D814-2993-40CD-AB9D-44E591114DA3}"/>
              </a:ext>
            </a:extLst>
          </p:cNvPr>
          <p:cNvSpPr>
            <a:spLocks noGrp="1"/>
          </p:cNvSpPr>
          <p:nvPr>
            <p:ph type="body" idx="1"/>
          </p:nvPr>
        </p:nvSpPr>
        <p:spPr>
          <a:xfrm>
            <a:off x="891540" y="2558265"/>
            <a:ext cx="10435590" cy="3631652"/>
          </a:xfrm>
        </p:spPr>
        <p:txBody>
          <a:bodyPr/>
          <a:lstStyle/>
          <a:p>
            <a:pPr marR="0" lvl="0" rtl="0"/>
            <a:r>
              <a:rPr lang="en-US" u="none" strike="noStrike" baseline="0" dirty="0">
                <a:latin typeface="Arial" panose="020B0604020202020204" pitchFamily="34" charset="0"/>
              </a:rPr>
              <a:t>Be sure to provide thorough documentation of both patient’s behavior before, during, and after the application of restraints and your reasons for using restraints. </a:t>
            </a:r>
          </a:p>
          <a:p>
            <a:pPr marR="0" lvl="0" rtl="0"/>
            <a:r>
              <a:rPr lang="en-US" u="none" strike="noStrike" baseline="0" dirty="0">
                <a:latin typeface="Arial" panose="020B0604020202020204" pitchFamily="34" charset="0"/>
              </a:rPr>
              <a:t>Documentation should also include what efforts were taken to avoid restraining patient, the restraint method(s) used, the total time patient was restrained, and all ongoing CMS exams.</a:t>
            </a:r>
          </a:p>
        </p:txBody>
      </p:sp>
    </p:spTree>
    <p:extLst>
      <p:ext uri="{BB962C8B-B14F-4D97-AF65-F5344CB8AC3E}">
        <p14:creationId xmlns:p14="http://schemas.microsoft.com/office/powerpoint/2010/main" val="3416645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C8055-D524-40A9-9DB6-BF8BE93F231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Reporting Abuse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042C506-6F6D-406E-A4E3-B5515CC03847}"/>
              </a:ext>
            </a:extLst>
          </p:cNvPr>
          <p:cNvSpPr>
            <a:spLocks noGrp="1"/>
          </p:cNvSpPr>
          <p:nvPr>
            <p:ph type="body" idx="1"/>
          </p:nvPr>
        </p:nvSpPr>
        <p:spPr>
          <a:xfrm>
            <a:off x="891540" y="2352782"/>
            <a:ext cx="10435590" cy="3837135"/>
          </a:xfrm>
        </p:spPr>
        <p:txBody>
          <a:bodyPr/>
          <a:lstStyle/>
          <a:p>
            <a:pPr marR="0" lvl="0" rtl="0"/>
            <a:r>
              <a:rPr lang="en-US" sz="2400" u="none" strike="noStrike" baseline="0" dirty="0">
                <a:latin typeface="Arial" panose="020B0604020202020204" pitchFamily="34" charset="0"/>
              </a:rPr>
              <a:t>Mandatory Reporting </a:t>
            </a:r>
          </a:p>
          <a:p>
            <a:pPr lvl="1"/>
            <a:r>
              <a:rPr lang="en-US" sz="2400" u="none" strike="noStrike" baseline="0" dirty="0">
                <a:latin typeface="Arial" panose="020B0604020202020204" pitchFamily="34" charset="0"/>
              </a:rPr>
              <a:t>You may be required to report abuse of a child, elder, or any person who is in immediate danger of being further harmed. </a:t>
            </a:r>
          </a:p>
          <a:p>
            <a:pPr lvl="1"/>
            <a:r>
              <a:rPr lang="en-US" sz="2400" u="none" strike="noStrike" baseline="0" dirty="0">
                <a:latin typeface="Arial" panose="020B0604020202020204" pitchFamily="34" charset="0"/>
              </a:rPr>
              <a:t>Check with your management and go by what your state or provincial laws mandate.</a:t>
            </a:r>
          </a:p>
        </p:txBody>
      </p:sp>
    </p:spTree>
    <p:extLst>
      <p:ext uri="{BB962C8B-B14F-4D97-AF65-F5344CB8AC3E}">
        <p14:creationId xmlns:p14="http://schemas.microsoft.com/office/powerpoint/2010/main" val="911966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1D9B2-17ED-4E67-B4A2-79763AD812A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b="1" i="0" u="none" strike="noStrike" kern="1600" dirty="0">
                <a:latin typeface="Arial" panose="020B0604020202020204" pitchFamily="34" charset="0"/>
              </a:rPr>
              <a:t> Critical Incident Stress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1C3E7D7-CB18-4017-8B33-847EF22CD9C2}"/>
              </a:ext>
            </a:extLst>
          </p:cNvPr>
          <p:cNvSpPr>
            <a:spLocks noGrp="1"/>
          </p:cNvSpPr>
          <p:nvPr>
            <p:ph type="body" idx="1"/>
          </p:nvPr>
        </p:nvSpPr>
        <p:spPr>
          <a:xfrm>
            <a:off x="631801" y="1816543"/>
            <a:ext cx="10695329" cy="5041457"/>
          </a:xfrm>
        </p:spPr>
        <p:txBody>
          <a:bodyPr>
            <a:normAutofit/>
          </a:bodyPr>
          <a:lstStyle/>
          <a:p>
            <a:r>
              <a:rPr lang="en-US" u="none" strike="noStrike" baseline="0" dirty="0">
                <a:latin typeface="Arial" panose="020B0604020202020204" pitchFamily="34" charset="0"/>
              </a:rPr>
              <a:t>As an OEC technician, you are not immune to the emotional and psychological consequences of managing ill or injured patients and witnessing death. </a:t>
            </a:r>
          </a:p>
          <a:p>
            <a:r>
              <a:rPr lang="en-US" dirty="0"/>
              <a:t>C</a:t>
            </a:r>
            <a:r>
              <a:rPr lang="en-US" u="none" strike="noStrike" baseline="0" dirty="0">
                <a:latin typeface="Arial" panose="020B0604020202020204" pitchFamily="34" charset="0"/>
              </a:rPr>
              <a:t>onsequences may be either short lived or long term. </a:t>
            </a:r>
          </a:p>
          <a:p>
            <a:r>
              <a:rPr lang="en-US" u="none" strike="noStrike" baseline="0" dirty="0">
                <a:latin typeface="Arial" panose="020B0604020202020204" pitchFamily="34" charset="0"/>
              </a:rPr>
              <a:t>Rescuers and others involved in extraordinary circumstances can be adversely affected by such encounters and can suffer a variety of symptoms of PTSD, including:</a:t>
            </a:r>
          </a:p>
          <a:p>
            <a:pPr lvl="1"/>
            <a:r>
              <a:rPr lang="en-US" sz="1900" u="none" strike="noStrike" baseline="0" dirty="0">
                <a:latin typeface="Arial" panose="020B0604020202020204" pitchFamily="34" charset="0"/>
              </a:rPr>
              <a:t>Difficulty concentrating</a:t>
            </a:r>
          </a:p>
          <a:p>
            <a:pPr lvl="1"/>
            <a:r>
              <a:rPr lang="en-US" sz="1900" u="none" strike="noStrike" baseline="0" dirty="0">
                <a:latin typeface="Arial" panose="020B0604020202020204" pitchFamily="34" charset="0"/>
              </a:rPr>
              <a:t>Inability to sleep</a:t>
            </a:r>
          </a:p>
          <a:p>
            <a:pPr lvl="1"/>
            <a:r>
              <a:rPr lang="en-US" sz="1900" u="none" strike="noStrike" baseline="0" dirty="0">
                <a:latin typeface="Arial" panose="020B0604020202020204" pitchFamily="34" charset="0"/>
              </a:rPr>
              <a:t>Repeatedly replaying the incident</a:t>
            </a:r>
          </a:p>
          <a:p>
            <a:pPr lvl="1"/>
            <a:r>
              <a:rPr lang="en-US" sz="1900" u="none" strike="noStrike" baseline="0" dirty="0">
                <a:latin typeface="Arial" panose="020B0604020202020204" pitchFamily="34" charset="0"/>
              </a:rPr>
              <a:t>Headache</a:t>
            </a:r>
          </a:p>
          <a:p>
            <a:pPr lvl="1"/>
            <a:r>
              <a:rPr lang="en-US" sz="1900" u="none" strike="noStrike" baseline="0" dirty="0">
                <a:latin typeface="Arial" panose="020B0604020202020204" pitchFamily="34" charset="0"/>
              </a:rPr>
              <a:t>Gastrointestinal abnormalities</a:t>
            </a:r>
          </a:p>
          <a:p>
            <a:pPr lvl="1"/>
            <a:r>
              <a:rPr lang="en-US" sz="1900" u="none" strike="noStrike" baseline="0" dirty="0">
                <a:latin typeface="Arial" panose="020B0604020202020204" pitchFamily="34" charset="0"/>
              </a:rPr>
              <a:t>Profound sadness</a:t>
            </a:r>
          </a:p>
          <a:p>
            <a:pPr lvl="1"/>
            <a:r>
              <a:rPr lang="en-US" sz="1900" u="none" strike="noStrike" baseline="0" dirty="0">
                <a:latin typeface="Arial" panose="020B0604020202020204" pitchFamily="34" charset="0"/>
              </a:rPr>
              <a:t>Depression</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31-9</a:t>
            </a:r>
          </a:p>
        </p:txBody>
      </p:sp>
    </p:spTree>
    <p:extLst>
      <p:ext uri="{BB962C8B-B14F-4D97-AF65-F5344CB8AC3E}">
        <p14:creationId xmlns:p14="http://schemas.microsoft.com/office/powerpoint/2010/main" val="3776424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2CF39-B5F4-4AEF-806A-CCC4FCB9BB1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Management:</a:t>
            </a:r>
            <a:r>
              <a:rPr lang="en-US" kern="1600" dirty="0"/>
              <a:t> Critical Incident Stress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6CA90F8-E361-479D-A793-D7774AA7B0D5}"/>
              </a:ext>
            </a:extLst>
          </p:cNvPr>
          <p:cNvSpPr>
            <a:spLocks noGrp="1"/>
          </p:cNvSpPr>
          <p:nvPr>
            <p:ph type="body" idx="1"/>
          </p:nvPr>
        </p:nvSpPr>
        <p:spPr>
          <a:xfrm>
            <a:off x="878205" y="2125211"/>
            <a:ext cx="10435590" cy="3986213"/>
          </a:xfrm>
        </p:spPr>
        <p:txBody>
          <a:bodyPr>
            <a:normAutofit/>
          </a:bodyPr>
          <a:lstStyle/>
          <a:p>
            <a:pPr marR="0" lvl="0" rtl="0"/>
            <a:r>
              <a:rPr lang="en-US" dirty="0"/>
              <a:t>P</a:t>
            </a:r>
            <a:r>
              <a:rPr lang="en-US" u="none" strike="noStrike" baseline="0" dirty="0">
                <a:latin typeface="Arial" panose="020B0604020202020204" pitchFamily="34" charset="0"/>
              </a:rPr>
              <a:t>rofessional help is available to rescuers who may need assistance in working through the aftermath of a traumatic incident.</a:t>
            </a:r>
          </a:p>
          <a:p>
            <a:pPr lvl="1"/>
            <a:r>
              <a:rPr lang="en-US" dirty="0"/>
              <a:t>M</a:t>
            </a:r>
            <a:r>
              <a:rPr lang="en-US" u="none" strike="noStrike" baseline="0" dirty="0">
                <a:latin typeface="Arial" panose="020B0604020202020204" pitchFamily="34" charset="0"/>
              </a:rPr>
              <a:t>any agencies have formal agreements with a local critical incident stress management (CISM) team created for this very purpose. </a:t>
            </a:r>
          </a:p>
          <a:p>
            <a:pPr marR="0" lvl="0" rtl="0"/>
            <a:r>
              <a:rPr lang="en-US" u="none" strike="noStrike" baseline="0" dirty="0">
                <a:latin typeface="Arial" panose="020B0604020202020204" pitchFamily="34" charset="0"/>
              </a:rPr>
              <a:t>If you find yourself disturbed by an incident, seek assistance.</a:t>
            </a:r>
          </a:p>
          <a:p>
            <a:pPr marR="0" lvl="0" rtl="0"/>
            <a:r>
              <a:rPr lang="en-US" u="none" strike="noStrike" baseline="0" dirty="0">
                <a:latin typeface="Arial" panose="020B0604020202020204" pitchFamily="34" charset="0"/>
              </a:rPr>
              <a:t>A critical incident stress debriefing (CISD) brings OEC technicians and a trained professional together to talk about the rescuers’ feelings.</a:t>
            </a:r>
          </a:p>
          <a:p>
            <a:pPr marR="0" lvl="0" rtl="0"/>
            <a:r>
              <a:rPr lang="en-US" u="none" strike="noStrike" baseline="0" dirty="0">
                <a:latin typeface="Arial" panose="020B0604020202020204" pitchFamily="34" charset="0"/>
              </a:rPr>
              <a:t>CISD may help OEC technicians understand the signs and symptoms of stress and receive reassurance and coping techniques from a trained professional.</a:t>
            </a: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31-9</a:t>
            </a:r>
          </a:p>
        </p:txBody>
      </p:sp>
    </p:spTree>
    <p:extLst>
      <p:ext uri="{BB962C8B-B14F-4D97-AF65-F5344CB8AC3E}">
        <p14:creationId xmlns:p14="http://schemas.microsoft.com/office/powerpoint/2010/main" val="3058426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1A71A-6425-452E-A932-9CD7F50EE59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PRESENTATION</a:t>
            </a:r>
          </a:p>
        </p:txBody>
      </p:sp>
      <p:sp>
        <p:nvSpPr>
          <p:cNvPr id="3" name="Text Placeholder 2">
            <a:extLst>
              <a:ext uri="{FF2B5EF4-FFF2-40B4-BE49-F238E27FC236}">
                <a16:creationId xmlns:a16="http://schemas.microsoft.com/office/drawing/2014/main" xmlns="" id="{58D8E2F2-36E3-4471-B756-7C9517DD85A3}"/>
              </a:ext>
            </a:extLst>
          </p:cNvPr>
          <p:cNvSpPr>
            <a:spLocks noGrp="1"/>
          </p:cNvSpPr>
          <p:nvPr>
            <p:ph type="body" idx="1"/>
          </p:nvPr>
        </p:nvSpPr>
        <p:spPr>
          <a:xfrm>
            <a:off x="555725" y="2137024"/>
            <a:ext cx="11080550" cy="3965824"/>
          </a:xfrm>
        </p:spPr>
        <p:txBody>
          <a:bodyPr>
            <a:normAutofit/>
          </a:bodyPr>
          <a:lstStyle/>
          <a:p>
            <a:pPr lvl="0"/>
            <a:r>
              <a:rPr lang="en-US" dirty="0"/>
              <a:t>You receive a call to respond to a person “having an anxiety attack.” Upon your arrival, you find a visibly upset male who appears to be in his 40s sitting on a bench along one of the area’s popular trails. The man, who is wild-eyed and appears to be anxious, is yelling at a nearby female, who identifies herself as the man’s wife. Upon identifying yourself, the man yells angrily at you to “Get away or I’m going to punch you!” while repeatedly clenching and unclenching his fists. </a:t>
            </a:r>
          </a:p>
          <a:p>
            <a:pPr lvl="0"/>
            <a:endParaRPr lang="en-US" b="1" i="1" dirty="0"/>
          </a:p>
          <a:p>
            <a:pPr lvl="0"/>
            <a:r>
              <a:rPr lang="en-US" i="1" dirty="0"/>
              <a:t>What should you do? </a:t>
            </a:r>
            <a:endParaRPr lang="en-US" i="1" u="none" strike="noStrike" baseline="0" dirty="0">
              <a:latin typeface="Arial Black" panose="020B0A04020102020204" pitchFamily="34" charset="0"/>
            </a:endParaRPr>
          </a:p>
        </p:txBody>
      </p:sp>
    </p:spTree>
    <p:extLst>
      <p:ext uri="{BB962C8B-B14F-4D97-AF65-F5344CB8AC3E}">
        <p14:creationId xmlns:p14="http://schemas.microsoft.com/office/powerpoint/2010/main" val="2186066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567F5-F718-4263-B979-A57AA37B5C1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a16="http://schemas.microsoft.com/office/drawing/2014/main" xmlns="" id="{C5882B0F-31FA-4D23-BF28-E3CA5009CD91}"/>
              </a:ext>
            </a:extLst>
          </p:cNvPr>
          <p:cNvSpPr>
            <a:spLocks noGrp="1"/>
          </p:cNvSpPr>
          <p:nvPr>
            <p:ph type="body" idx="1"/>
          </p:nvPr>
        </p:nvSpPr>
        <p:spPr>
          <a:xfrm>
            <a:off x="452063" y="1684963"/>
            <a:ext cx="10875067" cy="4746660"/>
          </a:xfrm>
        </p:spPr>
        <p:txBody>
          <a:bodyPr>
            <a:normAutofit/>
          </a:bodyPr>
          <a:lstStyle/>
          <a:p>
            <a:pPr marR="0" lvl="0" rtl="0">
              <a:lnSpc>
                <a:spcPct val="110000"/>
              </a:lnSpc>
            </a:pPr>
            <a:r>
              <a:rPr lang="en-US" u="none" strike="noStrike" baseline="0" dirty="0">
                <a:latin typeface="Arial" panose="020B0604020202020204" pitchFamily="34" charset="0"/>
              </a:rPr>
              <a:t>Your immediate concern is for your own safety and for that of others near the irate man. As other OEC technicians clear bystanders from the scene, you attempt to defuse the situation using a calm and caring tone. You assure the man that you are there to help him. Within a few minutes, he begins to settle down, and then he starts to cry.</a:t>
            </a:r>
          </a:p>
          <a:p>
            <a:pPr marR="0" lvl="0" rtl="0">
              <a:lnSpc>
                <a:spcPct val="110000"/>
              </a:lnSpc>
            </a:pPr>
            <a:r>
              <a:rPr lang="en-US" u="none" strike="noStrike" baseline="0" dirty="0">
                <a:latin typeface="Arial" panose="020B0604020202020204" pitchFamily="34" charset="0"/>
              </a:rPr>
              <a:t>After obtaining his permission, you carefully approach the man in a nonthreatening manner. As you begin to build trust, you learn that patient’s brother died 1 year ago today. The man and his wife were hiking up to the top of their brother’s favorite ridge, where they planned to release his ashes into the wind. Today is patient’s first time hiking in over 5 years. He is still upset and repeatedly says, “I can’t believe that he’s gone.”</a:t>
            </a:r>
          </a:p>
        </p:txBody>
      </p:sp>
    </p:spTree>
    <p:extLst>
      <p:ext uri="{BB962C8B-B14F-4D97-AF65-F5344CB8AC3E}">
        <p14:creationId xmlns:p14="http://schemas.microsoft.com/office/powerpoint/2010/main" val="2503996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566C4-4D3C-4C33-8709-94630C0628B4}"/>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Chapter Overview</a:t>
            </a:r>
          </a:p>
        </p:txBody>
      </p:sp>
      <p:sp>
        <p:nvSpPr>
          <p:cNvPr id="3" name="Text Placeholder 2">
            <a:extLst>
              <a:ext uri="{FF2B5EF4-FFF2-40B4-BE49-F238E27FC236}">
                <a16:creationId xmlns:a16="http://schemas.microsoft.com/office/drawing/2014/main" xmlns="" id="{B88789AF-A5BA-49B7-B48C-BB771A445F35}"/>
              </a:ext>
            </a:extLst>
          </p:cNvPr>
          <p:cNvSpPr>
            <a:spLocks noGrp="1"/>
          </p:cNvSpPr>
          <p:nvPr>
            <p:ph sz="half" idx="1"/>
          </p:nvPr>
        </p:nvSpPr>
        <p:spPr>
          <a:xfrm>
            <a:off x="705869" y="1709580"/>
            <a:ext cx="5070764" cy="4729436"/>
          </a:xfrm>
        </p:spPr>
        <p:txBody>
          <a:bodyPr>
            <a:noAutofit/>
          </a:bodyPr>
          <a:lstStyle/>
          <a:p>
            <a:pPr>
              <a:lnSpc>
                <a:spcPct val="90000"/>
              </a:lnSpc>
            </a:pPr>
            <a:r>
              <a:rPr lang="en-US" u="none" strike="noStrike" baseline="0" dirty="0"/>
              <a:t>OEC</a:t>
            </a:r>
            <a:r>
              <a:rPr lang="en-US" u="none" strike="noStrike" dirty="0"/>
              <a:t> Technicians </a:t>
            </a:r>
            <a:r>
              <a:rPr lang="en-US" u="none" strike="noStrike" baseline="0" dirty="0"/>
              <a:t>may encounter people who are in </a:t>
            </a:r>
            <a:r>
              <a:rPr lang="en-US" u="dbl" strike="noStrike" dirty="0">
                <a:solidFill>
                  <a:srgbClr val="FF0000"/>
                </a:solidFill>
              </a:rPr>
              <a:t>crisis</a:t>
            </a:r>
            <a:r>
              <a:rPr lang="en-US" u="none" strike="noStrike" baseline="0" dirty="0"/>
              <a:t>, behaving in an unexpected, unusual, or possibly dangerous manner. </a:t>
            </a:r>
          </a:p>
          <a:p>
            <a:pPr>
              <a:lnSpc>
                <a:spcPct val="90000"/>
              </a:lnSpc>
            </a:pPr>
            <a:r>
              <a:rPr lang="en-US" dirty="0"/>
              <a:t>M</a:t>
            </a:r>
            <a:r>
              <a:rPr lang="en-US" u="none" strike="noStrike" baseline="0" dirty="0"/>
              <a:t>ay be caused by a variety of conditions ranging from relatively minor to immediately life threatening </a:t>
            </a:r>
          </a:p>
          <a:p>
            <a:pPr marR="0" lvl="0" rtl="0">
              <a:lnSpc>
                <a:spcPct val="90000"/>
              </a:lnSpc>
            </a:pPr>
            <a:r>
              <a:rPr lang="en-US" u="none" strike="noStrike" baseline="0" dirty="0"/>
              <a:t>Regardless of the cause, scene safety remains your first concern.</a:t>
            </a:r>
          </a:p>
          <a:p>
            <a:pPr marR="0" lvl="0" rtl="0">
              <a:lnSpc>
                <a:spcPct val="90000"/>
              </a:lnSpc>
            </a:pPr>
            <a:r>
              <a:rPr lang="en-US" u="none" strike="noStrike" baseline="0" dirty="0"/>
              <a:t>Failure to recognize abnormal behavior or an unsafe situation could result in serious injury to you, patient, or others.</a:t>
            </a:r>
          </a:p>
        </p:txBody>
      </p:sp>
      <p:pic>
        <p:nvPicPr>
          <p:cNvPr id="1026" name="Picture 2" descr="Photo shows an O E C technician interacting with a man who has his right fisted hand raised in a s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6642" y="1825643"/>
            <a:ext cx="4439330" cy="33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19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E1067-2C70-4A52-8BD8-AF937B0A6C4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a16="http://schemas.microsoft.com/office/drawing/2014/main" xmlns="" id="{BB37DB28-E4CB-479C-B6BE-3F112101F412}"/>
              </a:ext>
            </a:extLst>
          </p:cNvPr>
          <p:cNvSpPr>
            <a:spLocks noGrp="1"/>
          </p:cNvSpPr>
          <p:nvPr>
            <p:ph type="body" idx="1"/>
          </p:nvPr>
        </p:nvSpPr>
        <p:spPr>
          <a:xfrm>
            <a:off x="883577" y="1407560"/>
            <a:ext cx="10731229" cy="5247213"/>
          </a:xfrm>
        </p:spPr>
        <p:txBody>
          <a:bodyPr>
            <a:normAutofit/>
          </a:bodyPr>
          <a:lstStyle/>
          <a:p>
            <a:pPr marR="0" lvl="0" rtl="0"/>
            <a:r>
              <a:rPr lang="en-US" u="none" strike="noStrike" baseline="0" dirty="0">
                <a:latin typeface="Arial" panose="020B0604020202020204" pitchFamily="34" charset="0"/>
              </a:rPr>
              <a:t>Patient is now breathing deep and hard and continues to cry intermittently, but he is alert and oriented to place, date, and time. During your assessment, you learn that patient has not eaten since last night, and that he never eats breakfast. Patient is not diabetic.</a:t>
            </a:r>
          </a:p>
          <a:p>
            <a:pPr marR="0" lvl="0" rtl="0"/>
            <a:r>
              <a:rPr lang="en-US" u="none" strike="noStrike" baseline="0" dirty="0">
                <a:latin typeface="Arial" panose="020B0604020202020204" pitchFamily="34" charset="0"/>
              </a:rPr>
              <a:t>It is now midday. With prompting, you get patient to agree to eat an energy bar while you continue your assessment. He denies chest pain. He complains that his lips and hands are tingling and that he feels like he may “pass out.” The physical assessment is unremarkable for obvious trauma, although patient’s fingers are now tightly contorted. He begins to become agitated because he cannot open his hands. He denies that this has ever happened before or having used any mind-altering substances. He agrees to let you take his vital signs. His heart rate is 108 beats per minute, his blood pressure is 126/72 mm Hg, and his respiratory rate is 26 breaths per minute. His skin is somewhat sweaty and warm to the touch.</a:t>
            </a:r>
          </a:p>
          <a:p>
            <a:pPr marR="0" lvl="0" rtl="0"/>
            <a:r>
              <a:rPr lang="en-US" i="1" u="none" strike="noStrike" baseline="0" dirty="0">
                <a:latin typeface="Arial" panose="020B0604020202020204" pitchFamily="34" charset="0"/>
              </a:rPr>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3651273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F728F-D0C4-462E-BE79-B60099D45F4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DB7EFC6C-F9F2-4122-8090-A68A1618D381}"/>
              </a:ext>
            </a:extLst>
          </p:cNvPr>
          <p:cNvSpPr>
            <a:spLocks noGrp="1"/>
          </p:cNvSpPr>
          <p:nvPr>
            <p:ph type="body" idx="1"/>
          </p:nvPr>
        </p:nvSpPr>
        <p:spPr>
          <a:xfrm>
            <a:off x="667820" y="1592494"/>
            <a:ext cx="10659310" cy="5144473"/>
          </a:xfrm>
        </p:spPr>
        <p:txBody>
          <a:bodyPr>
            <a:normAutofit/>
          </a:bodyPr>
          <a:lstStyle/>
          <a:p>
            <a:pPr marR="0" lvl="0" rtl="0"/>
            <a:r>
              <a:rPr lang="en-US" u="none" strike="noStrike" baseline="0" dirty="0">
                <a:latin typeface="Arial" panose="020B0604020202020204" pitchFamily="34" charset="0"/>
              </a:rPr>
              <a:t>You try to calm patient by having him breathe in a slow, controlled fashion. After several minutes, he calms down and stops crying. Shortly thereafter, the tingling subsides, so he now has full use of his hands and no longer feels faint. He drinks a bottled sports drink from his backpack. Embarrassed, he tells you that he has been very stressed since his older brother died, and he thanks you for your kindness. You and another OEC technician accompany patient and his wife to the top of the ridge, which is only a quarter mile away. From a respectful distance, you watch as the pair open an urn and throw ashes off the ridge. As the two hug each other, you smile, knowing that the healing process has begun.</a:t>
            </a:r>
          </a:p>
          <a:p>
            <a:pPr marR="0" lvl="0" rtl="0"/>
            <a:r>
              <a:rPr lang="en-US" u="none" strike="noStrike" baseline="0" dirty="0">
                <a:latin typeface="Arial" panose="020B0604020202020204" pitchFamily="34" charset="0"/>
              </a:rPr>
              <a:t>This behavioral emergency was likely brought on by the combination of anxiety and grief. The techniques used to manage patient and his behavior enabled the OEC technician to determine it was not a medical emergency and deescalate what could have been a potentially difficult situation.</a:t>
            </a:r>
          </a:p>
        </p:txBody>
      </p:sp>
    </p:spTree>
    <p:extLst>
      <p:ext uri="{BB962C8B-B14F-4D97-AF65-F5344CB8AC3E}">
        <p14:creationId xmlns:p14="http://schemas.microsoft.com/office/powerpoint/2010/main" val="1685970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26925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82AFA-2FD9-4C57-BEA3-030F595D292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OEC Skill 33-1: Physical/Mechanical Restraint of a Patient</a:t>
            </a:r>
          </a:p>
        </p:txBody>
      </p:sp>
      <p:sp>
        <p:nvSpPr>
          <p:cNvPr id="3" name="Text Placeholder 2">
            <a:extLst>
              <a:ext uri="{FF2B5EF4-FFF2-40B4-BE49-F238E27FC236}">
                <a16:creationId xmlns:a16="http://schemas.microsoft.com/office/drawing/2014/main" xmlns="" id="{C84D4476-A985-47C2-9481-EB4ED24C224B}"/>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1. Make a plan involving all the rescuers and then have one person speak calmly with patient. </a:t>
            </a:r>
          </a:p>
        </p:txBody>
      </p:sp>
      <p:pic>
        <p:nvPicPr>
          <p:cNvPr id="7" name="Picture 4" descr="Photo shows one O E C technician speaking calmly with the person while four others are standing at a distance surrounding the person" title="Photo shows Physical/Mechanical Restraint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224" y="1578012"/>
            <a:ext cx="5096058" cy="324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82AFA-2FD9-4C57-BEA3-030F595D292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OEC Skill 33-1: Physical/Mechanical Restraint of a Patient</a:t>
            </a:r>
          </a:p>
        </p:txBody>
      </p:sp>
      <p:sp>
        <p:nvSpPr>
          <p:cNvPr id="3" name="Text Placeholder 2">
            <a:extLst>
              <a:ext uri="{FF2B5EF4-FFF2-40B4-BE49-F238E27FC236}">
                <a16:creationId xmlns:a16="http://schemas.microsoft.com/office/drawing/2014/main" xmlns="" id="{C84D4476-A985-47C2-9481-EB4ED24C224B}"/>
              </a:ext>
            </a:extLst>
          </p:cNvPr>
          <p:cNvSpPr>
            <a:spLocks noGrp="1"/>
          </p:cNvSpPr>
          <p:nvPr>
            <p:ph sz="half" idx="1"/>
          </p:nvPr>
        </p:nvSpPr>
        <p:spPr>
          <a:xfrm>
            <a:off x="914400" y="1461052"/>
            <a:ext cx="4855464" cy="4729436"/>
          </a:xfrm>
        </p:spPr>
        <p:txBody>
          <a:bodyPr>
            <a:normAutofit/>
          </a:bodyPr>
          <a:lstStyle/>
          <a:p>
            <a:pPr marR="0" lvl="0" rtl="0"/>
            <a:r>
              <a:rPr lang="en-US" strike="noStrike" baseline="0" dirty="0"/>
              <a:t>2. The team moves into position upon receiving a preestablished signal. Each member of the team should restrain either a single limb or the head. </a:t>
            </a:r>
          </a:p>
        </p:txBody>
      </p:sp>
      <p:pic>
        <p:nvPicPr>
          <p:cNvPr id="12" name="Picture 5" descr="Photo shows one technician restraining the head, one the arm and two others crouched and restraining each leg of the person." title="Photo shows Physical/Mechanical Restraint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264" y="1600331"/>
            <a:ext cx="5071048" cy="312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7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82AFA-2FD9-4C57-BEA3-030F595D292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OEC Skill 33-1: Physical/Mechanical Restraint of a Patient</a:t>
            </a:r>
          </a:p>
        </p:txBody>
      </p:sp>
      <p:sp>
        <p:nvSpPr>
          <p:cNvPr id="3" name="Text Placeholder 2">
            <a:extLst>
              <a:ext uri="{FF2B5EF4-FFF2-40B4-BE49-F238E27FC236}">
                <a16:creationId xmlns:a16="http://schemas.microsoft.com/office/drawing/2014/main" xmlns="" id="{C84D4476-A985-47C2-9481-EB4ED24C224B}"/>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3. Firmly support patient as you lower the person to the ground or onto a backboard. </a:t>
            </a:r>
          </a:p>
        </p:txBody>
      </p:sp>
      <p:pic>
        <p:nvPicPr>
          <p:cNvPr id="9" name="Picture 6" descr="Photo shows five O E C technicians holding the person to a backboard. " title="Photo shows Physical/Mechanical Restraint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303" y="1594914"/>
            <a:ext cx="5096058" cy="324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19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82AFA-2FD9-4C57-BEA3-030F595D292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OEC Skill 33-1: Physical/Mechanical Restraint of a Patient</a:t>
            </a:r>
          </a:p>
        </p:txBody>
      </p:sp>
      <p:sp>
        <p:nvSpPr>
          <p:cNvPr id="3" name="Text Placeholder 2">
            <a:extLst>
              <a:ext uri="{FF2B5EF4-FFF2-40B4-BE49-F238E27FC236}">
                <a16:creationId xmlns:a16="http://schemas.microsoft.com/office/drawing/2014/main" xmlns="" id="{C84D4476-A985-47C2-9481-EB4ED24C224B}"/>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dirty="0"/>
              <a:t>4. Secure patient with the right arm over the head and the left arm along the torso.</a:t>
            </a:r>
          </a:p>
        </p:txBody>
      </p:sp>
      <p:pic>
        <p:nvPicPr>
          <p:cNvPr id="5" name="Picture 7" descr=" Photo shows O E C technicians securing the patient with straps." title="Photo shows Physical/Mechanical Restraint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76" y="1603570"/>
            <a:ext cx="5096058" cy="319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82AFA-2FD9-4C57-BEA3-030F595D292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OEC Skill 33-1: Physical/Mechanical Restraint of a Patient</a:t>
            </a:r>
          </a:p>
        </p:txBody>
      </p:sp>
      <p:sp>
        <p:nvSpPr>
          <p:cNvPr id="3" name="Text Placeholder 2">
            <a:extLst>
              <a:ext uri="{FF2B5EF4-FFF2-40B4-BE49-F238E27FC236}">
                <a16:creationId xmlns:a16="http://schemas.microsoft.com/office/drawing/2014/main" xmlns="" id="{C84D4476-A985-47C2-9481-EB4ED24C224B}"/>
              </a:ext>
            </a:extLst>
          </p:cNvPr>
          <p:cNvSpPr>
            <a:spLocks noGrp="1"/>
          </p:cNvSpPr>
          <p:nvPr>
            <p:ph sz="half" idx="1"/>
          </p:nvPr>
        </p:nvSpPr>
        <p:spPr>
          <a:xfrm>
            <a:off x="914400" y="1461052"/>
            <a:ext cx="4855464" cy="4729436"/>
          </a:xfrm>
        </p:spPr>
        <p:txBody>
          <a:bodyPr>
            <a:normAutofit/>
          </a:bodyPr>
          <a:lstStyle/>
          <a:p>
            <a:pPr marR="0" lvl="0" rtl="0"/>
            <a:r>
              <a:rPr lang="en-US" u="none" strike="noStrike" baseline="0"/>
              <a:t>5. Tie </a:t>
            </a:r>
            <a:r>
              <a:rPr lang="en-US" u="none" strike="noStrike" baseline="0" dirty="0"/>
              <a:t>patient down completely, using as many straps as needed; be prepared to tilt the board if patient should vomit. </a:t>
            </a:r>
          </a:p>
        </p:txBody>
      </p:sp>
      <p:pic>
        <p:nvPicPr>
          <p:cNvPr id="8194" name="Picture 2" descr="Photo shows the patient completely strapped to the backboard with straps across the chest, the abdomen, the thighs, and the ankle." title="Photo shows Physical/Mechanical Restraint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652" y="1658804"/>
            <a:ext cx="4092348" cy="255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6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ECA6A-BBE2-4A6A-AC40-44C827B1E27C}"/>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a16="http://schemas.microsoft.com/office/drawing/2014/main" xmlns="" id="{8AC2D043-A8A2-4B64-B698-F44D73321B81}"/>
              </a:ext>
            </a:extLst>
          </p:cNvPr>
          <p:cNvSpPr>
            <a:spLocks noGrp="1"/>
          </p:cNvSpPr>
          <p:nvPr>
            <p:ph type="body" idx="1"/>
          </p:nvPr>
        </p:nvSpPr>
        <p:spPr/>
        <p:txBody>
          <a:bodyPr>
            <a:normAutofit/>
          </a:bodyPr>
          <a:lstStyle/>
          <a:p>
            <a:pPr marR="0" lvl="0" rtl="0">
              <a:buClr>
                <a:schemeClr val="tx2"/>
              </a:buClr>
            </a:pPr>
            <a:r>
              <a:rPr lang="en-US" u="dbl" strike="noStrike" dirty="0">
                <a:solidFill>
                  <a:srgbClr val="FF0000"/>
                </a:solidFill>
                <a:latin typeface="Arial" panose="020B0604020202020204" pitchFamily="34" charset="0"/>
              </a:rPr>
              <a:t>Behavior</a:t>
            </a:r>
            <a:r>
              <a:rPr lang="en-US" u="none" strike="noStrike" baseline="0" dirty="0">
                <a:latin typeface="Arial" panose="020B0604020202020204" pitchFamily="34" charset="0"/>
              </a:rPr>
              <a:t> is the way one acts or conducts oneself, especially toward others. </a:t>
            </a:r>
          </a:p>
          <a:p>
            <a:pPr lvl="1"/>
            <a:r>
              <a:rPr lang="en-US" dirty="0"/>
              <a:t>E</a:t>
            </a:r>
            <a:r>
              <a:rPr lang="en-US" u="none" strike="noStrike" baseline="0" dirty="0">
                <a:latin typeface="Arial" panose="020B0604020202020204" pitchFamily="34" charset="0"/>
              </a:rPr>
              <a:t>nvironment, other relationships, and internal feelings contribute to behavior. </a:t>
            </a:r>
          </a:p>
          <a:p>
            <a:pPr lvl="1"/>
            <a:r>
              <a:rPr lang="en-US" u="none" strike="noStrike" baseline="0" dirty="0">
                <a:latin typeface="Arial" panose="020B0604020202020204" pitchFamily="34" charset="0"/>
              </a:rPr>
              <a:t>Some behaviors come from underlying emotions, such as laughing, crying, or yelling. </a:t>
            </a:r>
          </a:p>
          <a:p>
            <a:pPr marR="0" lvl="0" rtl="0"/>
            <a:r>
              <a:rPr lang="en-US" u="none" strike="noStrike" baseline="0" dirty="0">
                <a:latin typeface="Arial" panose="020B0604020202020204" pitchFamily="34" charset="0"/>
              </a:rPr>
              <a:t>Whether one’s behavior is considered normal or abnormal is subjective and largely depends on social norms, which vary from region to region and from culture to culture. </a:t>
            </a:r>
          </a:p>
          <a:p>
            <a:pPr marR="0" lvl="0" rtl="0"/>
            <a:r>
              <a:rPr lang="en-US" u="none" strike="noStrike" baseline="0" dirty="0">
                <a:latin typeface="Arial" panose="020B0604020202020204" pitchFamily="34" charset="0"/>
              </a:rPr>
              <a:t>When a person’s behavior differs from accepted norms, the person’s actions are considered abnormal. </a:t>
            </a:r>
          </a:p>
          <a:p>
            <a:pPr lvl="1"/>
            <a:r>
              <a:rPr lang="en-US" u="none" strike="noStrike" baseline="0" dirty="0">
                <a:latin typeface="Arial" panose="020B0604020202020204" pitchFamily="34" charset="0"/>
              </a:rPr>
              <a:t>If severe enough, the person is experiencing a behavioral emergency.</a:t>
            </a:r>
          </a:p>
        </p:txBody>
      </p:sp>
      <p:pic>
        <p:nvPicPr>
          <p:cNvPr id="4" name="Picture 3"/>
          <p:cNvPicPr>
            <a:picLocks noChangeAspect="1"/>
          </p:cNvPicPr>
          <p:nvPr/>
        </p:nvPicPr>
        <p:blipFill>
          <a:blip r:embed="rId2"/>
          <a:stretch>
            <a:fillRect/>
          </a:stretch>
        </p:blipFill>
        <p:spPr>
          <a:xfrm>
            <a:off x="10200673" y="440311"/>
            <a:ext cx="1359526" cy="1365622"/>
          </a:xfrm>
          <a:prstGeom prst="rect">
            <a:avLst/>
          </a:prstGeom>
        </p:spPr>
      </p:pic>
      <p:sp>
        <p:nvSpPr>
          <p:cNvPr id="5" name="TextBox 4"/>
          <p:cNvSpPr txBox="1"/>
          <p:nvPr/>
        </p:nvSpPr>
        <p:spPr>
          <a:xfrm>
            <a:off x="10200673" y="892289"/>
            <a:ext cx="1330037" cy="461665"/>
          </a:xfrm>
          <a:prstGeom prst="rect">
            <a:avLst/>
          </a:prstGeom>
          <a:noFill/>
        </p:spPr>
        <p:txBody>
          <a:bodyPr wrap="square" rtlCol="0">
            <a:spAutoFit/>
          </a:bodyPr>
          <a:lstStyle/>
          <a:p>
            <a:pPr algn="ctr"/>
            <a:r>
              <a:rPr lang="en-US" sz="2400" b="1" dirty="0"/>
              <a:t>31-1</a:t>
            </a:r>
          </a:p>
        </p:txBody>
      </p:sp>
    </p:spTree>
    <p:extLst>
      <p:ext uri="{BB962C8B-B14F-4D97-AF65-F5344CB8AC3E}">
        <p14:creationId xmlns:p14="http://schemas.microsoft.com/office/powerpoint/2010/main" val="100460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82647-7041-4084-9DCB-C22E39663DC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a16="http://schemas.microsoft.com/office/drawing/2014/main" xmlns="" id="{27D45EAC-5C66-463A-9E02-F4880935F031}"/>
              </a:ext>
            </a:extLst>
          </p:cNvPr>
          <p:cNvSpPr>
            <a:spLocks noGrp="1"/>
          </p:cNvSpPr>
          <p:nvPr>
            <p:ph type="body" idx="1"/>
          </p:nvPr>
        </p:nvSpPr>
        <p:spPr/>
        <p:txBody>
          <a:bodyPr/>
          <a:lstStyle/>
          <a:p>
            <a:pPr marR="0" lvl="0" rtl="0"/>
            <a:r>
              <a:rPr lang="en-US" sz="2400" u="none" strike="noStrike" baseline="0" dirty="0">
                <a:latin typeface="Arial" panose="020B0604020202020204" pitchFamily="34" charset="0"/>
              </a:rPr>
              <a:t>A </a:t>
            </a:r>
            <a:r>
              <a:rPr lang="en-US" sz="2400" u="dbl" strike="noStrike" dirty="0">
                <a:solidFill>
                  <a:srgbClr val="FF0000"/>
                </a:solidFill>
                <a:latin typeface="Arial" panose="020B0604020202020204" pitchFamily="34" charset="0"/>
              </a:rPr>
              <a:t>behavioral emergency</a:t>
            </a:r>
            <a:r>
              <a:rPr lang="en-US" sz="2400" strike="noStrike" dirty="0">
                <a:solidFill>
                  <a:srgbClr val="FF0000"/>
                </a:solidFill>
                <a:latin typeface="Arial" panose="020B0604020202020204" pitchFamily="34" charset="0"/>
              </a:rPr>
              <a:t> </a:t>
            </a:r>
            <a:r>
              <a:rPr lang="en-US" sz="2400" u="none" strike="noStrike" baseline="0" dirty="0">
                <a:latin typeface="Arial" panose="020B0604020202020204" pitchFamily="34" charset="0"/>
              </a:rPr>
              <a:t>is a situation in which a person acts in a way that is unacceptable or intolerable to others and may pose a danger to self or others. </a:t>
            </a:r>
          </a:p>
          <a:p>
            <a:pPr lvl="1"/>
            <a:r>
              <a:rPr lang="en-US" sz="2400" u="none" strike="noStrike" baseline="0" dirty="0">
                <a:latin typeface="Arial" panose="020B0604020202020204" pitchFamily="34" charset="0"/>
              </a:rPr>
              <a:t>Others see the behavioral emergency, but the person does not realize there is problem.</a:t>
            </a:r>
          </a:p>
          <a:p>
            <a:pPr lvl="2"/>
            <a:r>
              <a:rPr lang="en-US" sz="2200" dirty="0"/>
              <a:t>N</a:t>
            </a:r>
            <a:r>
              <a:rPr lang="en-US" sz="2200" u="none" strike="noStrike" baseline="0" dirty="0"/>
              <a:t>oted exception: suicidal patients who may call for help for themselves</a:t>
            </a:r>
          </a:p>
          <a:p>
            <a:pPr lvl="1"/>
            <a:r>
              <a:rPr lang="en-US" sz="2400" dirty="0"/>
              <a:t>K</a:t>
            </a:r>
            <a:r>
              <a:rPr lang="en-US" sz="2400" u="none" strike="noStrike" baseline="0" dirty="0"/>
              <a:t>ey concept is that the behavior </a:t>
            </a:r>
            <a:r>
              <a:rPr lang="en-US" sz="2400" i="1" u="none" strike="noStrike" baseline="0" dirty="0"/>
              <a:t>must be taken into context within the situation</a:t>
            </a:r>
            <a:r>
              <a:rPr lang="en-US" sz="2400" u="none" strike="noStrike" baseline="0" dirty="0"/>
              <a:t>. </a:t>
            </a:r>
          </a:p>
        </p:txBody>
      </p:sp>
      <p:pic>
        <p:nvPicPr>
          <p:cNvPr id="5" name="Picture 4"/>
          <p:cNvPicPr>
            <a:picLocks noChangeAspect="1"/>
          </p:cNvPicPr>
          <p:nvPr/>
        </p:nvPicPr>
        <p:blipFill>
          <a:blip r:embed="rId2"/>
          <a:stretch>
            <a:fillRect/>
          </a:stretch>
        </p:blipFill>
        <p:spPr>
          <a:xfrm>
            <a:off x="10200673" y="440311"/>
            <a:ext cx="1359526" cy="1365622"/>
          </a:xfrm>
          <a:prstGeom prst="rect">
            <a:avLst/>
          </a:prstGeom>
        </p:spPr>
      </p:pic>
      <p:sp>
        <p:nvSpPr>
          <p:cNvPr id="6" name="TextBox 5"/>
          <p:cNvSpPr txBox="1"/>
          <p:nvPr/>
        </p:nvSpPr>
        <p:spPr>
          <a:xfrm>
            <a:off x="10200673" y="892289"/>
            <a:ext cx="1330037" cy="461665"/>
          </a:xfrm>
          <a:prstGeom prst="rect">
            <a:avLst/>
          </a:prstGeom>
          <a:noFill/>
        </p:spPr>
        <p:txBody>
          <a:bodyPr wrap="square" rtlCol="0">
            <a:spAutoFit/>
          </a:bodyPr>
          <a:lstStyle/>
          <a:p>
            <a:pPr algn="ctr"/>
            <a:r>
              <a:rPr lang="en-US" sz="2400" b="1" dirty="0"/>
              <a:t>31-1</a:t>
            </a:r>
          </a:p>
        </p:txBody>
      </p:sp>
    </p:spTree>
    <p:extLst>
      <p:ext uri="{BB962C8B-B14F-4D97-AF65-F5344CB8AC3E}">
        <p14:creationId xmlns:p14="http://schemas.microsoft.com/office/powerpoint/2010/main" val="3991229307"/>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12739</TotalTime>
  <Words>5633</Words>
  <Application>Microsoft Office PowerPoint</Application>
  <PresentationFormat>Widescreen</PresentationFormat>
  <Paragraphs>496</Paragraphs>
  <Slides>77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Arial Black</vt:lpstr>
      <vt:lpstr>Calibri</vt:lpstr>
      <vt:lpstr>Wingdings</vt:lpstr>
      <vt:lpstr>Educational subjects 16x9</vt:lpstr>
      <vt:lpstr>Behavioral Emergencies and Crisis Response</vt:lpstr>
      <vt:lpstr>The following presentation will utilize two symbols to identify material necessary for an OEC Technician to comprehend:</vt:lpstr>
      <vt:lpstr>Objectives</vt:lpstr>
      <vt:lpstr>Objectives</vt:lpstr>
      <vt:lpstr>Key Terms</vt:lpstr>
      <vt:lpstr>PowerPoint Presentation</vt:lpstr>
      <vt:lpstr>Chapter Overview</vt:lpstr>
      <vt:lpstr>Chapter Overview</vt:lpstr>
      <vt:lpstr>Chapter Overview</vt:lpstr>
      <vt:lpstr>Chapter Overview</vt:lpstr>
      <vt:lpstr>PowerPoint Presentation</vt:lpstr>
      <vt:lpstr>Stress</vt:lpstr>
      <vt:lpstr>PowerPoint Presentation</vt:lpstr>
      <vt:lpstr>Causes: Medical Disorders</vt:lpstr>
      <vt:lpstr>Causes: Medical Disorders</vt:lpstr>
      <vt:lpstr>Causes: Chemicals Exposures</vt:lpstr>
      <vt:lpstr>Causes of Behavioral Emergencies: Trauma</vt:lpstr>
      <vt:lpstr>Causes of Behavioral Emergencies: Behavioral</vt:lpstr>
      <vt:lpstr>Causes: Mood, Adjustment, or Affective Disorders</vt:lpstr>
      <vt:lpstr>Causes: Anxiety</vt:lpstr>
      <vt:lpstr>Causes: Anxiety</vt:lpstr>
      <vt:lpstr>Causes: Depression</vt:lpstr>
      <vt:lpstr>Causes: Paranoia</vt:lpstr>
      <vt:lpstr>Causes: Agitation</vt:lpstr>
      <vt:lpstr>Causes: Bipolar Disorder</vt:lpstr>
      <vt:lpstr>Causes: Psychotic Disorders</vt:lpstr>
      <vt:lpstr>Causes: Schizophrenia</vt:lpstr>
      <vt:lpstr>Causes: Schizophrenia</vt:lpstr>
      <vt:lpstr>Causes: Suicide</vt:lpstr>
      <vt:lpstr>PowerPoint Presentation</vt:lpstr>
      <vt:lpstr>Patient Assessment of Behavioral Emergencies</vt:lpstr>
      <vt:lpstr>Patient Assessment</vt:lpstr>
      <vt:lpstr>Patient Assessment</vt:lpstr>
      <vt:lpstr>Patient Assessment</vt:lpstr>
      <vt:lpstr>Patient Assessment</vt:lpstr>
      <vt:lpstr>Patient Assessment: Primary Survey</vt:lpstr>
      <vt:lpstr>Patient Assessment</vt:lpstr>
      <vt:lpstr>Patient Assessment</vt:lpstr>
      <vt:lpstr>Patient Assessment</vt:lpstr>
      <vt:lpstr>Patient Assessment</vt:lpstr>
      <vt:lpstr>Patient Assessment</vt:lpstr>
      <vt:lpstr>Patient Assessment</vt:lpstr>
      <vt:lpstr>Patient Assessment: Secondary Survey</vt:lpstr>
      <vt:lpstr>Patient Assessment: Anxiety and Depression</vt:lpstr>
      <vt:lpstr>Patient Assessment: Assessing Suicide Risk</vt:lpstr>
      <vt:lpstr>Patient Assessment: Paranoid</vt:lpstr>
      <vt:lpstr>Patient Assessment: Psychotic Disorders</vt:lpstr>
      <vt:lpstr>Patient Assessment: Abuse</vt:lpstr>
      <vt:lpstr>Patient Assessment</vt:lpstr>
      <vt:lpstr>PowerPoint Presentation</vt:lpstr>
      <vt:lpstr>Management of Behavioral Emergencies</vt:lpstr>
      <vt:lpstr>Management of Behavioral Emergencies</vt:lpstr>
      <vt:lpstr>Management: Restraint Considerations</vt:lpstr>
      <vt:lpstr>Management: Restraints</vt:lpstr>
      <vt:lpstr>Management: Restraints</vt:lpstr>
      <vt:lpstr>Management: Restraining by Law Enforcement</vt:lpstr>
      <vt:lpstr>Management: Keys to Restraining a Patient</vt:lpstr>
      <vt:lpstr>Management: Keys to Restraining a Patient</vt:lpstr>
      <vt:lpstr>Management: Keys to Restraining a Patient</vt:lpstr>
      <vt:lpstr>Management: A Restrained Patient</vt:lpstr>
      <vt:lpstr>Management: A Restrained Patient</vt:lpstr>
      <vt:lpstr>Management: Further Care for a Restrained Patient</vt:lpstr>
      <vt:lpstr>Management: Documentation of a Restrained Patient</vt:lpstr>
      <vt:lpstr>Management: Reporting Abuse</vt:lpstr>
      <vt:lpstr>Management: Critical Incident Stress</vt:lpstr>
      <vt:lpstr>Management: Critical Incident Stress</vt:lpstr>
      <vt:lpstr>PowerPoint Presentation</vt:lpstr>
      <vt:lpstr>CASE PRESENTATION</vt:lpstr>
      <vt:lpstr>CASE UPDATE</vt:lpstr>
      <vt:lpstr>CASE UPDATE</vt:lpstr>
      <vt:lpstr>CASE OUTCOME</vt:lpstr>
      <vt:lpstr>PowerPoint Presentation</vt:lpstr>
      <vt:lpstr>OEC Skill 33-1: Physical/Mechanical Restraint of a Patient</vt:lpstr>
      <vt:lpstr>OEC Skill 33-1: Physical/Mechanical Restraint of a Patient</vt:lpstr>
      <vt:lpstr>OEC Skill 33-1: Physical/Mechanical Restraint of a Patient</vt:lpstr>
      <vt:lpstr>OEC Skill 33-1: Physical/Mechanical Restraint of a Patient</vt:lpstr>
      <vt:lpstr>OEC Skill 33-1: Physical/Mechanical Restraint of a Patient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Emergencies and Crisis Response</dc:title>
  <dc:creator>Marisa Hines</dc:creator>
  <cp:lastModifiedBy>Sue M</cp:lastModifiedBy>
  <cp:revision>69</cp:revision>
  <dcterms:created xsi:type="dcterms:W3CDTF">2020-04-15T07:10:57Z</dcterms:created>
  <dcterms:modified xsi:type="dcterms:W3CDTF">2024-01-25T17:17:13Z</dcterms:modified>
</cp:coreProperties>
</file>