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87"/>
  </p:notesMasterIdLst>
  <p:handoutMasterIdLst>
    <p:handoutMasterId r:id="rId88"/>
  </p:handoutMasterIdLst>
  <p:sldIdLst>
    <p:sldId id="258" r:id="rId2"/>
    <p:sldId id="339" r:id="rId3"/>
    <p:sldId id="256" r:id="rId4"/>
    <p:sldId id="281" r:id="rId5"/>
    <p:sldId id="340" r:id="rId6"/>
    <p:sldId id="267" r:id="rId7"/>
    <p:sldId id="282" r:id="rId8"/>
    <p:sldId id="259" r:id="rId9"/>
    <p:sldId id="341" r:id="rId10"/>
    <p:sldId id="260" r:id="rId11"/>
    <p:sldId id="261" r:id="rId12"/>
    <p:sldId id="262" r:id="rId13"/>
    <p:sldId id="263" r:id="rId14"/>
    <p:sldId id="264" r:id="rId15"/>
    <p:sldId id="346" r:id="rId16"/>
    <p:sldId id="269" r:id="rId17"/>
    <p:sldId id="270" r:id="rId18"/>
    <p:sldId id="271" r:id="rId19"/>
    <p:sldId id="272" r:id="rId20"/>
    <p:sldId id="273" r:id="rId21"/>
    <p:sldId id="342" r:id="rId22"/>
    <p:sldId id="274" r:id="rId23"/>
    <p:sldId id="275" r:id="rId24"/>
    <p:sldId id="276" r:id="rId25"/>
    <p:sldId id="284" r:id="rId26"/>
    <p:sldId id="347" r:id="rId27"/>
    <p:sldId id="278" r:id="rId28"/>
    <p:sldId id="348" r:id="rId29"/>
    <p:sldId id="279" r:id="rId30"/>
    <p:sldId id="285" r:id="rId31"/>
    <p:sldId id="286" r:id="rId32"/>
    <p:sldId id="287" r:id="rId33"/>
    <p:sldId id="288" r:id="rId34"/>
    <p:sldId id="289" r:id="rId35"/>
    <p:sldId id="349" r:id="rId36"/>
    <p:sldId id="290" r:id="rId37"/>
    <p:sldId id="350" r:id="rId38"/>
    <p:sldId id="291" r:id="rId39"/>
    <p:sldId id="292" r:id="rId40"/>
    <p:sldId id="343" r:id="rId41"/>
    <p:sldId id="293" r:id="rId42"/>
    <p:sldId id="294" r:id="rId43"/>
    <p:sldId id="351" r:id="rId44"/>
    <p:sldId id="296" r:id="rId45"/>
    <p:sldId id="297" r:id="rId46"/>
    <p:sldId id="344" r:id="rId47"/>
    <p:sldId id="298" r:id="rId48"/>
    <p:sldId id="299" r:id="rId49"/>
    <p:sldId id="352" r:id="rId50"/>
    <p:sldId id="300" r:id="rId51"/>
    <p:sldId id="302" r:id="rId52"/>
    <p:sldId id="303" r:id="rId53"/>
    <p:sldId id="304" r:id="rId54"/>
    <p:sldId id="305" r:id="rId55"/>
    <p:sldId id="306" r:id="rId56"/>
    <p:sldId id="307" r:id="rId57"/>
    <p:sldId id="308" r:id="rId58"/>
    <p:sldId id="309" r:id="rId59"/>
    <p:sldId id="310" r:id="rId60"/>
    <p:sldId id="312" r:id="rId61"/>
    <p:sldId id="313" r:id="rId62"/>
    <p:sldId id="314" r:id="rId63"/>
    <p:sldId id="315" r:id="rId64"/>
    <p:sldId id="338" r:id="rId65"/>
    <p:sldId id="316" r:id="rId66"/>
    <p:sldId id="317" r:id="rId67"/>
    <p:sldId id="318" r:id="rId68"/>
    <p:sldId id="319" r:id="rId69"/>
    <p:sldId id="320" r:id="rId70"/>
    <p:sldId id="321" r:id="rId71"/>
    <p:sldId id="322" r:id="rId72"/>
    <p:sldId id="323" r:id="rId73"/>
    <p:sldId id="345" r:id="rId74"/>
    <p:sldId id="325" r:id="rId75"/>
    <p:sldId id="326" r:id="rId76"/>
    <p:sldId id="328" r:id="rId77"/>
    <p:sldId id="329" r:id="rId78"/>
    <p:sldId id="330" r:id="rId79"/>
    <p:sldId id="331" r:id="rId80"/>
    <p:sldId id="333" r:id="rId81"/>
    <p:sldId id="334" r:id="rId82"/>
    <p:sldId id="277" r:id="rId83"/>
    <p:sldId id="335" r:id="rId84"/>
    <p:sldId id="336" r:id="rId85"/>
    <p:sldId id="337" r:id="rId8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anda Mitchell" initials="AM" lastIdx="1" clrIdx="0">
    <p:extLst>
      <p:ext uri="{19B8F6BF-5375-455C-9EA6-DF929625EA0E}">
        <p15:presenceInfo xmlns:p15="http://schemas.microsoft.com/office/powerpoint/2012/main" userId="S::Amandag@ascendlearning.com::b849a3b8-c18f-40b5-9139-043c83fa3a1d" providerId="AD"/>
      </p:ext>
    </p:extLst>
  </p:cmAuthor>
  <p:cmAuthor id="2" name="Marisa Hines" initials="MH" lastIdx="1" clrIdx="1">
    <p:extLst>
      <p:ext uri="{19B8F6BF-5375-455C-9EA6-DF929625EA0E}">
        <p15:presenceInfo xmlns:p15="http://schemas.microsoft.com/office/powerpoint/2012/main" userId="be36dc097e1f30e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B74"/>
    <a:srgbClr val="FFFFFF"/>
    <a:srgbClr val="FFC425"/>
    <a:srgbClr val="E5E6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3281" autoAdjust="0"/>
    <p:restoredTop sz="94633"/>
  </p:normalViewPr>
  <p:slideViewPr>
    <p:cSldViewPr snapToGrid="0">
      <p:cViewPr varScale="1">
        <p:scale>
          <a:sx n="39" d="100"/>
          <a:sy n="39" d="100"/>
        </p:scale>
        <p:origin x="78" y="774"/>
      </p:cViewPr>
      <p:guideLst>
        <p:guide orient="horz" pos="2160"/>
        <p:guide pos="3840"/>
      </p:guideLst>
    </p:cSldViewPr>
  </p:slideViewPr>
  <p:notesTextViewPr>
    <p:cViewPr>
      <p:scale>
        <a:sx n="1" d="1"/>
        <a:sy n="1" d="1"/>
      </p:scale>
      <p:origin x="0" y="0"/>
    </p:cViewPr>
  </p:notesTextViewPr>
  <p:notesViewPr>
    <p:cSldViewPr snapToGrid="0">
      <p:cViewPr varScale="1">
        <p:scale>
          <a:sx n="65" d="100"/>
          <a:sy n="65" d="100"/>
        </p:scale>
        <p:origin x="2784"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hy Moczerniak" userId="482eff44a8730993" providerId="LiveId" clId="{0A6CE543-F459-47FE-B073-A6798B26528D}"/>
    <pc:docChg chg="undo custSel modSld">
      <pc:chgData name="Kathy Moczerniak" userId="482eff44a8730993" providerId="LiveId" clId="{0A6CE543-F459-47FE-B073-A6798B26528D}" dt="2020-06-20T20:44:36.670" v="411" actId="20577"/>
      <pc:docMkLst>
        <pc:docMk/>
      </pc:docMkLst>
      <pc:sldChg chg="addSp modSp mod">
        <pc:chgData name="Kathy Moczerniak" userId="482eff44a8730993" providerId="LiveId" clId="{0A6CE543-F459-47FE-B073-A6798B26528D}" dt="2020-06-20T18:40:09.514" v="273"/>
        <pc:sldMkLst>
          <pc:docMk/>
          <pc:sldMk cId="2124843692" sldId="256"/>
        </pc:sldMkLst>
        <pc:spChg chg="mod">
          <ac:chgData name="Kathy Moczerniak" userId="482eff44a8730993" providerId="LiveId" clId="{0A6CE543-F459-47FE-B073-A6798B26528D}" dt="2020-06-20T18:40:09.514" v="273"/>
          <ac:spMkLst>
            <pc:docMk/>
            <pc:sldMk cId="2124843692" sldId="256"/>
            <ac:spMk id="3" creationId="{93589065-A43E-4A98-B39E-832DDD599FC5}"/>
          </ac:spMkLst>
        </pc:spChg>
        <pc:inkChg chg="add">
          <ac:chgData name="Kathy Moczerniak" userId="482eff44a8730993" providerId="LiveId" clId="{0A6CE543-F459-47FE-B073-A6798B26528D}" dt="2020-06-20T15:27:39.833" v="146" actId="9405"/>
          <ac:inkMkLst>
            <pc:docMk/>
            <pc:sldMk cId="2124843692" sldId="256"/>
            <ac:inkMk id="5" creationId="{4F0FA315-4894-4F50-98B6-700FFD75854B}"/>
          </ac:inkMkLst>
        </pc:inkChg>
        <pc:inkChg chg="add">
          <ac:chgData name="Kathy Moczerniak" userId="482eff44a8730993" providerId="LiveId" clId="{0A6CE543-F459-47FE-B073-A6798B26528D}" dt="2020-06-20T15:27:40.179" v="147" actId="9405"/>
          <ac:inkMkLst>
            <pc:docMk/>
            <pc:sldMk cId="2124843692" sldId="256"/>
            <ac:inkMk id="6" creationId="{15394ACA-EE85-47B4-A66C-410FCC20DC5C}"/>
          </ac:inkMkLst>
        </pc:inkChg>
        <pc:inkChg chg="add">
          <ac:chgData name="Kathy Moczerniak" userId="482eff44a8730993" providerId="LiveId" clId="{0A6CE543-F459-47FE-B073-A6798B26528D}" dt="2020-06-20T15:28:10.537" v="148" actId="9405"/>
          <ac:inkMkLst>
            <pc:docMk/>
            <pc:sldMk cId="2124843692" sldId="256"/>
            <ac:inkMk id="7" creationId="{CAE6E015-4DD6-4DD7-9A93-48CB2A9CA221}"/>
          </ac:inkMkLst>
        </pc:inkChg>
        <pc:inkChg chg="add">
          <ac:chgData name="Kathy Moczerniak" userId="482eff44a8730993" providerId="LiveId" clId="{0A6CE543-F459-47FE-B073-A6798B26528D}" dt="2020-06-20T15:28:10.865" v="149" actId="9405"/>
          <ac:inkMkLst>
            <pc:docMk/>
            <pc:sldMk cId="2124843692" sldId="256"/>
            <ac:inkMk id="8" creationId="{491C6040-1659-49C0-AF83-16F209CF8051}"/>
          </ac:inkMkLst>
        </pc:inkChg>
        <pc:inkChg chg="add">
          <ac:chgData name="Kathy Moczerniak" userId="482eff44a8730993" providerId="LiveId" clId="{0A6CE543-F459-47FE-B073-A6798B26528D}" dt="2020-06-20T15:28:11.195" v="150" actId="9405"/>
          <ac:inkMkLst>
            <pc:docMk/>
            <pc:sldMk cId="2124843692" sldId="256"/>
            <ac:inkMk id="9" creationId="{4D66C8D6-FDC8-4B8C-B383-0CC61D2388E3}"/>
          </ac:inkMkLst>
        </pc:inkChg>
        <pc:inkChg chg="add">
          <ac:chgData name="Kathy Moczerniak" userId="482eff44a8730993" providerId="LiveId" clId="{0A6CE543-F459-47FE-B073-A6798B26528D}" dt="2020-06-20T15:28:11.566" v="151" actId="9405"/>
          <ac:inkMkLst>
            <pc:docMk/>
            <pc:sldMk cId="2124843692" sldId="256"/>
            <ac:inkMk id="10" creationId="{50A40603-FBDE-408C-A841-0D62EDF8DA35}"/>
          </ac:inkMkLst>
        </pc:inkChg>
        <pc:inkChg chg="add">
          <ac:chgData name="Kathy Moczerniak" userId="482eff44a8730993" providerId="LiveId" clId="{0A6CE543-F459-47FE-B073-A6798B26528D}" dt="2020-06-20T15:28:11.907" v="152" actId="9405"/>
          <ac:inkMkLst>
            <pc:docMk/>
            <pc:sldMk cId="2124843692" sldId="256"/>
            <ac:inkMk id="11" creationId="{CE50604A-473E-4DF9-A3E5-DF53438AC982}"/>
          </ac:inkMkLst>
        </pc:inkChg>
        <pc:inkChg chg="add">
          <ac:chgData name="Kathy Moczerniak" userId="482eff44a8730993" providerId="LiveId" clId="{0A6CE543-F459-47FE-B073-A6798B26528D}" dt="2020-06-20T15:28:17.008" v="153" actId="9405"/>
          <ac:inkMkLst>
            <pc:docMk/>
            <pc:sldMk cId="2124843692" sldId="256"/>
            <ac:inkMk id="12" creationId="{C68EDC6D-EAAC-473F-B4E1-449061C8CB8E}"/>
          </ac:inkMkLst>
        </pc:inkChg>
        <pc:inkChg chg="add">
          <ac:chgData name="Kathy Moczerniak" userId="482eff44a8730993" providerId="LiveId" clId="{0A6CE543-F459-47FE-B073-A6798B26528D}" dt="2020-06-20T15:28:17.343" v="154" actId="9405"/>
          <ac:inkMkLst>
            <pc:docMk/>
            <pc:sldMk cId="2124843692" sldId="256"/>
            <ac:inkMk id="13" creationId="{0E05BBD4-1A01-4A77-8F37-F12327427B87}"/>
          </ac:inkMkLst>
        </pc:inkChg>
        <pc:inkChg chg="add">
          <ac:chgData name="Kathy Moczerniak" userId="482eff44a8730993" providerId="LiveId" clId="{0A6CE543-F459-47FE-B073-A6798B26528D}" dt="2020-06-20T15:28:17.825" v="155" actId="9405"/>
          <ac:inkMkLst>
            <pc:docMk/>
            <pc:sldMk cId="2124843692" sldId="256"/>
            <ac:inkMk id="14" creationId="{E778CF98-7905-430E-AADA-0A9B229F09C4}"/>
          </ac:inkMkLst>
        </pc:inkChg>
        <pc:inkChg chg="add">
          <ac:chgData name="Kathy Moczerniak" userId="482eff44a8730993" providerId="LiveId" clId="{0A6CE543-F459-47FE-B073-A6798B26528D}" dt="2020-06-20T15:28:18.198" v="156" actId="9405"/>
          <ac:inkMkLst>
            <pc:docMk/>
            <pc:sldMk cId="2124843692" sldId="256"/>
            <ac:inkMk id="15" creationId="{279B5E00-0171-455C-B631-7C554FC38DD2}"/>
          </ac:inkMkLst>
        </pc:inkChg>
        <pc:inkChg chg="add">
          <ac:chgData name="Kathy Moczerniak" userId="482eff44a8730993" providerId="LiveId" clId="{0A6CE543-F459-47FE-B073-A6798B26528D}" dt="2020-06-20T15:28:18.576" v="157" actId="9405"/>
          <ac:inkMkLst>
            <pc:docMk/>
            <pc:sldMk cId="2124843692" sldId="256"/>
            <ac:inkMk id="16" creationId="{7066B19C-B20A-4D5F-B1FA-21943CDEA405}"/>
          </ac:inkMkLst>
        </pc:inkChg>
        <pc:inkChg chg="add">
          <ac:chgData name="Kathy Moczerniak" userId="482eff44a8730993" providerId="LiveId" clId="{0A6CE543-F459-47FE-B073-A6798B26528D}" dt="2020-06-20T15:28:19.099" v="158" actId="9405"/>
          <ac:inkMkLst>
            <pc:docMk/>
            <pc:sldMk cId="2124843692" sldId="256"/>
            <ac:inkMk id="17" creationId="{D55C4BC9-3CE9-47E0-8A49-D57F731ADB9C}"/>
          </ac:inkMkLst>
        </pc:inkChg>
        <pc:inkChg chg="add">
          <ac:chgData name="Kathy Moczerniak" userId="482eff44a8730993" providerId="LiveId" clId="{0A6CE543-F459-47FE-B073-A6798B26528D}" dt="2020-06-20T15:28:19.548" v="159" actId="9405"/>
          <ac:inkMkLst>
            <pc:docMk/>
            <pc:sldMk cId="2124843692" sldId="256"/>
            <ac:inkMk id="18" creationId="{F4EF2330-39CB-4012-A46D-ED1E33649F17}"/>
          </ac:inkMkLst>
        </pc:inkChg>
        <pc:inkChg chg="add">
          <ac:chgData name="Kathy Moczerniak" userId="482eff44a8730993" providerId="LiveId" clId="{0A6CE543-F459-47FE-B073-A6798B26528D}" dt="2020-06-20T15:28:19.922" v="160" actId="9405"/>
          <ac:inkMkLst>
            <pc:docMk/>
            <pc:sldMk cId="2124843692" sldId="256"/>
            <ac:inkMk id="19" creationId="{38A13EDF-64B6-49A8-AB50-8E8977317D8B}"/>
          </ac:inkMkLst>
        </pc:inkChg>
        <pc:inkChg chg="add">
          <ac:chgData name="Kathy Moczerniak" userId="482eff44a8730993" providerId="LiveId" clId="{0A6CE543-F459-47FE-B073-A6798B26528D}" dt="2020-06-20T15:28:20.306" v="161" actId="9405"/>
          <ac:inkMkLst>
            <pc:docMk/>
            <pc:sldMk cId="2124843692" sldId="256"/>
            <ac:inkMk id="20" creationId="{E100C97E-988F-456F-B91F-33664D710000}"/>
          </ac:inkMkLst>
        </pc:inkChg>
        <pc:inkChg chg="add">
          <ac:chgData name="Kathy Moczerniak" userId="482eff44a8730993" providerId="LiveId" clId="{0A6CE543-F459-47FE-B073-A6798B26528D}" dt="2020-06-20T15:28:20.665" v="162" actId="9405"/>
          <ac:inkMkLst>
            <pc:docMk/>
            <pc:sldMk cId="2124843692" sldId="256"/>
            <ac:inkMk id="21" creationId="{A2442884-C0CC-46A4-919E-376EB0F3426E}"/>
          </ac:inkMkLst>
        </pc:inkChg>
        <pc:inkChg chg="add">
          <ac:chgData name="Kathy Moczerniak" userId="482eff44a8730993" providerId="LiveId" clId="{0A6CE543-F459-47FE-B073-A6798B26528D}" dt="2020-06-20T15:28:21.057" v="163" actId="9405"/>
          <ac:inkMkLst>
            <pc:docMk/>
            <pc:sldMk cId="2124843692" sldId="256"/>
            <ac:inkMk id="22" creationId="{DE970199-CA50-452D-9AE4-01A608075FF7}"/>
          </ac:inkMkLst>
        </pc:inkChg>
        <pc:inkChg chg="add">
          <ac:chgData name="Kathy Moczerniak" userId="482eff44a8730993" providerId="LiveId" clId="{0A6CE543-F459-47FE-B073-A6798B26528D}" dt="2020-06-20T15:28:21.565" v="164" actId="9405"/>
          <ac:inkMkLst>
            <pc:docMk/>
            <pc:sldMk cId="2124843692" sldId="256"/>
            <ac:inkMk id="23" creationId="{05B5C514-1731-4409-81EA-D510CAC7AB99}"/>
          </ac:inkMkLst>
        </pc:inkChg>
        <pc:inkChg chg="add">
          <ac:chgData name="Kathy Moczerniak" userId="482eff44a8730993" providerId="LiveId" clId="{0A6CE543-F459-47FE-B073-A6798B26528D}" dt="2020-06-20T15:28:22.095" v="165" actId="9405"/>
          <ac:inkMkLst>
            <pc:docMk/>
            <pc:sldMk cId="2124843692" sldId="256"/>
            <ac:inkMk id="24" creationId="{E51648F6-CF75-4520-ABA9-307D4F479E57}"/>
          </ac:inkMkLst>
        </pc:inkChg>
        <pc:inkChg chg="add">
          <ac:chgData name="Kathy Moczerniak" userId="482eff44a8730993" providerId="LiveId" clId="{0A6CE543-F459-47FE-B073-A6798B26528D}" dt="2020-06-20T15:28:22.469" v="166" actId="9405"/>
          <ac:inkMkLst>
            <pc:docMk/>
            <pc:sldMk cId="2124843692" sldId="256"/>
            <ac:inkMk id="25" creationId="{B3AFA0D5-7EDC-4F82-B638-7613EE3C4185}"/>
          </ac:inkMkLst>
        </pc:inkChg>
        <pc:inkChg chg="add">
          <ac:chgData name="Kathy Moczerniak" userId="482eff44a8730993" providerId="LiveId" clId="{0A6CE543-F459-47FE-B073-A6798B26528D}" dt="2020-06-20T15:28:22.914" v="167" actId="9405"/>
          <ac:inkMkLst>
            <pc:docMk/>
            <pc:sldMk cId="2124843692" sldId="256"/>
            <ac:inkMk id="26" creationId="{EC60CCE3-9404-4B95-8863-E874E4C20A52}"/>
          </ac:inkMkLst>
        </pc:inkChg>
        <pc:inkChg chg="add">
          <ac:chgData name="Kathy Moczerniak" userId="482eff44a8730993" providerId="LiveId" clId="{0A6CE543-F459-47FE-B073-A6798B26528D}" dt="2020-06-20T15:28:23.264" v="168" actId="9405"/>
          <ac:inkMkLst>
            <pc:docMk/>
            <pc:sldMk cId="2124843692" sldId="256"/>
            <ac:inkMk id="27" creationId="{5B3D831D-E3ED-4DE6-B6B4-4E68574FD99C}"/>
          </ac:inkMkLst>
        </pc:inkChg>
        <pc:inkChg chg="add">
          <ac:chgData name="Kathy Moczerniak" userId="482eff44a8730993" providerId="LiveId" clId="{0A6CE543-F459-47FE-B073-A6798B26528D}" dt="2020-06-20T15:28:23.614" v="169" actId="9405"/>
          <ac:inkMkLst>
            <pc:docMk/>
            <pc:sldMk cId="2124843692" sldId="256"/>
            <ac:inkMk id="28" creationId="{F1136EC7-1A68-427B-BAB7-0D3BA28BB7A8}"/>
          </ac:inkMkLst>
        </pc:inkChg>
        <pc:inkChg chg="add">
          <ac:chgData name="Kathy Moczerniak" userId="482eff44a8730993" providerId="LiveId" clId="{0A6CE543-F459-47FE-B073-A6798B26528D}" dt="2020-06-20T15:28:23.962" v="170" actId="9405"/>
          <ac:inkMkLst>
            <pc:docMk/>
            <pc:sldMk cId="2124843692" sldId="256"/>
            <ac:inkMk id="29" creationId="{4E8805CC-908B-4D69-9B13-33F185B3F42B}"/>
          </ac:inkMkLst>
        </pc:inkChg>
        <pc:inkChg chg="add">
          <ac:chgData name="Kathy Moczerniak" userId="482eff44a8730993" providerId="LiveId" clId="{0A6CE543-F459-47FE-B073-A6798B26528D}" dt="2020-06-20T15:28:24.793" v="171" actId="9405"/>
          <ac:inkMkLst>
            <pc:docMk/>
            <pc:sldMk cId="2124843692" sldId="256"/>
            <ac:inkMk id="30" creationId="{306A0ACA-5B0E-49B3-8A5B-5CB0DB89C2F4}"/>
          </ac:inkMkLst>
        </pc:inkChg>
        <pc:inkChg chg="add">
          <ac:chgData name="Kathy Moczerniak" userId="482eff44a8730993" providerId="LiveId" clId="{0A6CE543-F459-47FE-B073-A6798B26528D}" dt="2020-06-20T15:28:25.142" v="172" actId="9405"/>
          <ac:inkMkLst>
            <pc:docMk/>
            <pc:sldMk cId="2124843692" sldId="256"/>
            <ac:inkMk id="31" creationId="{161EF331-D7F7-4B7E-B547-47692CC31106}"/>
          </ac:inkMkLst>
        </pc:inkChg>
        <pc:inkChg chg="add">
          <ac:chgData name="Kathy Moczerniak" userId="482eff44a8730993" providerId="LiveId" clId="{0A6CE543-F459-47FE-B073-A6798B26528D}" dt="2020-06-20T15:28:25.475" v="173" actId="9405"/>
          <ac:inkMkLst>
            <pc:docMk/>
            <pc:sldMk cId="2124843692" sldId="256"/>
            <ac:inkMk id="32" creationId="{4455ACF2-E787-4572-9EA9-EF9953D7A0DB}"/>
          </ac:inkMkLst>
        </pc:inkChg>
        <pc:inkChg chg="add">
          <ac:chgData name="Kathy Moczerniak" userId="482eff44a8730993" providerId="LiveId" clId="{0A6CE543-F459-47FE-B073-A6798B26528D}" dt="2020-06-20T15:28:25.808" v="174" actId="9405"/>
          <ac:inkMkLst>
            <pc:docMk/>
            <pc:sldMk cId="2124843692" sldId="256"/>
            <ac:inkMk id="33" creationId="{A5124061-13F6-411A-A804-F837A874AABF}"/>
          </ac:inkMkLst>
        </pc:inkChg>
        <pc:inkChg chg="add">
          <ac:chgData name="Kathy Moczerniak" userId="482eff44a8730993" providerId="LiveId" clId="{0A6CE543-F459-47FE-B073-A6798B26528D}" dt="2020-06-20T15:28:26.214" v="175" actId="9405"/>
          <ac:inkMkLst>
            <pc:docMk/>
            <pc:sldMk cId="2124843692" sldId="256"/>
            <ac:inkMk id="34" creationId="{866E5961-1416-40F2-A57E-79155344EB2F}"/>
          </ac:inkMkLst>
        </pc:inkChg>
        <pc:inkChg chg="add">
          <ac:chgData name="Kathy Moczerniak" userId="482eff44a8730993" providerId="LiveId" clId="{0A6CE543-F459-47FE-B073-A6798B26528D}" dt="2020-06-20T15:28:26.559" v="176" actId="9405"/>
          <ac:inkMkLst>
            <pc:docMk/>
            <pc:sldMk cId="2124843692" sldId="256"/>
            <ac:inkMk id="35" creationId="{4F7375EA-F20F-423E-B8EC-FC7878D083B8}"/>
          </ac:inkMkLst>
        </pc:inkChg>
        <pc:inkChg chg="add">
          <ac:chgData name="Kathy Moczerniak" userId="482eff44a8730993" providerId="LiveId" clId="{0A6CE543-F459-47FE-B073-A6798B26528D}" dt="2020-06-20T15:28:26.924" v="177" actId="9405"/>
          <ac:inkMkLst>
            <pc:docMk/>
            <pc:sldMk cId="2124843692" sldId="256"/>
            <ac:inkMk id="36" creationId="{2B06FF27-6523-402D-880D-6432F9B9434A}"/>
          </ac:inkMkLst>
        </pc:inkChg>
        <pc:inkChg chg="add">
          <ac:chgData name="Kathy Moczerniak" userId="482eff44a8730993" providerId="LiveId" clId="{0A6CE543-F459-47FE-B073-A6798B26528D}" dt="2020-06-20T15:28:27.270" v="178" actId="9405"/>
          <ac:inkMkLst>
            <pc:docMk/>
            <pc:sldMk cId="2124843692" sldId="256"/>
            <ac:inkMk id="37" creationId="{8299A8D0-6182-4BF9-AC32-AC072CB2B983}"/>
          </ac:inkMkLst>
        </pc:inkChg>
        <pc:inkChg chg="add">
          <ac:chgData name="Kathy Moczerniak" userId="482eff44a8730993" providerId="LiveId" clId="{0A6CE543-F459-47FE-B073-A6798B26528D}" dt="2020-06-20T15:28:28.090" v="179" actId="9405"/>
          <ac:inkMkLst>
            <pc:docMk/>
            <pc:sldMk cId="2124843692" sldId="256"/>
            <ac:inkMk id="38" creationId="{C2119A92-A8A2-4702-9537-6A9C51A92926}"/>
          </ac:inkMkLst>
        </pc:inkChg>
        <pc:inkChg chg="add">
          <ac:chgData name="Kathy Moczerniak" userId="482eff44a8730993" providerId="LiveId" clId="{0A6CE543-F459-47FE-B073-A6798B26528D}" dt="2020-06-20T15:28:28.539" v="180" actId="9405"/>
          <ac:inkMkLst>
            <pc:docMk/>
            <pc:sldMk cId="2124843692" sldId="256"/>
            <ac:inkMk id="39" creationId="{DCD50D1F-E49D-45A2-B4EB-9C451949CE5C}"/>
          </ac:inkMkLst>
        </pc:inkChg>
        <pc:inkChg chg="add">
          <ac:chgData name="Kathy Moczerniak" userId="482eff44a8730993" providerId="LiveId" clId="{0A6CE543-F459-47FE-B073-A6798B26528D}" dt="2020-06-20T15:28:28.881" v="181" actId="9405"/>
          <ac:inkMkLst>
            <pc:docMk/>
            <pc:sldMk cId="2124843692" sldId="256"/>
            <ac:inkMk id="40" creationId="{D80B595D-1F3A-4B42-83F2-1CD7079FB036}"/>
          </ac:inkMkLst>
        </pc:inkChg>
        <pc:inkChg chg="add">
          <ac:chgData name="Kathy Moczerniak" userId="482eff44a8730993" providerId="LiveId" clId="{0A6CE543-F459-47FE-B073-A6798B26528D}" dt="2020-06-20T15:28:29.208" v="182" actId="9405"/>
          <ac:inkMkLst>
            <pc:docMk/>
            <pc:sldMk cId="2124843692" sldId="256"/>
            <ac:inkMk id="41" creationId="{900FA2FE-D086-4857-ADCC-7FFB9F2C3742}"/>
          </ac:inkMkLst>
        </pc:inkChg>
        <pc:inkChg chg="add">
          <ac:chgData name="Kathy Moczerniak" userId="482eff44a8730993" providerId="LiveId" clId="{0A6CE543-F459-47FE-B073-A6798B26528D}" dt="2020-06-20T15:28:29.659" v="183" actId="9405"/>
          <ac:inkMkLst>
            <pc:docMk/>
            <pc:sldMk cId="2124843692" sldId="256"/>
            <ac:inkMk id="42" creationId="{A8DFD22E-7047-4464-A5FC-6DB2832C5326}"/>
          </ac:inkMkLst>
        </pc:inkChg>
      </pc:sldChg>
      <pc:sldChg chg="modSp mod">
        <pc:chgData name="Kathy Moczerniak" userId="482eff44a8730993" providerId="LiveId" clId="{0A6CE543-F459-47FE-B073-A6798B26528D}" dt="2020-06-20T16:44:32.104" v="184" actId="20577"/>
        <pc:sldMkLst>
          <pc:docMk/>
          <pc:sldMk cId="405014890" sldId="259"/>
        </pc:sldMkLst>
        <pc:spChg chg="mod">
          <ac:chgData name="Kathy Moczerniak" userId="482eff44a8730993" providerId="LiveId" clId="{0A6CE543-F459-47FE-B073-A6798B26528D}" dt="2020-06-20T16:44:32.104" v="184" actId="20577"/>
          <ac:spMkLst>
            <pc:docMk/>
            <pc:sldMk cId="405014890" sldId="259"/>
            <ac:spMk id="3" creationId="{1AD7CECE-6D5E-43CF-A014-819C391DBE2C}"/>
          </ac:spMkLst>
        </pc:spChg>
      </pc:sldChg>
      <pc:sldChg chg="modSp mod">
        <pc:chgData name="Kathy Moczerniak" userId="482eff44a8730993" providerId="LiveId" clId="{0A6CE543-F459-47FE-B073-A6798B26528D}" dt="2020-06-20T15:16:26.112" v="20" actId="20577"/>
        <pc:sldMkLst>
          <pc:docMk/>
          <pc:sldMk cId="3033311045" sldId="260"/>
        </pc:sldMkLst>
        <pc:spChg chg="mod">
          <ac:chgData name="Kathy Moczerniak" userId="482eff44a8730993" providerId="LiveId" clId="{0A6CE543-F459-47FE-B073-A6798B26528D}" dt="2020-06-20T15:16:26.112" v="20" actId="20577"/>
          <ac:spMkLst>
            <pc:docMk/>
            <pc:sldMk cId="3033311045" sldId="260"/>
            <ac:spMk id="3" creationId="{CC432E00-CDA9-43E8-8796-3407FC45A3B4}"/>
          </ac:spMkLst>
        </pc:spChg>
      </pc:sldChg>
      <pc:sldChg chg="modSp mod">
        <pc:chgData name="Kathy Moczerniak" userId="482eff44a8730993" providerId="LiveId" clId="{0A6CE543-F459-47FE-B073-A6798B26528D}" dt="2020-06-20T16:45:56.507" v="190" actId="20577"/>
        <pc:sldMkLst>
          <pc:docMk/>
          <pc:sldMk cId="1635340208" sldId="261"/>
        </pc:sldMkLst>
        <pc:spChg chg="mod">
          <ac:chgData name="Kathy Moczerniak" userId="482eff44a8730993" providerId="LiveId" clId="{0A6CE543-F459-47FE-B073-A6798B26528D}" dt="2020-06-20T16:45:56.507" v="190" actId="20577"/>
          <ac:spMkLst>
            <pc:docMk/>
            <pc:sldMk cId="1635340208" sldId="261"/>
            <ac:spMk id="3" creationId="{EF9B69B2-D756-49EC-8E4A-446085FB3220}"/>
          </ac:spMkLst>
        </pc:spChg>
      </pc:sldChg>
      <pc:sldChg chg="modSp mod">
        <pc:chgData name="Kathy Moczerniak" userId="482eff44a8730993" providerId="LiveId" clId="{0A6CE543-F459-47FE-B073-A6798B26528D}" dt="2020-06-20T16:54:54.441" v="205" actId="20577"/>
        <pc:sldMkLst>
          <pc:docMk/>
          <pc:sldMk cId="775941619" sldId="262"/>
        </pc:sldMkLst>
        <pc:spChg chg="mod">
          <ac:chgData name="Kathy Moczerniak" userId="482eff44a8730993" providerId="LiveId" clId="{0A6CE543-F459-47FE-B073-A6798B26528D}" dt="2020-06-20T16:54:54.441" v="205" actId="20577"/>
          <ac:spMkLst>
            <pc:docMk/>
            <pc:sldMk cId="775941619" sldId="262"/>
            <ac:spMk id="3" creationId="{C6BF354C-218B-4171-90CA-E4BEE94AA4C6}"/>
          </ac:spMkLst>
        </pc:spChg>
      </pc:sldChg>
      <pc:sldChg chg="modSp mod">
        <pc:chgData name="Kathy Moczerniak" userId="482eff44a8730993" providerId="LiveId" clId="{0A6CE543-F459-47FE-B073-A6798B26528D}" dt="2020-06-20T16:56:55.701" v="206" actId="20577"/>
        <pc:sldMkLst>
          <pc:docMk/>
          <pc:sldMk cId="1589739322" sldId="263"/>
        </pc:sldMkLst>
        <pc:spChg chg="mod">
          <ac:chgData name="Kathy Moczerniak" userId="482eff44a8730993" providerId="LiveId" clId="{0A6CE543-F459-47FE-B073-A6798B26528D}" dt="2020-06-20T16:56:55.701" v="206" actId="20577"/>
          <ac:spMkLst>
            <pc:docMk/>
            <pc:sldMk cId="1589739322" sldId="263"/>
            <ac:spMk id="3" creationId="{E3F5A295-BF19-45BC-AE7E-F1FDCD9127A2}"/>
          </ac:spMkLst>
        </pc:spChg>
      </pc:sldChg>
      <pc:sldChg chg="modSp mod">
        <pc:chgData name="Kathy Moczerniak" userId="482eff44a8730993" providerId="LiveId" clId="{0A6CE543-F459-47FE-B073-A6798B26528D}" dt="2020-06-20T18:40:06.524" v="272"/>
        <pc:sldMkLst>
          <pc:docMk/>
          <pc:sldMk cId="1133837521" sldId="264"/>
        </pc:sldMkLst>
        <pc:spChg chg="mod">
          <ac:chgData name="Kathy Moczerniak" userId="482eff44a8730993" providerId="LiveId" clId="{0A6CE543-F459-47FE-B073-A6798B26528D}" dt="2020-06-20T18:40:06.524" v="272"/>
          <ac:spMkLst>
            <pc:docMk/>
            <pc:sldMk cId="1133837521" sldId="264"/>
            <ac:spMk id="3" creationId="{345AB8FD-B2B6-4EA9-AE46-DB82EF9BC8B1}"/>
          </ac:spMkLst>
        </pc:spChg>
      </pc:sldChg>
      <pc:sldChg chg="modSp">
        <pc:chgData name="Kathy Moczerniak" userId="482eff44a8730993" providerId="LiveId" clId="{0A6CE543-F459-47FE-B073-A6798B26528D}" dt="2020-06-20T18:40:06.524" v="272"/>
        <pc:sldMkLst>
          <pc:docMk/>
          <pc:sldMk cId="187970853" sldId="269"/>
        </pc:sldMkLst>
        <pc:spChg chg="mod">
          <ac:chgData name="Kathy Moczerniak" userId="482eff44a8730993" providerId="LiveId" clId="{0A6CE543-F459-47FE-B073-A6798B26528D}" dt="2020-06-20T18:40:06.524" v="272"/>
          <ac:spMkLst>
            <pc:docMk/>
            <pc:sldMk cId="187970853" sldId="269"/>
            <ac:spMk id="2" creationId="{EAF6C16D-4CA2-45E9-8488-F68D3847C69B}"/>
          </ac:spMkLst>
        </pc:spChg>
      </pc:sldChg>
      <pc:sldChg chg="modSp mod">
        <pc:chgData name="Kathy Moczerniak" userId="482eff44a8730993" providerId="LiveId" clId="{0A6CE543-F459-47FE-B073-A6798B26528D}" dt="2020-06-20T17:50:43.844" v="231" actId="20577"/>
        <pc:sldMkLst>
          <pc:docMk/>
          <pc:sldMk cId="2664063472" sldId="270"/>
        </pc:sldMkLst>
        <pc:spChg chg="mod">
          <ac:chgData name="Kathy Moczerniak" userId="482eff44a8730993" providerId="LiveId" clId="{0A6CE543-F459-47FE-B073-A6798B26528D}" dt="2020-06-20T17:50:43.844" v="231" actId="20577"/>
          <ac:spMkLst>
            <pc:docMk/>
            <pc:sldMk cId="2664063472" sldId="270"/>
            <ac:spMk id="3" creationId="{FE13135F-4AE4-4459-89A9-6BF5797D97C5}"/>
          </ac:spMkLst>
        </pc:spChg>
      </pc:sldChg>
      <pc:sldChg chg="modSp mod">
        <pc:chgData name="Kathy Moczerniak" userId="482eff44a8730993" providerId="LiveId" clId="{0A6CE543-F459-47FE-B073-A6798B26528D}" dt="2020-06-20T18:40:06.524" v="272"/>
        <pc:sldMkLst>
          <pc:docMk/>
          <pc:sldMk cId="2745820672" sldId="271"/>
        </pc:sldMkLst>
        <pc:spChg chg="mod">
          <ac:chgData name="Kathy Moczerniak" userId="482eff44a8730993" providerId="LiveId" clId="{0A6CE543-F459-47FE-B073-A6798B26528D}" dt="2020-06-20T18:40:06.524" v="272"/>
          <ac:spMkLst>
            <pc:docMk/>
            <pc:sldMk cId="2745820672" sldId="271"/>
            <ac:spMk id="2" creationId="{13F63F7F-2C0B-4946-B428-02F625BCB4A9}"/>
          </ac:spMkLst>
        </pc:spChg>
        <pc:spChg chg="mod">
          <ac:chgData name="Kathy Moczerniak" userId="482eff44a8730993" providerId="LiveId" clId="{0A6CE543-F459-47FE-B073-A6798B26528D}" dt="2020-06-20T17:52:19.490" v="233" actId="20577"/>
          <ac:spMkLst>
            <pc:docMk/>
            <pc:sldMk cId="2745820672" sldId="271"/>
            <ac:spMk id="3" creationId="{71CCCD7B-05E4-4529-B761-0F0DABF561B7}"/>
          </ac:spMkLst>
        </pc:spChg>
      </pc:sldChg>
      <pc:sldChg chg="modSp mod">
        <pc:chgData name="Kathy Moczerniak" userId="482eff44a8730993" providerId="LiveId" clId="{0A6CE543-F459-47FE-B073-A6798B26528D}" dt="2020-06-20T18:40:06.524" v="272"/>
        <pc:sldMkLst>
          <pc:docMk/>
          <pc:sldMk cId="1455974509" sldId="272"/>
        </pc:sldMkLst>
        <pc:spChg chg="mod">
          <ac:chgData name="Kathy Moczerniak" userId="482eff44a8730993" providerId="LiveId" clId="{0A6CE543-F459-47FE-B073-A6798B26528D}" dt="2020-06-20T18:40:06.524" v="272"/>
          <ac:spMkLst>
            <pc:docMk/>
            <pc:sldMk cId="1455974509" sldId="272"/>
            <ac:spMk id="2" creationId="{9265B971-DF59-4AE0-A7DA-1C300B86358B}"/>
          </ac:spMkLst>
        </pc:spChg>
        <pc:spChg chg="mod">
          <ac:chgData name="Kathy Moczerniak" userId="482eff44a8730993" providerId="LiveId" clId="{0A6CE543-F459-47FE-B073-A6798B26528D}" dt="2020-06-20T18:40:06.524" v="272"/>
          <ac:spMkLst>
            <pc:docMk/>
            <pc:sldMk cId="1455974509" sldId="272"/>
            <ac:spMk id="3" creationId="{2CEB9C28-919B-4895-89BC-B9A1F63E5C47}"/>
          </ac:spMkLst>
        </pc:spChg>
      </pc:sldChg>
      <pc:sldChg chg="modSp mod">
        <pc:chgData name="Kathy Moczerniak" userId="482eff44a8730993" providerId="LiveId" clId="{0A6CE543-F459-47FE-B073-A6798B26528D}" dt="2020-06-20T18:40:06.524" v="272"/>
        <pc:sldMkLst>
          <pc:docMk/>
          <pc:sldMk cId="89623347" sldId="273"/>
        </pc:sldMkLst>
        <pc:spChg chg="mod">
          <ac:chgData name="Kathy Moczerniak" userId="482eff44a8730993" providerId="LiveId" clId="{0A6CE543-F459-47FE-B073-A6798B26528D}" dt="2020-06-20T18:40:06.524" v="272"/>
          <ac:spMkLst>
            <pc:docMk/>
            <pc:sldMk cId="89623347" sldId="273"/>
            <ac:spMk id="2" creationId="{7EE1BF7D-F429-42BA-B22E-2EB0C3023C27}"/>
          </ac:spMkLst>
        </pc:spChg>
        <pc:spChg chg="mod">
          <ac:chgData name="Kathy Moczerniak" userId="482eff44a8730993" providerId="LiveId" clId="{0A6CE543-F459-47FE-B073-A6798B26528D}" dt="2020-06-20T17:54:04.778" v="238" actId="20577"/>
          <ac:spMkLst>
            <pc:docMk/>
            <pc:sldMk cId="89623347" sldId="273"/>
            <ac:spMk id="3" creationId="{E55B3D1F-BA9A-4B11-A633-E48DA51C4924}"/>
          </ac:spMkLst>
        </pc:spChg>
      </pc:sldChg>
      <pc:sldChg chg="modSp mod">
        <pc:chgData name="Kathy Moczerniak" userId="482eff44a8730993" providerId="LiveId" clId="{0A6CE543-F459-47FE-B073-A6798B26528D}" dt="2020-06-20T17:55:49.409" v="241" actId="20577"/>
        <pc:sldMkLst>
          <pc:docMk/>
          <pc:sldMk cId="3480619358" sldId="274"/>
        </pc:sldMkLst>
        <pc:spChg chg="mod">
          <ac:chgData name="Kathy Moczerniak" userId="482eff44a8730993" providerId="LiveId" clId="{0A6CE543-F459-47FE-B073-A6798B26528D}" dt="2020-06-20T17:55:49.409" v="241" actId="20577"/>
          <ac:spMkLst>
            <pc:docMk/>
            <pc:sldMk cId="3480619358" sldId="274"/>
            <ac:spMk id="3" creationId="{D219442F-0EB5-4594-86B3-582DD234187D}"/>
          </ac:spMkLst>
        </pc:spChg>
      </pc:sldChg>
      <pc:sldChg chg="modSp mod">
        <pc:chgData name="Kathy Moczerniak" userId="482eff44a8730993" providerId="LiveId" clId="{0A6CE543-F459-47FE-B073-A6798B26528D}" dt="2020-06-20T17:57:33.021" v="249" actId="20577"/>
        <pc:sldMkLst>
          <pc:docMk/>
          <pc:sldMk cId="3683496052" sldId="276"/>
        </pc:sldMkLst>
        <pc:spChg chg="mod">
          <ac:chgData name="Kathy Moczerniak" userId="482eff44a8730993" providerId="LiveId" clId="{0A6CE543-F459-47FE-B073-A6798B26528D}" dt="2020-06-20T17:57:33.021" v="249" actId="20577"/>
          <ac:spMkLst>
            <pc:docMk/>
            <pc:sldMk cId="3683496052" sldId="276"/>
            <ac:spMk id="3" creationId="{E295C195-7B64-4E23-B1F2-9DAE6C674C86}"/>
          </ac:spMkLst>
        </pc:spChg>
      </pc:sldChg>
      <pc:sldChg chg="modSp mod">
        <pc:chgData name="Kathy Moczerniak" userId="482eff44a8730993" providerId="LiveId" clId="{0A6CE543-F459-47FE-B073-A6798B26528D}" dt="2020-06-20T18:40:06.524" v="272"/>
        <pc:sldMkLst>
          <pc:docMk/>
          <pc:sldMk cId="675348867" sldId="278"/>
        </pc:sldMkLst>
        <pc:spChg chg="mod">
          <ac:chgData name="Kathy Moczerniak" userId="482eff44a8730993" providerId="LiveId" clId="{0A6CE543-F459-47FE-B073-A6798B26528D}" dt="2020-06-20T18:40:06.524" v="272"/>
          <ac:spMkLst>
            <pc:docMk/>
            <pc:sldMk cId="675348867" sldId="278"/>
            <ac:spMk id="2" creationId="{AA073474-5C87-4480-A203-E82B79C03F34}"/>
          </ac:spMkLst>
        </pc:spChg>
        <pc:spChg chg="mod">
          <ac:chgData name="Kathy Moczerniak" userId="482eff44a8730993" providerId="LiveId" clId="{0A6CE543-F459-47FE-B073-A6798B26528D}" dt="2020-06-20T18:00:49.038" v="270" actId="20577"/>
          <ac:spMkLst>
            <pc:docMk/>
            <pc:sldMk cId="675348867" sldId="278"/>
            <ac:spMk id="3" creationId="{F0A6C42C-F7B2-4CC7-86BA-628D30578534}"/>
          </ac:spMkLst>
        </pc:spChg>
      </pc:sldChg>
      <pc:sldChg chg="modSp">
        <pc:chgData name="Kathy Moczerniak" userId="482eff44a8730993" providerId="LiveId" clId="{0A6CE543-F459-47FE-B073-A6798B26528D}" dt="2020-06-20T18:40:06.524" v="272"/>
        <pc:sldMkLst>
          <pc:docMk/>
          <pc:sldMk cId="2878474363" sldId="279"/>
        </pc:sldMkLst>
        <pc:spChg chg="mod">
          <ac:chgData name="Kathy Moczerniak" userId="482eff44a8730993" providerId="LiveId" clId="{0A6CE543-F459-47FE-B073-A6798B26528D}" dt="2020-06-20T18:40:06.524" v="272"/>
          <ac:spMkLst>
            <pc:docMk/>
            <pc:sldMk cId="2878474363" sldId="279"/>
            <ac:spMk id="2" creationId="{0938C9F6-8870-4955-B6C8-17B9EC93E351}"/>
          </ac:spMkLst>
        </pc:spChg>
      </pc:sldChg>
      <pc:sldChg chg="modSp">
        <pc:chgData name="Kathy Moczerniak" userId="482eff44a8730993" providerId="LiveId" clId="{0A6CE543-F459-47FE-B073-A6798B26528D}" dt="2020-06-20T18:40:09.514" v="273"/>
        <pc:sldMkLst>
          <pc:docMk/>
          <pc:sldMk cId="1151906788" sldId="281"/>
        </pc:sldMkLst>
        <pc:spChg chg="mod">
          <ac:chgData name="Kathy Moczerniak" userId="482eff44a8730993" providerId="LiveId" clId="{0A6CE543-F459-47FE-B073-A6798B26528D}" dt="2020-06-20T18:40:09.514" v="273"/>
          <ac:spMkLst>
            <pc:docMk/>
            <pc:sldMk cId="1151906788" sldId="281"/>
            <ac:spMk id="3" creationId="{F4DC7DFB-17ED-4CF5-BD8C-90461E14EE98}"/>
          </ac:spMkLst>
        </pc:spChg>
      </pc:sldChg>
      <pc:sldChg chg="modSp">
        <pc:chgData name="Kathy Moczerniak" userId="482eff44a8730993" providerId="LiveId" clId="{0A6CE543-F459-47FE-B073-A6798B26528D}" dt="2020-06-20T15:15:30.624" v="1" actId="207"/>
        <pc:sldMkLst>
          <pc:docMk/>
          <pc:sldMk cId="2892127304" sldId="282"/>
        </pc:sldMkLst>
        <pc:spChg chg="mod">
          <ac:chgData name="Kathy Moczerniak" userId="482eff44a8730993" providerId="LiveId" clId="{0A6CE543-F459-47FE-B073-A6798B26528D}" dt="2020-06-20T15:15:30.624" v="1" actId="207"/>
          <ac:spMkLst>
            <pc:docMk/>
            <pc:sldMk cId="2892127304" sldId="282"/>
            <ac:spMk id="3" creationId="{85BFFB8D-54FB-4ABC-B456-E3CE597BD994}"/>
          </ac:spMkLst>
        </pc:spChg>
      </pc:sldChg>
      <pc:sldChg chg="modSp mod">
        <pc:chgData name="Kathy Moczerniak" userId="482eff44a8730993" providerId="LiveId" clId="{0A6CE543-F459-47FE-B073-A6798B26528D}" dt="2020-06-20T17:58:00.711" v="251" actId="1076"/>
        <pc:sldMkLst>
          <pc:docMk/>
          <pc:sldMk cId="2176592168" sldId="284"/>
        </pc:sldMkLst>
        <pc:spChg chg="mod">
          <ac:chgData name="Kathy Moczerniak" userId="482eff44a8730993" providerId="LiveId" clId="{0A6CE543-F459-47FE-B073-A6798B26528D}" dt="2020-06-20T17:58:00.711" v="251" actId="1076"/>
          <ac:spMkLst>
            <pc:docMk/>
            <pc:sldMk cId="2176592168" sldId="284"/>
            <ac:spMk id="3" creationId="{D2410F79-B4AF-4031-BA17-507F68E82BA9}"/>
          </ac:spMkLst>
        </pc:spChg>
      </pc:sldChg>
      <pc:sldChg chg="modSp mod">
        <pc:chgData name="Kathy Moczerniak" userId="482eff44a8730993" providerId="LiveId" clId="{0A6CE543-F459-47FE-B073-A6798B26528D}" dt="2020-06-20T18:40:06.524" v="272"/>
        <pc:sldMkLst>
          <pc:docMk/>
          <pc:sldMk cId="2954219203" sldId="285"/>
        </pc:sldMkLst>
        <pc:spChg chg="mod">
          <ac:chgData name="Kathy Moczerniak" userId="482eff44a8730993" providerId="LiveId" clId="{0A6CE543-F459-47FE-B073-A6798B26528D}" dt="2020-06-20T18:40:06.524" v="272"/>
          <ac:spMkLst>
            <pc:docMk/>
            <pc:sldMk cId="2954219203" sldId="285"/>
            <ac:spMk id="2" creationId="{85A559D9-C83D-4569-989D-B3DD204D777B}"/>
          </ac:spMkLst>
        </pc:spChg>
        <pc:spChg chg="mod">
          <ac:chgData name="Kathy Moczerniak" userId="482eff44a8730993" providerId="LiveId" clId="{0A6CE543-F459-47FE-B073-A6798B26528D}" dt="2020-06-20T18:36:13.171" v="271" actId="1076"/>
          <ac:spMkLst>
            <pc:docMk/>
            <pc:sldMk cId="2954219203" sldId="285"/>
            <ac:spMk id="3" creationId="{3EB60799-3F1C-41B7-BCDE-F7677F01051D}"/>
          </ac:spMkLst>
        </pc:spChg>
      </pc:sldChg>
      <pc:sldChg chg="modSp mod">
        <pc:chgData name="Kathy Moczerniak" userId="482eff44a8730993" providerId="LiveId" clId="{0A6CE543-F459-47FE-B073-A6798B26528D}" dt="2020-06-20T18:40:06.524" v="272"/>
        <pc:sldMkLst>
          <pc:docMk/>
          <pc:sldMk cId="3177143858" sldId="286"/>
        </pc:sldMkLst>
        <pc:spChg chg="mod">
          <ac:chgData name="Kathy Moczerniak" userId="482eff44a8730993" providerId="LiveId" clId="{0A6CE543-F459-47FE-B073-A6798B26528D}" dt="2020-06-20T18:40:06.524" v="272"/>
          <ac:spMkLst>
            <pc:docMk/>
            <pc:sldMk cId="3177143858" sldId="286"/>
            <ac:spMk id="2" creationId="{B225CC0E-0CDE-44FB-87DF-E04378130637}"/>
          </ac:spMkLst>
        </pc:spChg>
        <pc:spChg chg="mod">
          <ac:chgData name="Kathy Moczerniak" userId="482eff44a8730993" providerId="LiveId" clId="{0A6CE543-F459-47FE-B073-A6798B26528D}" dt="2020-06-20T15:20:44.564" v="65"/>
          <ac:spMkLst>
            <pc:docMk/>
            <pc:sldMk cId="3177143858" sldId="286"/>
            <ac:spMk id="3" creationId="{332D0E1E-16FC-4959-9A30-7A876D15DE93}"/>
          </ac:spMkLst>
        </pc:spChg>
      </pc:sldChg>
      <pc:sldChg chg="modSp">
        <pc:chgData name="Kathy Moczerniak" userId="482eff44a8730993" providerId="LiveId" clId="{0A6CE543-F459-47FE-B073-A6798B26528D}" dt="2020-06-20T18:40:06.524" v="272"/>
        <pc:sldMkLst>
          <pc:docMk/>
          <pc:sldMk cId="1591906623" sldId="287"/>
        </pc:sldMkLst>
        <pc:spChg chg="mod">
          <ac:chgData name="Kathy Moczerniak" userId="482eff44a8730993" providerId="LiveId" clId="{0A6CE543-F459-47FE-B073-A6798B26528D}" dt="2020-06-20T18:40:06.524" v="272"/>
          <ac:spMkLst>
            <pc:docMk/>
            <pc:sldMk cId="1591906623" sldId="287"/>
            <ac:spMk id="2" creationId="{97746B41-E148-4A44-A9BF-9A127854770C}"/>
          </ac:spMkLst>
        </pc:spChg>
      </pc:sldChg>
      <pc:sldChg chg="modSp mod">
        <pc:chgData name="Kathy Moczerniak" userId="482eff44a8730993" providerId="LiveId" clId="{0A6CE543-F459-47FE-B073-A6798B26528D}" dt="2020-06-20T18:42:55.668" v="280" actId="1076"/>
        <pc:sldMkLst>
          <pc:docMk/>
          <pc:sldMk cId="3540341270" sldId="288"/>
        </pc:sldMkLst>
        <pc:spChg chg="mod">
          <ac:chgData name="Kathy Moczerniak" userId="482eff44a8730993" providerId="LiveId" clId="{0A6CE543-F459-47FE-B073-A6798B26528D}" dt="2020-06-20T18:40:06.524" v="272"/>
          <ac:spMkLst>
            <pc:docMk/>
            <pc:sldMk cId="3540341270" sldId="288"/>
            <ac:spMk id="2" creationId="{7866AE76-A26C-4FE4-8DF5-B214C955F4FC}"/>
          </ac:spMkLst>
        </pc:spChg>
        <pc:spChg chg="mod">
          <ac:chgData name="Kathy Moczerniak" userId="482eff44a8730993" providerId="LiveId" clId="{0A6CE543-F459-47FE-B073-A6798B26528D}" dt="2020-06-20T18:42:55.668" v="280" actId="1076"/>
          <ac:spMkLst>
            <pc:docMk/>
            <pc:sldMk cId="3540341270" sldId="288"/>
            <ac:spMk id="3" creationId="{FCB7AEA9-CC31-407F-9EE9-12F552A1E432}"/>
          </ac:spMkLst>
        </pc:spChg>
      </pc:sldChg>
      <pc:sldChg chg="modSp mod">
        <pc:chgData name="Kathy Moczerniak" userId="482eff44a8730993" providerId="LiveId" clId="{0A6CE543-F459-47FE-B073-A6798B26528D}" dt="2020-06-20T18:45:10.073" v="286" actId="20577"/>
        <pc:sldMkLst>
          <pc:docMk/>
          <pc:sldMk cId="859167574" sldId="289"/>
        </pc:sldMkLst>
        <pc:spChg chg="mod">
          <ac:chgData name="Kathy Moczerniak" userId="482eff44a8730993" providerId="LiveId" clId="{0A6CE543-F459-47FE-B073-A6798B26528D}" dt="2020-06-20T18:40:06.524" v="272"/>
          <ac:spMkLst>
            <pc:docMk/>
            <pc:sldMk cId="859167574" sldId="289"/>
            <ac:spMk id="2" creationId="{4467F961-B8EB-4140-9F2B-7AFD28D49F0D}"/>
          </ac:spMkLst>
        </pc:spChg>
        <pc:spChg chg="mod">
          <ac:chgData name="Kathy Moczerniak" userId="482eff44a8730993" providerId="LiveId" clId="{0A6CE543-F459-47FE-B073-A6798B26528D}" dt="2020-06-20T18:45:10.073" v="286" actId="20577"/>
          <ac:spMkLst>
            <pc:docMk/>
            <pc:sldMk cId="859167574" sldId="289"/>
            <ac:spMk id="3" creationId="{62BC03C8-CF92-46D1-8F4C-AD8DDE1B298E}"/>
          </ac:spMkLst>
        </pc:spChg>
      </pc:sldChg>
      <pc:sldChg chg="modSp mod">
        <pc:chgData name="Kathy Moczerniak" userId="482eff44a8730993" providerId="LiveId" clId="{0A6CE543-F459-47FE-B073-A6798B26528D}" dt="2020-06-20T18:46:09.719" v="287" actId="14100"/>
        <pc:sldMkLst>
          <pc:docMk/>
          <pc:sldMk cId="1652878507" sldId="290"/>
        </pc:sldMkLst>
        <pc:spChg chg="mod">
          <ac:chgData name="Kathy Moczerniak" userId="482eff44a8730993" providerId="LiveId" clId="{0A6CE543-F459-47FE-B073-A6798B26528D}" dt="2020-06-20T18:40:06.524" v="272"/>
          <ac:spMkLst>
            <pc:docMk/>
            <pc:sldMk cId="1652878507" sldId="290"/>
            <ac:spMk id="2" creationId="{A7E5EE62-4178-4F91-A996-1B44CC260579}"/>
          </ac:spMkLst>
        </pc:spChg>
        <pc:spChg chg="mod">
          <ac:chgData name="Kathy Moczerniak" userId="482eff44a8730993" providerId="LiveId" clId="{0A6CE543-F459-47FE-B073-A6798B26528D}" dt="2020-06-20T18:46:09.719" v="287" actId="14100"/>
          <ac:spMkLst>
            <pc:docMk/>
            <pc:sldMk cId="1652878507" sldId="290"/>
            <ac:spMk id="3" creationId="{685B59F6-07EC-4A29-B0A7-5F33D8FA6C03}"/>
          </ac:spMkLst>
        </pc:spChg>
      </pc:sldChg>
      <pc:sldChg chg="modSp mod">
        <pc:chgData name="Kathy Moczerniak" userId="482eff44a8730993" providerId="LiveId" clId="{0A6CE543-F459-47FE-B073-A6798B26528D}" dt="2020-06-20T18:49:52.198" v="306" actId="20577"/>
        <pc:sldMkLst>
          <pc:docMk/>
          <pc:sldMk cId="3469891997" sldId="291"/>
        </pc:sldMkLst>
        <pc:spChg chg="mod">
          <ac:chgData name="Kathy Moczerniak" userId="482eff44a8730993" providerId="LiveId" clId="{0A6CE543-F459-47FE-B073-A6798B26528D}" dt="2020-06-20T18:49:52.198" v="306" actId="20577"/>
          <ac:spMkLst>
            <pc:docMk/>
            <pc:sldMk cId="3469891997" sldId="291"/>
            <ac:spMk id="3" creationId="{B51F6488-46A5-4519-92CF-88E4380AB6B9}"/>
          </ac:spMkLst>
        </pc:spChg>
      </pc:sldChg>
      <pc:sldChg chg="modSp mod">
        <pc:chgData name="Kathy Moczerniak" userId="482eff44a8730993" providerId="LiveId" clId="{0A6CE543-F459-47FE-B073-A6798B26528D}" dt="2020-06-20T15:22:09.318" v="85" actId="20577"/>
        <pc:sldMkLst>
          <pc:docMk/>
          <pc:sldMk cId="4267759327" sldId="293"/>
        </pc:sldMkLst>
        <pc:spChg chg="mod">
          <ac:chgData name="Kathy Moczerniak" userId="482eff44a8730993" providerId="LiveId" clId="{0A6CE543-F459-47FE-B073-A6798B26528D}" dt="2020-06-20T15:22:09.318" v="85" actId="20577"/>
          <ac:spMkLst>
            <pc:docMk/>
            <pc:sldMk cId="4267759327" sldId="293"/>
            <ac:spMk id="3" creationId="{ADF0232E-890E-42D5-93E9-DE5CF6BCF763}"/>
          </ac:spMkLst>
        </pc:spChg>
      </pc:sldChg>
      <pc:sldChg chg="modSp mod">
        <pc:chgData name="Kathy Moczerniak" userId="482eff44a8730993" providerId="LiveId" clId="{0A6CE543-F459-47FE-B073-A6798B26528D}" dt="2020-06-20T18:52:52.622" v="308" actId="1076"/>
        <pc:sldMkLst>
          <pc:docMk/>
          <pc:sldMk cId="2824584686" sldId="294"/>
        </pc:sldMkLst>
        <pc:spChg chg="mod">
          <ac:chgData name="Kathy Moczerniak" userId="482eff44a8730993" providerId="LiveId" clId="{0A6CE543-F459-47FE-B073-A6798B26528D}" dt="2020-06-20T18:40:06.524" v="272"/>
          <ac:spMkLst>
            <pc:docMk/>
            <pc:sldMk cId="2824584686" sldId="294"/>
            <ac:spMk id="2" creationId="{ABFE0CE1-9CC9-4153-931F-5BF8B6990B1D}"/>
          </ac:spMkLst>
        </pc:spChg>
        <pc:spChg chg="mod">
          <ac:chgData name="Kathy Moczerniak" userId="482eff44a8730993" providerId="LiveId" clId="{0A6CE543-F459-47FE-B073-A6798B26528D}" dt="2020-06-20T18:52:52.622" v="308" actId="1076"/>
          <ac:spMkLst>
            <pc:docMk/>
            <pc:sldMk cId="2824584686" sldId="294"/>
            <ac:spMk id="3" creationId="{FCB10638-18EF-4190-B1C6-A3CB52A1B668}"/>
          </ac:spMkLst>
        </pc:spChg>
      </pc:sldChg>
      <pc:sldChg chg="modSp">
        <pc:chgData name="Kathy Moczerniak" userId="482eff44a8730993" providerId="LiveId" clId="{0A6CE543-F459-47FE-B073-A6798B26528D}" dt="2020-06-20T18:40:06.524" v="272"/>
        <pc:sldMkLst>
          <pc:docMk/>
          <pc:sldMk cId="1920281513" sldId="296"/>
        </pc:sldMkLst>
        <pc:spChg chg="mod">
          <ac:chgData name="Kathy Moczerniak" userId="482eff44a8730993" providerId="LiveId" clId="{0A6CE543-F459-47FE-B073-A6798B26528D}" dt="2020-06-20T18:40:06.524" v="272"/>
          <ac:spMkLst>
            <pc:docMk/>
            <pc:sldMk cId="1920281513" sldId="296"/>
            <ac:spMk id="2" creationId="{394DC133-6A0A-4E26-B83F-BD258049635F}"/>
          </ac:spMkLst>
        </pc:spChg>
      </pc:sldChg>
      <pc:sldChg chg="modSp mod">
        <pc:chgData name="Kathy Moczerniak" userId="482eff44a8730993" providerId="LiveId" clId="{0A6CE543-F459-47FE-B073-A6798B26528D}" dt="2020-06-20T18:55:48.101" v="316" actId="20577"/>
        <pc:sldMkLst>
          <pc:docMk/>
          <pc:sldMk cId="2032280686" sldId="297"/>
        </pc:sldMkLst>
        <pc:spChg chg="mod">
          <ac:chgData name="Kathy Moczerniak" userId="482eff44a8730993" providerId="LiveId" clId="{0A6CE543-F459-47FE-B073-A6798B26528D}" dt="2020-06-20T18:40:06.524" v="272"/>
          <ac:spMkLst>
            <pc:docMk/>
            <pc:sldMk cId="2032280686" sldId="297"/>
            <ac:spMk id="2" creationId="{1BB37E5B-1845-469C-B14C-302516D0198D}"/>
          </ac:spMkLst>
        </pc:spChg>
        <pc:spChg chg="mod">
          <ac:chgData name="Kathy Moczerniak" userId="482eff44a8730993" providerId="LiveId" clId="{0A6CE543-F459-47FE-B073-A6798B26528D}" dt="2020-06-20T18:55:48.101" v="316" actId="20577"/>
          <ac:spMkLst>
            <pc:docMk/>
            <pc:sldMk cId="2032280686" sldId="297"/>
            <ac:spMk id="3" creationId="{556C2CA9-EE3C-4747-B3F9-57E214A0D09D}"/>
          </ac:spMkLst>
        </pc:spChg>
      </pc:sldChg>
      <pc:sldChg chg="modSp">
        <pc:chgData name="Kathy Moczerniak" userId="482eff44a8730993" providerId="LiveId" clId="{0A6CE543-F459-47FE-B073-A6798B26528D}" dt="2020-06-20T15:22:32.244" v="88" actId="207"/>
        <pc:sldMkLst>
          <pc:docMk/>
          <pc:sldMk cId="2387950415" sldId="298"/>
        </pc:sldMkLst>
        <pc:spChg chg="mod">
          <ac:chgData name="Kathy Moczerniak" userId="482eff44a8730993" providerId="LiveId" clId="{0A6CE543-F459-47FE-B073-A6798B26528D}" dt="2020-06-20T15:22:32.244" v="88" actId="207"/>
          <ac:spMkLst>
            <pc:docMk/>
            <pc:sldMk cId="2387950415" sldId="298"/>
            <ac:spMk id="3" creationId="{8FF6AD3A-A87A-4903-ABF3-C8970BD8FEB1}"/>
          </ac:spMkLst>
        </pc:spChg>
      </pc:sldChg>
      <pc:sldChg chg="modSp mod">
        <pc:chgData name="Kathy Moczerniak" userId="482eff44a8730993" providerId="LiveId" clId="{0A6CE543-F459-47FE-B073-A6798B26528D}" dt="2020-06-20T15:22:51.614" v="102" actId="20577"/>
        <pc:sldMkLst>
          <pc:docMk/>
          <pc:sldMk cId="2087218700" sldId="299"/>
        </pc:sldMkLst>
        <pc:spChg chg="mod">
          <ac:chgData name="Kathy Moczerniak" userId="482eff44a8730993" providerId="LiveId" clId="{0A6CE543-F459-47FE-B073-A6798B26528D}" dt="2020-06-20T15:22:51.614" v="102" actId="20577"/>
          <ac:spMkLst>
            <pc:docMk/>
            <pc:sldMk cId="2087218700" sldId="299"/>
            <ac:spMk id="3" creationId="{814848FB-372D-464E-AEAF-CEF5486DD01C}"/>
          </ac:spMkLst>
        </pc:spChg>
      </pc:sldChg>
      <pc:sldChg chg="modSp mod">
        <pc:chgData name="Kathy Moczerniak" userId="482eff44a8730993" providerId="LiveId" clId="{0A6CE543-F459-47FE-B073-A6798B26528D}" dt="2020-06-20T18:40:06.524" v="272"/>
        <pc:sldMkLst>
          <pc:docMk/>
          <pc:sldMk cId="2100099830" sldId="302"/>
        </pc:sldMkLst>
        <pc:spChg chg="mod">
          <ac:chgData name="Kathy Moczerniak" userId="482eff44a8730993" providerId="LiveId" clId="{0A6CE543-F459-47FE-B073-A6798B26528D}" dt="2020-06-20T18:40:06.524" v="272"/>
          <ac:spMkLst>
            <pc:docMk/>
            <pc:sldMk cId="2100099830" sldId="302"/>
            <ac:spMk id="2" creationId="{40C2687D-1D71-4E77-8A41-C11362DB5DD1}"/>
          </ac:spMkLst>
        </pc:spChg>
        <pc:spChg chg="mod">
          <ac:chgData name="Kathy Moczerniak" userId="482eff44a8730993" providerId="LiveId" clId="{0A6CE543-F459-47FE-B073-A6798B26528D}" dt="2020-06-20T15:23:09.977" v="107" actId="20577"/>
          <ac:spMkLst>
            <pc:docMk/>
            <pc:sldMk cId="2100099830" sldId="302"/>
            <ac:spMk id="3" creationId="{D90E0C26-A6CA-442E-867D-E07DE498116D}"/>
          </ac:spMkLst>
        </pc:spChg>
      </pc:sldChg>
      <pc:sldChg chg="modSp mod">
        <pc:chgData name="Kathy Moczerniak" userId="482eff44a8730993" providerId="LiveId" clId="{0A6CE543-F459-47FE-B073-A6798B26528D}" dt="2020-06-20T19:03:50.797" v="319" actId="20577"/>
        <pc:sldMkLst>
          <pc:docMk/>
          <pc:sldMk cId="61457838" sldId="303"/>
        </pc:sldMkLst>
        <pc:spChg chg="mod">
          <ac:chgData name="Kathy Moczerniak" userId="482eff44a8730993" providerId="LiveId" clId="{0A6CE543-F459-47FE-B073-A6798B26528D}" dt="2020-06-20T18:40:06.524" v="272"/>
          <ac:spMkLst>
            <pc:docMk/>
            <pc:sldMk cId="61457838" sldId="303"/>
            <ac:spMk id="2" creationId="{5C9E2868-3A0C-4A6F-8BC4-5980DAADDD06}"/>
          </ac:spMkLst>
        </pc:spChg>
        <pc:spChg chg="mod">
          <ac:chgData name="Kathy Moczerniak" userId="482eff44a8730993" providerId="LiveId" clId="{0A6CE543-F459-47FE-B073-A6798B26528D}" dt="2020-06-20T19:03:50.797" v="319" actId="20577"/>
          <ac:spMkLst>
            <pc:docMk/>
            <pc:sldMk cId="61457838" sldId="303"/>
            <ac:spMk id="3" creationId="{1C7DA724-3E2C-4995-9DA3-001937184944}"/>
          </ac:spMkLst>
        </pc:spChg>
      </pc:sldChg>
      <pc:sldChg chg="modSp mod">
        <pc:chgData name="Kathy Moczerniak" userId="482eff44a8730993" providerId="LiveId" clId="{0A6CE543-F459-47FE-B073-A6798B26528D}" dt="2020-06-20T19:06:29.655" v="334" actId="20577"/>
        <pc:sldMkLst>
          <pc:docMk/>
          <pc:sldMk cId="1496227553" sldId="304"/>
        </pc:sldMkLst>
        <pc:spChg chg="mod">
          <ac:chgData name="Kathy Moczerniak" userId="482eff44a8730993" providerId="LiveId" clId="{0A6CE543-F459-47FE-B073-A6798B26528D}" dt="2020-06-20T18:40:06.524" v="272"/>
          <ac:spMkLst>
            <pc:docMk/>
            <pc:sldMk cId="1496227553" sldId="304"/>
            <ac:spMk id="2" creationId="{DE545681-DA0C-46A3-BCDF-0B4D26F0B291}"/>
          </ac:spMkLst>
        </pc:spChg>
        <pc:spChg chg="mod">
          <ac:chgData name="Kathy Moczerniak" userId="482eff44a8730993" providerId="LiveId" clId="{0A6CE543-F459-47FE-B073-A6798B26528D}" dt="2020-06-20T19:06:29.655" v="334" actId="20577"/>
          <ac:spMkLst>
            <pc:docMk/>
            <pc:sldMk cId="1496227553" sldId="304"/>
            <ac:spMk id="3" creationId="{CA4A58F1-2186-4621-B98F-5428B87CD134}"/>
          </ac:spMkLst>
        </pc:spChg>
      </pc:sldChg>
      <pc:sldChg chg="modSp mod">
        <pc:chgData name="Kathy Moczerniak" userId="482eff44a8730993" providerId="LiveId" clId="{0A6CE543-F459-47FE-B073-A6798B26528D}" dt="2020-06-20T19:16:12.213" v="336" actId="20577"/>
        <pc:sldMkLst>
          <pc:docMk/>
          <pc:sldMk cId="264541873" sldId="305"/>
        </pc:sldMkLst>
        <pc:spChg chg="mod">
          <ac:chgData name="Kathy Moczerniak" userId="482eff44a8730993" providerId="LiveId" clId="{0A6CE543-F459-47FE-B073-A6798B26528D}" dt="2020-06-20T19:16:12.213" v="336" actId="20577"/>
          <ac:spMkLst>
            <pc:docMk/>
            <pc:sldMk cId="264541873" sldId="305"/>
            <ac:spMk id="3" creationId="{0A2D6EB8-1783-417E-804A-7AB6F0ACECC2}"/>
          </ac:spMkLst>
        </pc:spChg>
      </pc:sldChg>
      <pc:sldChg chg="modSp mod">
        <pc:chgData name="Kathy Moczerniak" userId="482eff44a8730993" providerId="LiveId" clId="{0A6CE543-F459-47FE-B073-A6798B26528D}" dt="2020-06-20T19:17:26.038" v="344" actId="20577"/>
        <pc:sldMkLst>
          <pc:docMk/>
          <pc:sldMk cId="4120967242" sldId="306"/>
        </pc:sldMkLst>
        <pc:spChg chg="mod">
          <ac:chgData name="Kathy Moczerniak" userId="482eff44a8730993" providerId="LiveId" clId="{0A6CE543-F459-47FE-B073-A6798B26528D}" dt="2020-06-20T19:17:26.038" v="344" actId="20577"/>
          <ac:spMkLst>
            <pc:docMk/>
            <pc:sldMk cId="4120967242" sldId="306"/>
            <ac:spMk id="3" creationId="{33504DCB-34E0-49C8-A169-612EE1DACFFB}"/>
          </ac:spMkLst>
        </pc:spChg>
      </pc:sldChg>
      <pc:sldChg chg="modSp mod">
        <pc:chgData name="Kathy Moczerniak" userId="482eff44a8730993" providerId="LiveId" clId="{0A6CE543-F459-47FE-B073-A6798B26528D}" dt="2020-06-20T19:23:34.374" v="347" actId="20577"/>
        <pc:sldMkLst>
          <pc:docMk/>
          <pc:sldMk cId="308400483" sldId="307"/>
        </pc:sldMkLst>
        <pc:spChg chg="mod">
          <ac:chgData name="Kathy Moczerniak" userId="482eff44a8730993" providerId="LiveId" clId="{0A6CE543-F459-47FE-B073-A6798B26528D}" dt="2020-06-20T19:23:34.374" v="347" actId="20577"/>
          <ac:spMkLst>
            <pc:docMk/>
            <pc:sldMk cId="308400483" sldId="307"/>
            <ac:spMk id="3" creationId="{719DDF2D-62D3-4AE7-B04C-638D8B52CBFF}"/>
          </ac:spMkLst>
        </pc:spChg>
      </pc:sldChg>
      <pc:sldChg chg="modSp mod">
        <pc:chgData name="Kathy Moczerniak" userId="482eff44a8730993" providerId="LiveId" clId="{0A6CE543-F459-47FE-B073-A6798B26528D}" dt="2020-06-20T19:24:34.257" v="351" actId="20577"/>
        <pc:sldMkLst>
          <pc:docMk/>
          <pc:sldMk cId="3250516201" sldId="308"/>
        </pc:sldMkLst>
        <pc:spChg chg="mod">
          <ac:chgData name="Kathy Moczerniak" userId="482eff44a8730993" providerId="LiveId" clId="{0A6CE543-F459-47FE-B073-A6798B26528D}" dt="2020-06-20T19:24:34.257" v="351" actId="20577"/>
          <ac:spMkLst>
            <pc:docMk/>
            <pc:sldMk cId="3250516201" sldId="308"/>
            <ac:spMk id="3" creationId="{B52F0022-2CE3-4EEB-9917-45BB0F29E39E}"/>
          </ac:spMkLst>
        </pc:spChg>
      </pc:sldChg>
      <pc:sldChg chg="modSp mod">
        <pc:chgData name="Kathy Moczerniak" userId="482eff44a8730993" providerId="LiveId" clId="{0A6CE543-F459-47FE-B073-A6798B26528D}" dt="2020-06-20T19:28:07.214" v="352" actId="20577"/>
        <pc:sldMkLst>
          <pc:docMk/>
          <pc:sldMk cId="781871962" sldId="309"/>
        </pc:sldMkLst>
        <pc:spChg chg="mod">
          <ac:chgData name="Kathy Moczerniak" userId="482eff44a8730993" providerId="LiveId" clId="{0A6CE543-F459-47FE-B073-A6798B26528D}" dt="2020-06-20T19:28:07.214" v="352" actId="20577"/>
          <ac:spMkLst>
            <pc:docMk/>
            <pc:sldMk cId="781871962" sldId="309"/>
            <ac:spMk id="3" creationId="{AD4A4C6B-33F8-4D55-8400-38D3EF4E9CD1}"/>
          </ac:spMkLst>
        </pc:spChg>
      </pc:sldChg>
      <pc:sldChg chg="modSp mod">
        <pc:chgData name="Kathy Moczerniak" userId="482eff44a8730993" providerId="LiveId" clId="{0A6CE543-F459-47FE-B073-A6798B26528D}" dt="2020-06-20T18:40:06.524" v="272"/>
        <pc:sldMkLst>
          <pc:docMk/>
          <pc:sldMk cId="167878709" sldId="310"/>
        </pc:sldMkLst>
        <pc:spChg chg="mod">
          <ac:chgData name="Kathy Moczerniak" userId="482eff44a8730993" providerId="LiveId" clId="{0A6CE543-F459-47FE-B073-A6798B26528D}" dt="2020-06-20T18:40:06.524" v="272"/>
          <ac:spMkLst>
            <pc:docMk/>
            <pc:sldMk cId="167878709" sldId="310"/>
            <ac:spMk id="2" creationId="{2497C958-F508-4CD9-BE7E-4506AB47610B}"/>
          </ac:spMkLst>
        </pc:spChg>
        <pc:spChg chg="mod">
          <ac:chgData name="Kathy Moczerniak" userId="482eff44a8730993" providerId="LiveId" clId="{0A6CE543-F459-47FE-B073-A6798B26528D}" dt="2020-06-20T15:24:41.746" v="131" actId="20577"/>
          <ac:spMkLst>
            <pc:docMk/>
            <pc:sldMk cId="167878709" sldId="310"/>
            <ac:spMk id="3" creationId="{E04AD406-4FCC-4F39-A181-FD1104D300B2}"/>
          </ac:spMkLst>
        </pc:spChg>
      </pc:sldChg>
      <pc:sldChg chg="modSp mod">
        <pc:chgData name="Kathy Moczerniak" userId="482eff44a8730993" providerId="LiveId" clId="{0A6CE543-F459-47FE-B073-A6798B26528D}" dt="2020-06-20T19:30:31.607" v="353" actId="1076"/>
        <pc:sldMkLst>
          <pc:docMk/>
          <pc:sldMk cId="1279281545" sldId="312"/>
        </pc:sldMkLst>
        <pc:spChg chg="mod">
          <ac:chgData name="Kathy Moczerniak" userId="482eff44a8730993" providerId="LiveId" clId="{0A6CE543-F459-47FE-B073-A6798B26528D}" dt="2020-06-20T18:40:06.524" v="272"/>
          <ac:spMkLst>
            <pc:docMk/>
            <pc:sldMk cId="1279281545" sldId="312"/>
            <ac:spMk id="2" creationId="{B34D03D3-588E-4353-819A-C6AF46DEB22D}"/>
          </ac:spMkLst>
        </pc:spChg>
        <pc:spChg chg="mod">
          <ac:chgData name="Kathy Moczerniak" userId="482eff44a8730993" providerId="LiveId" clId="{0A6CE543-F459-47FE-B073-A6798B26528D}" dt="2020-06-20T19:30:31.607" v="353" actId="1076"/>
          <ac:spMkLst>
            <pc:docMk/>
            <pc:sldMk cId="1279281545" sldId="312"/>
            <ac:spMk id="3" creationId="{3B68F7A1-8F95-4CCC-A25A-C325B5A04382}"/>
          </ac:spMkLst>
        </pc:spChg>
      </pc:sldChg>
      <pc:sldChg chg="modSp">
        <pc:chgData name="Kathy Moczerniak" userId="482eff44a8730993" providerId="LiveId" clId="{0A6CE543-F459-47FE-B073-A6798B26528D}" dt="2020-06-20T18:40:06.524" v="272"/>
        <pc:sldMkLst>
          <pc:docMk/>
          <pc:sldMk cId="1416917128" sldId="313"/>
        </pc:sldMkLst>
        <pc:spChg chg="mod">
          <ac:chgData name="Kathy Moczerniak" userId="482eff44a8730993" providerId="LiveId" clId="{0A6CE543-F459-47FE-B073-A6798B26528D}" dt="2020-06-20T18:40:06.524" v="272"/>
          <ac:spMkLst>
            <pc:docMk/>
            <pc:sldMk cId="1416917128" sldId="313"/>
            <ac:spMk id="2" creationId="{B312503E-C2DA-42D1-B6EF-4F4DBDC24544}"/>
          </ac:spMkLst>
        </pc:spChg>
        <pc:spChg chg="mod">
          <ac:chgData name="Kathy Moczerniak" userId="482eff44a8730993" providerId="LiveId" clId="{0A6CE543-F459-47FE-B073-A6798B26528D}" dt="2020-06-20T15:25:06.851" v="133"/>
          <ac:spMkLst>
            <pc:docMk/>
            <pc:sldMk cId="1416917128" sldId="313"/>
            <ac:spMk id="3" creationId="{60A36902-FEF1-4665-9E22-77D566B00944}"/>
          </ac:spMkLst>
        </pc:spChg>
      </pc:sldChg>
      <pc:sldChg chg="modSp mod">
        <pc:chgData name="Kathy Moczerniak" userId="482eff44a8730993" providerId="LiveId" clId="{0A6CE543-F459-47FE-B073-A6798B26528D}" dt="2020-06-20T19:37:15.488" v="360" actId="20577"/>
        <pc:sldMkLst>
          <pc:docMk/>
          <pc:sldMk cId="3058952289" sldId="314"/>
        </pc:sldMkLst>
        <pc:spChg chg="mod">
          <ac:chgData name="Kathy Moczerniak" userId="482eff44a8730993" providerId="LiveId" clId="{0A6CE543-F459-47FE-B073-A6798B26528D}" dt="2020-06-20T18:40:06.524" v="272"/>
          <ac:spMkLst>
            <pc:docMk/>
            <pc:sldMk cId="3058952289" sldId="314"/>
            <ac:spMk id="2" creationId="{25EABFA3-FA7B-4F67-8BB3-13CFE9E8A4E7}"/>
          </ac:spMkLst>
        </pc:spChg>
        <pc:spChg chg="mod">
          <ac:chgData name="Kathy Moczerniak" userId="482eff44a8730993" providerId="LiveId" clId="{0A6CE543-F459-47FE-B073-A6798B26528D}" dt="2020-06-20T19:37:15.488" v="360" actId="20577"/>
          <ac:spMkLst>
            <pc:docMk/>
            <pc:sldMk cId="3058952289" sldId="314"/>
            <ac:spMk id="3" creationId="{98C0D7A3-145B-4946-A40A-CDA4DF9756A1}"/>
          </ac:spMkLst>
        </pc:spChg>
      </pc:sldChg>
      <pc:sldChg chg="modSp mod">
        <pc:chgData name="Kathy Moczerniak" userId="482eff44a8730993" providerId="LiveId" clId="{0A6CE543-F459-47FE-B073-A6798B26528D}" dt="2020-06-20T18:40:06.524" v="272"/>
        <pc:sldMkLst>
          <pc:docMk/>
          <pc:sldMk cId="1409101351" sldId="315"/>
        </pc:sldMkLst>
        <pc:spChg chg="mod">
          <ac:chgData name="Kathy Moczerniak" userId="482eff44a8730993" providerId="LiveId" clId="{0A6CE543-F459-47FE-B073-A6798B26528D}" dt="2020-06-20T18:40:06.524" v="272"/>
          <ac:spMkLst>
            <pc:docMk/>
            <pc:sldMk cId="1409101351" sldId="315"/>
            <ac:spMk id="2" creationId="{2B6D5A6C-0B4D-45F6-B9DD-8B627F140FD3}"/>
          </ac:spMkLst>
        </pc:spChg>
        <pc:spChg chg="mod">
          <ac:chgData name="Kathy Moczerniak" userId="482eff44a8730993" providerId="LiveId" clId="{0A6CE543-F459-47FE-B073-A6798B26528D}" dt="2020-06-20T15:25:15.422" v="134" actId="1076"/>
          <ac:spMkLst>
            <pc:docMk/>
            <pc:sldMk cId="1409101351" sldId="315"/>
            <ac:spMk id="3" creationId="{7449C2A3-0B99-4A01-B1A8-2754C5179DED}"/>
          </ac:spMkLst>
        </pc:spChg>
      </pc:sldChg>
      <pc:sldChg chg="modSp mod">
        <pc:chgData name="Kathy Moczerniak" userId="482eff44a8730993" providerId="LiveId" clId="{0A6CE543-F459-47FE-B073-A6798B26528D}" dt="2020-06-20T19:40:59.452" v="368" actId="20577"/>
        <pc:sldMkLst>
          <pc:docMk/>
          <pc:sldMk cId="2136877667" sldId="316"/>
        </pc:sldMkLst>
        <pc:spChg chg="mod">
          <ac:chgData name="Kathy Moczerniak" userId="482eff44a8730993" providerId="LiveId" clId="{0A6CE543-F459-47FE-B073-A6798B26528D}" dt="2020-06-20T18:40:06.524" v="272"/>
          <ac:spMkLst>
            <pc:docMk/>
            <pc:sldMk cId="2136877667" sldId="316"/>
            <ac:spMk id="2" creationId="{46156451-8B35-44D9-A846-E60821B4FD64}"/>
          </ac:spMkLst>
        </pc:spChg>
        <pc:spChg chg="mod">
          <ac:chgData name="Kathy Moczerniak" userId="482eff44a8730993" providerId="LiveId" clId="{0A6CE543-F459-47FE-B073-A6798B26528D}" dt="2020-06-20T19:40:59.452" v="368" actId="20577"/>
          <ac:spMkLst>
            <pc:docMk/>
            <pc:sldMk cId="2136877667" sldId="316"/>
            <ac:spMk id="3" creationId="{AB29F7E4-6CC8-4D9F-A7F1-AC9D12FA0565}"/>
          </ac:spMkLst>
        </pc:spChg>
      </pc:sldChg>
      <pc:sldChg chg="modSp mod">
        <pc:chgData name="Kathy Moczerniak" userId="482eff44a8730993" providerId="LiveId" clId="{0A6CE543-F459-47FE-B073-A6798B26528D}" dt="2020-06-20T19:43:32.104" v="371" actId="20577"/>
        <pc:sldMkLst>
          <pc:docMk/>
          <pc:sldMk cId="75225744" sldId="317"/>
        </pc:sldMkLst>
        <pc:spChg chg="mod">
          <ac:chgData name="Kathy Moczerniak" userId="482eff44a8730993" providerId="LiveId" clId="{0A6CE543-F459-47FE-B073-A6798B26528D}" dt="2020-06-20T18:40:06.524" v="272"/>
          <ac:spMkLst>
            <pc:docMk/>
            <pc:sldMk cId="75225744" sldId="317"/>
            <ac:spMk id="2" creationId="{566DFE72-1EFC-4A19-AEC7-E5473F601C70}"/>
          </ac:spMkLst>
        </pc:spChg>
        <pc:spChg chg="mod">
          <ac:chgData name="Kathy Moczerniak" userId="482eff44a8730993" providerId="LiveId" clId="{0A6CE543-F459-47FE-B073-A6798B26528D}" dt="2020-06-20T19:43:32.104" v="371" actId="20577"/>
          <ac:spMkLst>
            <pc:docMk/>
            <pc:sldMk cId="75225744" sldId="317"/>
            <ac:spMk id="3" creationId="{9FA3185E-8C5B-4C8C-AA12-B7F910F64CD4}"/>
          </ac:spMkLst>
        </pc:spChg>
      </pc:sldChg>
      <pc:sldChg chg="modSp">
        <pc:chgData name="Kathy Moczerniak" userId="482eff44a8730993" providerId="LiveId" clId="{0A6CE543-F459-47FE-B073-A6798B26528D}" dt="2020-06-20T18:40:06.524" v="272"/>
        <pc:sldMkLst>
          <pc:docMk/>
          <pc:sldMk cId="2261838810" sldId="318"/>
        </pc:sldMkLst>
        <pc:spChg chg="mod">
          <ac:chgData name="Kathy Moczerniak" userId="482eff44a8730993" providerId="LiveId" clId="{0A6CE543-F459-47FE-B073-A6798B26528D}" dt="2020-06-20T18:40:06.524" v="272"/>
          <ac:spMkLst>
            <pc:docMk/>
            <pc:sldMk cId="2261838810" sldId="318"/>
            <ac:spMk id="2" creationId="{B19EE958-17F8-4627-91FE-A1513E95EECB}"/>
          </ac:spMkLst>
        </pc:spChg>
      </pc:sldChg>
      <pc:sldChg chg="modSp mod">
        <pc:chgData name="Kathy Moczerniak" userId="482eff44a8730993" providerId="LiveId" clId="{0A6CE543-F459-47FE-B073-A6798B26528D}" dt="2020-06-20T19:55:15.202" v="372" actId="20577"/>
        <pc:sldMkLst>
          <pc:docMk/>
          <pc:sldMk cId="2942441390" sldId="319"/>
        </pc:sldMkLst>
        <pc:spChg chg="mod">
          <ac:chgData name="Kathy Moczerniak" userId="482eff44a8730993" providerId="LiveId" clId="{0A6CE543-F459-47FE-B073-A6798B26528D}" dt="2020-06-20T18:40:06.524" v="272"/>
          <ac:spMkLst>
            <pc:docMk/>
            <pc:sldMk cId="2942441390" sldId="319"/>
            <ac:spMk id="2" creationId="{E7B21541-E2DD-488F-81E5-73468CCDFD94}"/>
          </ac:spMkLst>
        </pc:spChg>
        <pc:spChg chg="mod">
          <ac:chgData name="Kathy Moczerniak" userId="482eff44a8730993" providerId="LiveId" clId="{0A6CE543-F459-47FE-B073-A6798B26528D}" dt="2020-06-20T19:55:15.202" v="372" actId="20577"/>
          <ac:spMkLst>
            <pc:docMk/>
            <pc:sldMk cId="2942441390" sldId="319"/>
            <ac:spMk id="3" creationId="{E1A75253-A3D4-42A2-AD6F-C057040A04B4}"/>
          </ac:spMkLst>
        </pc:spChg>
      </pc:sldChg>
      <pc:sldChg chg="modSp mod">
        <pc:chgData name="Kathy Moczerniak" userId="482eff44a8730993" providerId="LiveId" clId="{0A6CE543-F459-47FE-B073-A6798B26528D}" dt="2020-06-20T19:58:57.460" v="374" actId="20577"/>
        <pc:sldMkLst>
          <pc:docMk/>
          <pc:sldMk cId="1031777716" sldId="320"/>
        </pc:sldMkLst>
        <pc:spChg chg="mod">
          <ac:chgData name="Kathy Moczerniak" userId="482eff44a8730993" providerId="LiveId" clId="{0A6CE543-F459-47FE-B073-A6798B26528D}" dt="2020-06-20T19:58:57.460" v="374" actId="20577"/>
          <ac:spMkLst>
            <pc:docMk/>
            <pc:sldMk cId="1031777716" sldId="320"/>
            <ac:spMk id="3" creationId="{00D824F5-B1E0-48E4-A3E2-E6E3A44F82E4}"/>
          </ac:spMkLst>
        </pc:spChg>
      </pc:sldChg>
      <pc:sldChg chg="modSp mod">
        <pc:chgData name="Kathy Moczerniak" userId="482eff44a8730993" providerId="LiveId" clId="{0A6CE543-F459-47FE-B073-A6798B26528D}" dt="2020-06-20T20:17:37.973" v="383" actId="20577"/>
        <pc:sldMkLst>
          <pc:docMk/>
          <pc:sldMk cId="3829533112" sldId="321"/>
        </pc:sldMkLst>
        <pc:spChg chg="mod">
          <ac:chgData name="Kathy Moczerniak" userId="482eff44a8730993" providerId="LiveId" clId="{0A6CE543-F459-47FE-B073-A6798B26528D}" dt="2020-06-20T18:40:06.524" v="272"/>
          <ac:spMkLst>
            <pc:docMk/>
            <pc:sldMk cId="3829533112" sldId="321"/>
            <ac:spMk id="2" creationId="{283EB0E4-70DC-4434-8775-D0EF7FB0AA77}"/>
          </ac:spMkLst>
        </pc:spChg>
        <pc:spChg chg="mod">
          <ac:chgData name="Kathy Moczerniak" userId="482eff44a8730993" providerId="LiveId" clId="{0A6CE543-F459-47FE-B073-A6798B26528D}" dt="2020-06-20T20:17:37.973" v="383" actId="20577"/>
          <ac:spMkLst>
            <pc:docMk/>
            <pc:sldMk cId="3829533112" sldId="321"/>
            <ac:spMk id="3" creationId="{81651594-30AF-4DB4-9763-1BD52ED3837B}"/>
          </ac:spMkLst>
        </pc:spChg>
      </pc:sldChg>
      <pc:sldChg chg="modSp">
        <pc:chgData name="Kathy Moczerniak" userId="482eff44a8730993" providerId="LiveId" clId="{0A6CE543-F459-47FE-B073-A6798B26528D}" dt="2020-06-20T18:40:06.524" v="272"/>
        <pc:sldMkLst>
          <pc:docMk/>
          <pc:sldMk cId="3731926566" sldId="322"/>
        </pc:sldMkLst>
        <pc:spChg chg="mod">
          <ac:chgData name="Kathy Moczerniak" userId="482eff44a8730993" providerId="LiveId" clId="{0A6CE543-F459-47FE-B073-A6798B26528D}" dt="2020-06-20T18:40:06.524" v="272"/>
          <ac:spMkLst>
            <pc:docMk/>
            <pc:sldMk cId="3731926566" sldId="322"/>
            <ac:spMk id="2" creationId="{1C2212D4-2FCF-4144-98EB-BDD30B3B843C}"/>
          </ac:spMkLst>
        </pc:spChg>
      </pc:sldChg>
      <pc:sldChg chg="modSp mod">
        <pc:chgData name="Kathy Moczerniak" userId="482eff44a8730993" providerId="LiveId" clId="{0A6CE543-F459-47FE-B073-A6798B26528D}" dt="2020-06-20T20:24:21.899" v="385" actId="20577"/>
        <pc:sldMkLst>
          <pc:docMk/>
          <pc:sldMk cId="333684891" sldId="323"/>
        </pc:sldMkLst>
        <pc:spChg chg="mod">
          <ac:chgData name="Kathy Moczerniak" userId="482eff44a8730993" providerId="LiveId" clId="{0A6CE543-F459-47FE-B073-A6798B26528D}" dt="2020-06-20T18:40:06.524" v="272"/>
          <ac:spMkLst>
            <pc:docMk/>
            <pc:sldMk cId="333684891" sldId="323"/>
            <ac:spMk id="2" creationId="{250EBC20-6348-492D-BBF4-70B3267DC421}"/>
          </ac:spMkLst>
        </pc:spChg>
        <pc:spChg chg="mod">
          <ac:chgData name="Kathy Moczerniak" userId="482eff44a8730993" providerId="LiveId" clId="{0A6CE543-F459-47FE-B073-A6798B26528D}" dt="2020-06-20T20:24:21.899" v="385" actId="20577"/>
          <ac:spMkLst>
            <pc:docMk/>
            <pc:sldMk cId="333684891" sldId="323"/>
            <ac:spMk id="3" creationId="{5F8C1B4E-0394-4E68-BBF1-3A0211A3DCD8}"/>
          </ac:spMkLst>
        </pc:spChg>
      </pc:sldChg>
      <pc:sldChg chg="modSp mod">
        <pc:chgData name="Kathy Moczerniak" userId="482eff44a8730993" providerId="LiveId" clId="{0A6CE543-F459-47FE-B073-A6798B26528D}" dt="2020-06-20T20:31:11.023" v="387" actId="20577"/>
        <pc:sldMkLst>
          <pc:docMk/>
          <pc:sldMk cId="3462541818" sldId="325"/>
        </pc:sldMkLst>
        <pc:spChg chg="mod">
          <ac:chgData name="Kathy Moczerniak" userId="482eff44a8730993" providerId="LiveId" clId="{0A6CE543-F459-47FE-B073-A6798B26528D}" dt="2020-06-20T20:31:11.023" v="387" actId="20577"/>
          <ac:spMkLst>
            <pc:docMk/>
            <pc:sldMk cId="3462541818" sldId="325"/>
            <ac:spMk id="3" creationId="{0599FA37-6CF4-470E-9EFF-A61850740078}"/>
          </ac:spMkLst>
        </pc:spChg>
      </pc:sldChg>
      <pc:sldChg chg="modSp mod">
        <pc:chgData name="Kathy Moczerniak" userId="482eff44a8730993" providerId="LiveId" clId="{0A6CE543-F459-47FE-B073-A6798B26528D}" dt="2020-06-20T20:33:19.288" v="401" actId="20577"/>
        <pc:sldMkLst>
          <pc:docMk/>
          <pc:sldMk cId="1745681498" sldId="326"/>
        </pc:sldMkLst>
        <pc:spChg chg="mod">
          <ac:chgData name="Kathy Moczerniak" userId="482eff44a8730993" providerId="LiveId" clId="{0A6CE543-F459-47FE-B073-A6798B26528D}" dt="2020-06-20T20:33:19.288" v="401" actId="20577"/>
          <ac:spMkLst>
            <pc:docMk/>
            <pc:sldMk cId="1745681498" sldId="326"/>
            <ac:spMk id="2" creationId="{ED44B458-36AE-4E1E-9947-4274257B81BE}"/>
          </ac:spMkLst>
        </pc:spChg>
        <pc:spChg chg="mod">
          <ac:chgData name="Kathy Moczerniak" userId="482eff44a8730993" providerId="LiveId" clId="{0A6CE543-F459-47FE-B073-A6798B26528D}" dt="2020-06-20T20:32:06.308" v="400" actId="20577"/>
          <ac:spMkLst>
            <pc:docMk/>
            <pc:sldMk cId="1745681498" sldId="326"/>
            <ac:spMk id="3" creationId="{C19C1536-417F-4BCD-9736-326F3F58FC65}"/>
          </ac:spMkLst>
        </pc:spChg>
      </pc:sldChg>
      <pc:sldChg chg="modSp mod">
        <pc:chgData name="Kathy Moczerniak" userId="482eff44a8730993" providerId="LiveId" clId="{0A6CE543-F459-47FE-B073-A6798B26528D}" dt="2020-06-20T20:33:25.867" v="402" actId="20577"/>
        <pc:sldMkLst>
          <pc:docMk/>
          <pc:sldMk cId="2108080103" sldId="328"/>
        </pc:sldMkLst>
        <pc:spChg chg="mod">
          <ac:chgData name="Kathy Moczerniak" userId="482eff44a8730993" providerId="LiveId" clId="{0A6CE543-F459-47FE-B073-A6798B26528D}" dt="2020-06-20T20:33:25.867" v="402" actId="20577"/>
          <ac:spMkLst>
            <pc:docMk/>
            <pc:sldMk cId="2108080103" sldId="328"/>
            <ac:spMk id="2" creationId="{A9B0265F-D2E9-49DF-BD48-CADAF82C9218}"/>
          </ac:spMkLst>
        </pc:spChg>
      </pc:sldChg>
      <pc:sldChg chg="modSp mod">
        <pc:chgData name="Kathy Moczerniak" userId="482eff44a8730993" providerId="LiveId" clId="{0A6CE543-F459-47FE-B073-A6798B26528D}" dt="2020-06-20T20:33:32.067" v="405" actId="20577"/>
        <pc:sldMkLst>
          <pc:docMk/>
          <pc:sldMk cId="2106322279" sldId="329"/>
        </pc:sldMkLst>
        <pc:spChg chg="mod">
          <ac:chgData name="Kathy Moczerniak" userId="482eff44a8730993" providerId="LiveId" clId="{0A6CE543-F459-47FE-B073-A6798B26528D}" dt="2020-06-20T20:33:32.067" v="405" actId="20577"/>
          <ac:spMkLst>
            <pc:docMk/>
            <pc:sldMk cId="2106322279" sldId="329"/>
            <ac:spMk id="2" creationId="{4CB52442-FA02-46EF-BF70-2B138F0138FB}"/>
          </ac:spMkLst>
        </pc:spChg>
      </pc:sldChg>
      <pc:sldChg chg="modSp mod">
        <pc:chgData name="Kathy Moczerniak" userId="482eff44a8730993" providerId="LiveId" clId="{0A6CE543-F459-47FE-B073-A6798B26528D}" dt="2020-06-20T20:33:37.941" v="407" actId="20577"/>
        <pc:sldMkLst>
          <pc:docMk/>
          <pc:sldMk cId="522637415" sldId="330"/>
        </pc:sldMkLst>
        <pc:spChg chg="mod">
          <ac:chgData name="Kathy Moczerniak" userId="482eff44a8730993" providerId="LiveId" clId="{0A6CE543-F459-47FE-B073-A6798B26528D}" dt="2020-06-20T20:33:37.941" v="407" actId="20577"/>
          <ac:spMkLst>
            <pc:docMk/>
            <pc:sldMk cId="522637415" sldId="330"/>
            <ac:spMk id="2" creationId="{9AE91FAE-AFBF-47CC-9EB9-F1625E803804}"/>
          </ac:spMkLst>
        </pc:spChg>
      </pc:sldChg>
      <pc:sldChg chg="modSp mod">
        <pc:chgData name="Kathy Moczerniak" userId="482eff44a8730993" providerId="LiveId" clId="{0A6CE543-F459-47FE-B073-A6798B26528D}" dt="2020-06-20T20:33:43.408" v="408" actId="20577"/>
        <pc:sldMkLst>
          <pc:docMk/>
          <pc:sldMk cId="3312384773" sldId="331"/>
        </pc:sldMkLst>
        <pc:spChg chg="mod">
          <ac:chgData name="Kathy Moczerniak" userId="482eff44a8730993" providerId="LiveId" clId="{0A6CE543-F459-47FE-B073-A6798B26528D}" dt="2020-06-20T20:33:43.408" v="408" actId="20577"/>
          <ac:spMkLst>
            <pc:docMk/>
            <pc:sldMk cId="3312384773" sldId="331"/>
            <ac:spMk id="2" creationId="{E3B1D2A7-6C35-4C79-9A6B-19C759E55647}"/>
          </ac:spMkLst>
        </pc:spChg>
      </pc:sldChg>
      <pc:sldChg chg="modSp mod">
        <pc:chgData name="Kathy Moczerniak" userId="482eff44a8730993" providerId="LiveId" clId="{0A6CE543-F459-47FE-B073-A6798B26528D}" dt="2020-06-20T20:36:36.579" v="410" actId="20577"/>
        <pc:sldMkLst>
          <pc:docMk/>
          <pc:sldMk cId="2078235920" sldId="333"/>
        </pc:sldMkLst>
        <pc:spChg chg="mod">
          <ac:chgData name="Kathy Moczerniak" userId="482eff44a8730993" providerId="LiveId" clId="{0A6CE543-F459-47FE-B073-A6798B26528D}" dt="2020-06-20T20:36:36.579" v="410" actId="20577"/>
          <ac:spMkLst>
            <pc:docMk/>
            <pc:sldMk cId="2078235920" sldId="333"/>
            <ac:spMk id="3" creationId="{2711A299-7095-451A-8705-0FB2FB4F9CC3}"/>
          </ac:spMkLst>
        </pc:spChg>
      </pc:sldChg>
      <pc:sldChg chg="modSp mod">
        <pc:chgData name="Kathy Moczerniak" userId="482eff44a8730993" providerId="LiveId" clId="{0A6CE543-F459-47FE-B073-A6798B26528D}" dt="2020-06-20T20:44:36.670" v="411" actId="20577"/>
        <pc:sldMkLst>
          <pc:docMk/>
          <pc:sldMk cId="3652719005" sldId="335"/>
        </pc:sldMkLst>
        <pc:spChg chg="mod">
          <ac:chgData name="Kathy Moczerniak" userId="482eff44a8730993" providerId="LiveId" clId="{0A6CE543-F459-47FE-B073-A6798B26528D}" dt="2020-06-20T20:44:36.670" v="411" actId="20577"/>
          <ac:spMkLst>
            <pc:docMk/>
            <pc:sldMk cId="3652719005" sldId="335"/>
            <ac:spMk id="3" creationId="{A67A674F-097E-4A87-9F44-B9343D081761}"/>
          </ac:spMkLst>
        </pc:spChg>
      </pc:sldChg>
      <pc:sldChg chg="modSp mod">
        <pc:chgData name="Kathy Moczerniak" userId="482eff44a8730993" providerId="LiveId" clId="{0A6CE543-F459-47FE-B073-A6798B26528D}" dt="2020-06-20T15:26:19.551" v="140" actId="114"/>
        <pc:sldMkLst>
          <pc:docMk/>
          <pc:sldMk cId="1419662238" sldId="336"/>
        </pc:sldMkLst>
        <pc:spChg chg="mod">
          <ac:chgData name="Kathy Moczerniak" userId="482eff44a8730993" providerId="LiveId" clId="{0A6CE543-F459-47FE-B073-A6798B26528D}" dt="2020-06-20T15:26:19.551" v="140" actId="114"/>
          <ac:spMkLst>
            <pc:docMk/>
            <pc:sldMk cId="1419662238" sldId="336"/>
            <ac:spMk id="3" creationId="{110D47CB-847D-42FD-A8FC-D1AD70156D76}"/>
          </ac:spMkLst>
        </pc:spChg>
      </pc:sldChg>
      <pc:sldChg chg="modSp mod">
        <pc:chgData name="Kathy Moczerniak" userId="482eff44a8730993" providerId="LiveId" clId="{0A6CE543-F459-47FE-B073-A6798B26528D}" dt="2020-06-20T15:26:25.884" v="143" actId="1076"/>
        <pc:sldMkLst>
          <pc:docMk/>
          <pc:sldMk cId="775257613" sldId="337"/>
        </pc:sldMkLst>
        <pc:spChg chg="mod">
          <ac:chgData name="Kathy Moczerniak" userId="482eff44a8730993" providerId="LiveId" clId="{0A6CE543-F459-47FE-B073-A6798B26528D}" dt="2020-06-20T15:26:25.884" v="143" actId="1076"/>
          <ac:spMkLst>
            <pc:docMk/>
            <pc:sldMk cId="775257613" sldId="337"/>
            <ac:spMk id="3" creationId="{01C786DF-CE89-4CEB-BC7A-832F54E5B7B2}"/>
          </ac:spMkLst>
        </pc:spChg>
      </pc:sldChg>
      <pc:sldChg chg="modSp mod">
        <pc:chgData name="Kathy Moczerniak" userId="482eff44a8730993" providerId="LiveId" clId="{0A6CE543-F459-47FE-B073-A6798B26528D}" dt="2020-06-20T19:38:20.883" v="361" actId="20577"/>
        <pc:sldMkLst>
          <pc:docMk/>
          <pc:sldMk cId="3434619305" sldId="338"/>
        </pc:sldMkLst>
        <pc:spChg chg="mod">
          <ac:chgData name="Kathy Moczerniak" userId="482eff44a8730993" providerId="LiveId" clId="{0A6CE543-F459-47FE-B073-A6798B26528D}" dt="2020-06-20T18:40:06.524" v="272"/>
          <ac:spMkLst>
            <pc:docMk/>
            <pc:sldMk cId="3434619305" sldId="338"/>
            <ac:spMk id="2" creationId="{2B6D5A6C-0B4D-45F6-B9DD-8B627F140FD3}"/>
          </ac:spMkLst>
        </pc:spChg>
        <pc:spChg chg="mod">
          <ac:chgData name="Kathy Moczerniak" userId="482eff44a8730993" providerId="LiveId" clId="{0A6CE543-F459-47FE-B073-A6798B26528D}" dt="2020-06-20T19:38:20.883" v="361" actId="20577"/>
          <ac:spMkLst>
            <pc:docMk/>
            <pc:sldMk cId="3434619305" sldId="338"/>
            <ac:spMk id="3" creationId="{7449C2A3-0B99-4A01-B1A8-2754C5179DED}"/>
          </ac:spMkLst>
        </pc:spChg>
      </pc:sldChg>
      <pc:sldChg chg="modSp">
        <pc:chgData name="Kathy Moczerniak" userId="482eff44a8730993" providerId="LiveId" clId="{0A6CE543-F459-47FE-B073-A6798B26528D}" dt="2020-06-20T18:40:06.524" v="272"/>
        <pc:sldMkLst>
          <pc:docMk/>
          <pc:sldMk cId="3030997603" sldId="339"/>
        </pc:sldMkLst>
        <pc:spChg chg="mod">
          <ac:chgData name="Kathy Moczerniak" userId="482eff44a8730993" providerId="LiveId" clId="{0A6CE543-F459-47FE-B073-A6798B26528D}" dt="2020-06-20T18:40:06.524" v="272"/>
          <ac:spMkLst>
            <pc:docMk/>
            <pc:sldMk cId="3030997603" sldId="339"/>
            <ac:spMk id="4" creationId="{00000000-0000-0000-0000-000000000000}"/>
          </ac:spMkLst>
        </pc:spChg>
        <pc:spChg chg="mod">
          <ac:chgData name="Kathy Moczerniak" userId="482eff44a8730993" providerId="LiveId" clId="{0A6CE543-F459-47FE-B073-A6798B26528D}" dt="2020-06-20T15:14:40.888" v="0" actId="207"/>
          <ac:spMkLst>
            <pc:docMk/>
            <pc:sldMk cId="3030997603" sldId="339"/>
            <ac:spMk id="6" creationId="{00000000-0000-0000-0000-000000000000}"/>
          </ac:spMkLst>
        </pc:spChg>
      </pc:sldChg>
      <pc:sldChg chg="modSp mod">
        <pc:chgData name="Kathy Moczerniak" userId="482eff44a8730993" providerId="LiveId" clId="{0A6CE543-F459-47FE-B073-A6798B26528D}" dt="2020-06-20T17:59:46.937" v="259" actId="20577"/>
        <pc:sldMkLst>
          <pc:docMk/>
          <pc:sldMk cId="545067902" sldId="347"/>
        </pc:sldMkLst>
        <pc:spChg chg="mod">
          <ac:chgData name="Kathy Moczerniak" userId="482eff44a8730993" providerId="LiveId" clId="{0A6CE543-F459-47FE-B073-A6798B26528D}" dt="2020-06-20T17:59:46.937" v="259" actId="20577"/>
          <ac:spMkLst>
            <pc:docMk/>
            <pc:sldMk cId="545067902" sldId="347"/>
            <ac:spMk id="3" creationId="{D2410F79-B4AF-4031-BA17-507F68E82BA9}"/>
          </ac:spMkLst>
        </pc:spChg>
      </pc:sldChg>
      <pc:sldChg chg="modSp mod">
        <pc:chgData name="Kathy Moczerniak" userId="482eff44a8730993" providerId="LiveId" clId="{0A6CE543-F459-47FE-B073-A6798B26528D}" dt="2020-06-20T18:40:06.524" v="272"/>
        <pc:sldMkLst>
          <pc:docMk/>
          <pc:sldMk cId="2439360807" sldId="348"/>
        </pc:sldMkLst>
        <pc:spChg chg="mod">
          <ac:chgData name="Kathy Moczerniak" userId="482eff44a8730993" providerId="LiveId" clId="{0A6CE543-F459-47FE-B073-A6798B26528D}" dt="2020-06-20T18:40:06.524" v="272"/>
          <ac:spMkLst>
            <pc:docMk/>
            <pc:sldMk cId="2439360807" sldId="348"/>
            <ac:spMk id="2" creationId="{AA073474-5C87-4480-A203-E82B79C03F34}"/>
          </ac:spMkLst>
        </pc:spChg>
        <pc:spChg chg="mod">
          <ac:chgData name="Kathy Moczerniak" userId="482eff44a8730993" providerId="LiveId" clId="{0A6CE543-F459-47FE-B073-A6798B26528D}" dt="2020-06-20T15:19:22.470" v="51" actId="20577"/>
          <ac:spMkLst>
            <pc:docMk/>
            <pc:sldMk cId="2439360807" sldId="348"/>
            <ac:spMk id="3" creationId="{F0A6C42C-F7B2-4CC7-86BA-628D30578534}"/>
          </ac:spMkLst>
        </pc:spChg>
      </pc:sldChg>
      <pc:sldChg chg="modSp mod">
        <pc:chgData name="Kathy Moczerniak" userId="482eff44a8730993" providerId="LiveId" clId="{0A6CE543-F459-47FE-B073-A6798B26528D}" dt="2020-06-20T18:40:06.524" v="272"/>
        <pc:sldMkLst>
          <pc:docMk/>
          <pc:sldMk cId="2013748909" sldId="349"/>
        </pc:sldMkLst>
        <pc:spChg chg="mod">
          <ac:chgData name="Kathy Moczerniak" userId="482eff44a8730993" providerId="LiveId" clId="{0A6CE543-F459-47FE-B073-A6798B26528D}" dt="2020-06-20T18:40:06.524" v="272"/>
          <ac:spMkLst>
            <pc:docMk/>
            <pc:sldMk cId="2013748909" sldId="349"/>
            <ac:spMk id="2" creationId="{4467F961-B8EB-4140-9F2B-7AFD28D49F0D}"/>
          </ac:spMkLst>
        </pc:spChg>
        <pc:spChg chg="mod">
          <ac:chgData name="Kathy Moczerniak" userId="482eff44a8730993" providerId="LiveId" clId="{0A6CE543-F459-47FE-B073-A6798B26528D}" dt="2020-06-20T15:21:34.320" v="82"/>
          <ac:spMkLst>
            <pc:docMk/>
            <pc:sldMk cId="2013748909" sldId="349"/>
            <ac:spMk id="3" creationId="{62BC03C8-CF92-46D1-8F4C-AD8DDE1B298E}"/>
          </ac:spMkLst>
        </pc:spChg>
      </pc:sldChg>
      <pc:sldChg chg="modSp mod">
        <pc:chgData name="Kathy Moczerniak" userId="482eff44a8730993" providerId="LiveId" clId="{0A6CE543-F459-47FE-B073-A6798B26528D}" dt="2020-06-20T18:48:03.647" v="305" actId="20577"/>
        <pc:sldMkLst>
          <pc:docMk/>
          <pc:sldMk cId="4051849596" sldId="350"/>
        </pc:sldMkLst>
        <pc:spChg chg="mod">
          <ac:chgData name="Kathy Moczerniak" userId="482eff44a8730993" providerId="LiveId" clId="{0A6CE543-F459-47FE-B073-A6798B26528D}" dt="2020-06-20T18:48:03.647" v="305" actId="20577"/>
          <ac:spMkLst>
            <pc:docMk/>
            <pc:sldMk cId="4051849596" sldId="350"/>
            <ac:spMk id="3" creationId="{685B59F6-07EC-4A29-B0A7-5F33D8FA6C03}"/>
          </ac:spMkLst>
        </pc:spChg>
      </pc:sldChg>
      <pc:sldChg chg="modSp mod">
        <pc:chgData name="Kathy Moczerniak" userId="482eff44a8730993" providerId="LiveId" clId="{0A6CE543-F459-47FE-B073-A6798B26528D}" dt="2020-06-20T18:53:55.746" v="313" actId="20577"/>
        <pc:sldMkLst>
          <pc:docMk/>
          <pc:sldMk cId="1927477877" sldId="351"/>
        </pc:sldMkLst>
        <pc:spChg chg="mod">
          <ac:chgData name="Kathy Moczerniak" userId="482eff44a8730993" providerId="LiveId" clId="{0A6CE543-F459-47FE-B073-A6798B26528D}" dt="2020-06-20T18:40:06.524" v="272"/>
          <ac:spMkLst>
            <pc:docMk/>
            <pc:sldMk cId="1927477877" sldId="351"/>
            <ac:spMk id="2" creationId="{ABFE0CE1-9CC9-4153-931F-5BF8B6990B1D}"/>
          </ac:spMkLst>
        </pc:spChg>
        <pc:spChg chg="mod">
          <ac:chgData name="Kathy Moczerniak" userId="482eff44a8730993" providerId="LiveId" clId="{0A6CE543-F459-47FE-B073-A6798B26528D}" dt="2020-06-20T18:53:55.746" v="313" actId="20577"/>
          <ac:spMkLst>
            <pc:docMk/>
            <pc:sldMk cId="1927477877" sldId="351"/>
            <ac:spMk id="3" creationId="{FCB10638-18EF-4190-B1C6-A3CB52A1B668}"/>
          </ac:spMkLst>
        </pc:spChg>
      </pc:sldChg>
    </pc:docChg>
  </pc:docChgLst>
  <pc:docChgLst>
    <pc:chgData name="Kathy Moczerniak" userId="482eff44a8730993" providerId="LiveId" clId="{92663E90-49D8-44DA-9179-F479831087AF}"/>
    <pc:docChg chg="modSld">
      <pc:chgData name="Kathy Moczerniak" userId="482eff44a8730993" providerId="LiveId" clId="{92663E90-49D8-44DA-9179-F479831087AF}" dt="2020-07-01T04:33:16.784" v="16" actId="115"/>
      <pc:docMkLst>
        <pc:docMk/>
      </pc:docMkLst>
      <pc:sldChg chg="modSp mod">
        <pc:chgData name="Kathy Moczerniak" userId="482eff44a8730993" providerId="LiveId" clId="{92663E90-49D8-44DA-9179-F479831087AF}" dt="2020-07-01T04:30:49.871" v="2" actId="12"/>
        <pc:sldMkLst>
          <pc:docMk/>
          <pc:sldMk cId="3033311045" sldId="260"/>
        </pc:sldMkLst>
        <pc:spChg chg="mod">
          <ac:chgData name="Kathy Moczerniak" userId="482eff44a8730993" providerId="LiveId" clId="{92663E90-49D8-44DA-9179-F479831087AF}" dt="2020-07-01T04:30:49.871" v="2" actId="12"/>
          <ac:spMkLst>
            <pc:docMk/>
            <pc:sldMk cId="3033311045" sldId="260"/>
            <ac:spMk id="3" creationId="{CC432E00-CDA9-43E8-8796-3407FC45A3B4}"/>
          </ac:spMkLst>
        </pc:spChg>
      </pc:sldChg>
      <pc:sldChg chg="modSp mod">
        <pc:chgData name="Kathy Moczerniak" userId="482eff44a8730993" providerId="LiveId" clId="{92663E90-49D8-44DA-9179-F479831087AF}" dt="2020-07-01T04:31:22.433" v="4" actId="12"/>
        <pc:sldMkLst>
          <pc:docMk/>
          <pc:sldMk cId="775941619" sldId="262"/>
        </pc:sldMkLst>
        <pc:spChg chg="mod">
          <ac:chgData name="Kathy Moczerniak" userId="482eff44a8730993" providerId="LiveId" clId="{92663E90-49D8-44DA-9179-F479831087AF}" dt="2020-07-01T04:31:22.433" v="4" actId="12"/>
          <ac:spMkLst>
            <pc:docMk/>
            <pc:sldMk cId="775941619" sldId="262"/>
            <ac:spMk id="3" creationId="{C6BF354C-218B-4171-90CA-E4BEE94AA4C6}"/>
          </ac:spMkLst>
        </pc:spChg>
      </pc:sldChg>
      <pc:sldChg chg="modSp mod">
        <pc:chgData name="Kathy Moczerniak" userId="482eff44a8730993" providerId="LiveId" clId="{92663E90-49D8-44DA-9179-F479831087AF}" dt="2020-07-01T04:29:55.268" v="0" actId="12"/>
        <pc:sldMkLst>
          <pc:docMk/>
          <pc:sldMk cId="2892127304" sldId="282"/>
        </pc:sldMkLst>
        <pc:spChg chg="mod">
          <ac:chgData name="Kathy Moczerniak" userId="482eff44a8730993" providerId="LiveId" clId="{92663E90-49D8-44DA-9179-F479831087AF}" dt="2020-07-01T04:29:55.268" v="0" actId="12"/>
          <ac:spMkLst>
            <pc:docMk/>
            <pc:sldMk cId="2892127304" sldId="282"/>
            <ac:spMk id="3" creationId="{85BFFB8D-54FB-4ABC-B456-E3CE597BD994}"/>
          </ac:spMkLst>
        </pc:spChg>
      </pc:sldChg>
      <pc:sldChg chg="modSp mod">
        <pc:chgData name="Kathy Moczerniak" userId="482eff44a8730993" providerId="LiveId" clId="{92663E90-49D8-44DA-9179-F479831087AF}" dt="2020-07-01T04:31:53.619" v="6" actId="115"/>
        <pc:sldMkLst>
          <pc:docMk/>
          <pc:sldMk cId="2954219203" sldId="285"/>
        </pc:sldMkLst>
        <pc:spChg chg="mod">
          <ac:chgData name="Kathy Moczerniak" userId="482eff44a8730993" providerId="LiveId" clId="{92663E90-49D8-44DA-9179-F479831087AF}" dt="2020-07-01T04:31:53.619" v="6" actId="115"/>
          <ac:spMkLst>
            <pc:docMk/>
            <pc:sldMk cId="2954219203" sldId="285"/>
            <ac:spMk id="3" creationId="{3EB60799-3F1C-41B7-BCDE-F7677F01051D}"/>
          </ac:spMkLst>
        </pc:spChg>
      </pc:sldChg>
      <pc:sldChg chg="modSp mod">
        <pc:chgData name="Kathy Moczerniak" userId="482eff44a8730993" providerId="LiveId" clId="{92663E90-49D8-44DA-9179-F479831087AF}" dt="2020-07-01T04:32:03.590" v="10" actId="115"/>
        <pc:sldMkLst>
          <pc:docMk/>
          <pc:sldMk cId="3177143858" sldId="286"/>
        </pc:sldMkLst>
        <pc:spChg chg="mod">
          <ac:chgData name="Kathy Moczerniak" userId="482eff44a8730993" providerId="LiveId" clId="{92663E90-49D8-44DA-9179-F479831087AF}" dt="2020-07-01T04:32:03.590" v="10" actId="115"/>
          <ac:spMkLst>
            <pc:docMk/>
            <pc:sldMk cId="3177143858" sldId="286"/>
            <ac:spMk id="3" creationId="{332D0E1E-16FC-4959-9A30-7A876D15DE93}"/>
          </ac:spMkLst>
        </pc:spChg>
      </pc:sldChg>
      <pc:sldChg chg="modSp mod">
        <pc:chgData name="Kathy Moczerniak" userId="482eff44a8730993" providerId="LiveId" clId="{92663E90-49D8-44DA-9179-F479831087AF}" dt="2020-07-01T04:32:52.679" v="14" actId="115"/>
        <pc:sldMkLst>
          <pc:docMk/>
          <pc:sldMk cId="167878709" sldId="310"/>
        </pc:sldMkLst>
        <pc:spChg chg="mod">
          <ac:chgData name="Kathy Moczerniak" userId="482eff44a8730993" providerId="LiveId" clId="{92663E90-49D8-44DA-9179-F479831087AF}" dt="2020-07-01T04:32:52.679" v="14" actId="115"/>
          <ac:spMkLst>
            <pc:docMk/>
            <pc:sldMk cId="167878709" sldId="310"/>
            <ac:spMk id="3" creationId="{E04AD406-4FCC-4F39-A181-FD1104D300B2}"/>
          </ac:spMkLst>
        </pc:spChg>
      </pc:sldChg>
      <pc:sldChg chg="modSp mod">
        <pc:chgData name="Kathy Moczerniak" userId="482eff44a8730993" providerId="LiveId" clId="{92663E90-49D8-44DA-9179-F479831087AF}" dt="2020-07-01T04:33:16.784" v="16" actId="115"/>
        <pc:sldMkLst>
          <pc:docMk/>
          <pc:sldMk cId="2078235920" sldId="333"/>
        </pc:sldMkLst>
        <pc:spChg chg="mod">
          <ac:chgData name="Kathy Moczerniak" userId="482eff44a8730993" providerId="LiveId" clId="{92663E90-49D8-44DA-9179-F479831087AF}" dt="2020-07-01T04:33:16.784" v="16" actId="115"/>
          <ac:spMkLst>
            <pc:docMk/>
            <pc:sldMk cId="2078235920" sldId="333"/>
            <ac:spMk id="3" creationId="{2711A299-7095-451A-8705-0FB2FB4F9CC3}"/>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latin typeface="Arial" panose="020B0604020202020204" pitchFamily="34" charset="0"/>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EEBDA6D-DC69-4DCE-BAF7-6763517D3376}" type="datetimeFigureOut">
              <a:rPr lang="en-US">
                <a:latin typeface="Arial" panose="020B0604020202020204" pitchFamily="34" charset="0"/>
              </a:rPr>
              <a:t>1/25/2024</a:t>
            </a:fld>
            <a:endParaRPr dirty="0">
              <a:latin typeface="Arial" panose="020B0604020202020204" pitchFamily="34" charset="0"/>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latin typeface="Arial" panose="020B0604020202020204" pitchFamily="34" charset="0"/>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977E94-A6AB-4E02-8E43-E89F9CF4757F}" type="slidenum">
              <a:rPr>
                <a:latin typeface="Arial" panose="020B0604020202020204" pitchFamily="34" charset="0"/>
              </a:rPr>
              <a:t>‹#›</a:t>
            </a:fld>
            <a:endParaRPr dirty="0">
              <a:latin typeface="Arial" panose="020B0604020202020204" pitchFamily="34" charset="0"/>
            </a:endParaRPr>
          </a:p>
        </p:txBody>
      </p:sp>
    </p:spTree>
    <p:extLst>
      <p:ext uri="{BB962C8B-B14F-4D97-AF65-F5344CB8AC3E}">
        <p14:creationId xmlns:p14="http://schemas.microsoft.com/office/powerpoint/2010/main" val="215425838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0T15:27:39.825"/>
    </inkml:context>
    <inkml:brush xml:id="br0">
      <inkml:brushProperty name="width" value="0.05" units="cm"/>
      <inkml:brushProperty name="height" value="0.05" units="cm"/>
    </inkml:brush>
  </inkml:definitions>
  <inkml:trace contextRef="#ctx0" brushRef="#br0">0 1 728</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0T15:28:17.824"/>
    </inkml:context>
    <inkml:brush xml:id="br0">
      <inkml:brushProperty name="width" value="0.025" units="cm"/>
      <inkml:brushProperty name="height" value="0.025" units="cm"/>
    </inkml:brush>
  </inkml:definitions>
  <inkml:trace contextRef="#ctx0" brushRef="#br0">0 0 7536</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0T15:28:18.197"/>
    </inkml:context>
    <inkml:brush xml:id="br0">
      <inkml:brushProperty name="width" value="0.025" units="cm"/>
      <inkml:brushProperty name="height" value="0.025" units="cm"/>
    </inkml:brush>
  </inkml:definitions>
  <inkml:trace contextRef="#ctx0" brushRef="#br0">1 0 9056</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0T15:28:18.574"/>
    </inkml:context>
    <inkml:brush xml:id="br0">
      <inkml:brushProperty name="width" value="0.025" units="cm"/>
      <inkml:brushProperty name="height" value="0.025" units="cm"/>
    </inkml:brush>
  </inkml:definitions>
  <inkml:trace contextRef="#ctx0" brushRef="#br0">1 0 728</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0T15:28:19.098"/>
    </inkml:context>
    <inkml:brush xml:id="br0">
      <inkml:brushProperty name="width" value="0.025" units="cm"/>
      <inkml:brushProperty name="height" value="0.025" units="cm"/>
    </inkml:brush>
  </inkml:definitions>
  <inkml:trace contextRef="#ctx0" brushRef="#br0">0 1 7896</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0T15:28:19.547"/>
    </inkml:context>
    <inkml:brush xml:id="br0">
      <inkml:brushProperty name="width" value="0.025" units="cm"/>
      <inkml:brushProperty name="height" value="0.025" units="cm"/>
    </inkml:brush>
  </inkml:definitions>
  <inkml:trace contextRef="#ctx0" brushRef="#br0">1 1 12640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0T15:28:19.919"/>
    </inkml:context>
    <inkml:brush xml:id="br0">
      <inkml:brushProperty name="width" value="0.025" units="cm"/>
      <inkml:brushProperty name="height" value="0.025" units="cm"/>
    </inkml:brush>
  </inkml:definitions>
  <inkml:trace contextRef="#ctx0" brushRef="#br0">0 1 5472</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0T15:28:20.304"/>
    </inkml:context>
    <inkml:brush xml:id="br0">
      <inkml:brushProperty name="width" value="0.025" units="cm"/>
      <inkml:brushProperty name="height" value="0.025" units="cm"/>
    </inkml:brush>
  </inkml:definitions>
  <inkml:trace contextRef="#ctx0" brushRef="#br0">1 1 9592</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0T15:28:20.664"/>
    </inkml:context>
    <inkml:brush xml:id="br0">
      <inkml:brushProperty name="width" value="0.025" units="cm"/>
      <inkml:brushProperty name="height" value="0.025" units="cm"/>
    </inkml:brush>
  </inkml:definitions>
  <inkml:trace contextRef="#ctx0" brushRef="#br0">1 0 8608</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0T15:28:21.055"/>
    </inkml:context>
    <inkml:brush xml:id="br0">
      <inkml:brushProperty name="width" value="0.025" units="cm"/>
      <inkml:brushProperty name="height" value="0.025" units="cm"/>
    </inkml:brush>
  </inkml:definitions>
  <inkml:trace contextRef="#ctx0" brushRef="#br0">1 1 728</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0T15:28:21.563"/>
    </inkml:context>
    <inkml:brush xml:id="br0">
      <inkml:brushProperty name="width" value="0.025" units="cm"/>
      <inkml:brushProperty name="height" value="0.025" units="cm"/>
    </inkml:brush>
  </inkml:definitions>
  <inkml:trace contextRef="#ctx0" brushRef="#br0">1 0 728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0T15:27:40.177"/>
    </inkml:context>
    <inkml:brush xml:id="br0">
      <inkml:brushProperty name="width" value="0.05" units="cm"/>
      <inkml:brushProperty name="height" value="0.05" units="cm"/>
    </inkml:brush>
  </inkml:definitions>
  <inkml:trace contextRef="#ctx0" brushRef="#br0">0 1 12552</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0T15:28:22.094"/>
    </inkml:context>
    <inkml:brush xml:id="br0">
      <inkml:brushProperty name="width" value="0.025" units="cm"/>
      <inkml:brushProperty name="height" value="0.025" units="cm"/>
    </inkml:brush>
  </inkml:definitions>
  <inkml:trace contextRef="#ctx0" brushRef="#br0">1 1 9144</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0T15:28:22.467"/>
    </inkml:context>
    <inkml:brush xml:id="br0">
      <inkml:brushProperty name="width" value="0.025" units="cm"/>
      <inkml:brushProperty name="height" value="0.025" units="cm"/>
    </inkml:brush>
  </inkml:definitions>
  <inkml:trace contextRef="#ctx0" brushRef="#br0">0 0 11032</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0T15:28:22.912"/>
    </inkml:context>
    <inkml:brush xml:id="br0">
      <inkml:brushProperty name="width" value="0.025" units="cm"/>
      <inkml:brushProperty name="height" value="0.025" units="cm"/>
    </inkml:brush>
  </inkml:definitions>
  <inkml:trace contextRef="#ctx0" brushRef="#br0">1 1 728</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0T15:28:23.262"/>
    </inkml:context>
    <inkml:brush xml:id="br0">
      <inkml:brushProperty name="width" value="0.025" units="cm"/>
      <inkml:brushProperty name="height" value="0.025" units="cm"/>
    </inkml:brush>
  </inkml:definitions>
  <inkml:trace contextRef="#ctx0" brushRef="#br0">0 1 12192</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0T15:28:23.611"/>
    </inkml:context>
    <inkml:brush xml:id="br0">
      <inkml:brushProperty name="width" value="0.025" units="cm"/>
      <inkml:brushProperty name="height" value="0.025" units="cm"/>
    </inkml:brush>
  </inkml:definitions>
  <inkml:trace contextRef="#ctx0" brushRef="#br0">1 1 8968</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0T15:28:23.960"/>
    </inkml:context>
    <inkml:brush xml:id="br0">
      <inkml:brushProperty name="width" value="0.025" units="cm"/>
      <inkml:brushProperty name="height" value="0.025" units="cm"/>
    </inkml:brush>
  </inkml:definitions>
  <inkml:trace contextRef="#ctx0" brushRef="#br0">1523 1 728</inkml:trace>
  <inkml:trace contextRef="#ctx0" brushRef="#br0" timeOffset="1">1 541 9056</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0T15:28:24.791"/>
    </inkml:context>
    <inkml:brush xml:id="br0">
      <inkml:brushProperty name="width" value="0.025" units="cm"/>
      <inkml:brushProperty name="height" value="0.025" units="cm"/>
    </inkml:brush>
  </inkml:definitions>
  <inkml:trace contextRef="#ctx0" brushRef="#br0">0 1 728</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0T15:28:25.139"/>
    </inkml:context>
    <inkml:brush xml:id="br0">
      <inkml:brushProperty name="width" value="0.025" units="cm"/>
      <inkml:brushProperty name="height" value="0.025" units="cm"/>
    </inkml:brush>
  </inkml:definitions>
  <inkml:trace contextRef="#ctx0" brushRef="#br0">1 0 9056</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0T15:28:25.473"/>
    </inkml:context>
    <inkml:brush xml:id="br0">
      <inkml:brushProperty name="width" value="0.025" units="cm"/>
      <inkml:brushProperty name="height" value="0.025" units="cm"/>
    </inkml:brush>
  </inkml:definitions>
  <inkml:trace contextRef="#ctx0" brushRef="#br0">120 0 728</inkml:trace>
  <inkml:trace contextRef="#ctx0" brushRef="#br0" timeOffset="1">0 176 9504</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0T15:28:25.807"/>
    </inkml:context>
    <inkml:brush xml:id="br0">
      <inkml:brushProperty name="width" value="0.025" units="cm"/>
      <inkml:brushProperty name="height" value="0.025" units="cm"/>
    </inkml:brush>
  </inkml:definitions>
  <inkml:trace contextRef="#ctx0" brushRef="#br0">1 1 10040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0T15:28:10.535"/>
    </inkml:context>
    <inkml:brush xml:id="br0">
      <inkml:brushProperty name="width" value="0.025" units="cm"/>
      <inkml:brushProperty name="height" value="0.025" units="cm"/>
    </inkml:brush>
  </inkml:definitions>
  <inkml:trace contextRef="#ctx0" brushRef="#br0">1 1 13808</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0T15:28:26.212"/>
    </inkml:context>
    <inkml:brush xml:id="br0">
      <inkml:brushProperty name="width" value="0.025" units="cm"/>
      <inkml:brushProperty name="height" value="0.025" units="cm"/>
    </inkml:brush>
  </inkml:definitions>
  <inkml:trace contextRef="#ctx0" brushRef="#br0">1 1 728</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0T15:28:26.557"/>
    </inkml:context>
    <inkml:brush xml:id="br0">
      <inkml:brushProperty name="width" value="0.025" units="cm"/>
      <inkml:brushProperty name="height" value="0.025" units="cm"/>
    </inkml:brush>
  </inkml:definitions>
  <inkml:trace contextRef="#ctx0" brushRef="#br0">1 0 9056</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0T15:28:26.920"/>
    </inkml:context>
    <inkml:brush xml:id="br0">
      <inkml:brushProperty name="width" value="0.025" units="cm"/>
      <inkml:brushProperty name="height" value="0.025" units="cm"/>
    </inkml:brush>
  </inkml:definitions>
  <inkml:trace contextRef="#ctx0" brushRef="#br0">0 1 6192</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0T15:28:27.266"/>
    </inkml:context>
    <inkml:brush xml:id="br0">
      <inkml:brushProperty name="width" value="0.025" units="cm"/>
      <inkml:brushProperty name="height" value="0.025" units="cm"/>
    </inkml:brush>
  </inkml:definitions>
  <inkml:trace contextRef="#ctx0" brushRef="#br0">1 1 15776</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0T15:28:28.088"/>
    </inkml:context>
    <inkml:brush xml:id="br0">
      <inkml:brushProperty name="width" value="0.025" units="cm"/>
      <inkml:brushProperty name="height" value="0.025" units="cm"/>
    </inkml:brush>
  </inkml:definitions>
  <inkml:trace contextRef="#ctx0" brushRef="#br0">1 1 4664</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0T15:28:28.539"/>
    </inkml:context>
    <inkml:brush xml:id="br0">
      <inkml:brushProperty name="width" value="0.025" units="cm"/>
      <inkml:brushProperty name="height" value="0.025" units="cm"/>
    </inkml:brush>
  </inkml:definitions>
  <inkml:trace contextRef="#ctx0" brushRef="#br0">0 1 728</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0T15:28:28.880"/>
    </inkml:context>
    <inkml:brush xml:id="br0">
      <inkml:brushProperty name="width" value="0.025" units="cm"/>
      <inkml:brushProperty name="height" value="0.025" units="cm"/>
    </inkml:brush>
  </inkml:definitions>
  <inkml:trace contextRef="#ctx0" brushRef="#br0">1 0 11480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0T15:28:29.207"/>
    </inkml:context>
    <inkml:brush xml:id="br0">
      <inkml:brushProperty name="width" value="0.025" units="cm"/>
      <inkml:brushProperty name="height" value="0.025" units="cm"/>
    </inkml:brush>
  </inkml:definitions>
  <inkml:trace contextRef="#ctx0" brushRef="#br0">0 1 7352</inkml:trace>
  <inkml:trace contextRef="#ctx0" brushRef="#br0" timeOffset="1">1424 856 728</inkml:trace>
  <inkml:trace contextRef="#ctx0" brushRef="#br0" timeOffset="2">2664 1138 9952</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0T15:28:29.656"/>
    </inkml:context>
    <inkml:brush xml:id="br0">
      <inkml:brushProperty name="width" value="0.025" units="cm"/>
      <inkml:brushProperty name="height" value="0.025" units="cm"/>
    </inkml:brush>
  </inkml:definitions>
  <inkml:trace contextRef="#ctx0" brushRef="#br0">1 1 8344</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0T15:28:10.863"/>
    </inkml:context>
    <inkml:brush xml:id="br0">
      <inkml:brushProperty name="width" value="0.025" units="cm"/>
      <inkml:brushProperty name="height" value="0.025" units="cm"/>
    </inkml:brush>
  </inkml:definitions>
  <inkml:trace contextRef="#ctx0" brushRef="#br0">0 1 992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0T15:28:11.194"/>
    </inkml:context>
    <inkml:brush xml:id="br0">
      <inkml:brushProperty name="width" value="0.025" units="cm"/>
      <inkml:brushProperty name="height" value="0.025" units="cm"/>
    </inkml:brush>
  </inkml:definitions>
  <inkml:trace contextRef="#ctx0" brushRef="#br0">1 62 6368</inkml:trace>
  <inkml:trace contextRef="#ctx0" brushRef="#br0" timeOffset="1">367 1 10224</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0T15:28:11.565"/>
    </inkml:context>
    <inkml:brush xml:id="br0">
      <inkml:brushProperty name="width" value="0.025" units="cm"/>
      <inkml:brushProperty name="height" value="0.025" units="cm"/>
    </inkml:brush>
  </inkml:definitions>
  <inkml:trace contextRef="#ctx0" brushRef="#br0">1 44 728</inkml:trace>
  <inkml:trace contextRef="#ctx0" brushRef="#br0" timeOffset="1">548 1 11296</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0T15:28:11.905"/>
    </inkml:context>
    <inkml:brush xml:id="br0">
      <inkml:brushProperty name="width" value="0.025" units="cm"/>
      <inkml:brushProperty name="height" value="0.025" units="cm"/>
    </inkml:brush>
  </inkml:definitions>
  <inkml:trace contextRef="#ctx0" brushRef="#br0">0 1 5744</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0T15:28:17.006"/>
    </inkml:context>
    <inkml:brush xml:id="br0">
      <inkml:brushProperty name="width" value="0.025" units="cm"/>
      <inkml:brushProperty name="height" value="0.025" units="cm"/>
    </inkml:brush>
  </inkml:definitions>
  <inkml:trace contextRef="#ctx0" brushRef="#br0">1 0 9240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6-20T15:28:17.342"/>
    </inkml:context>
    <inkml:brush xml:id="br0">
      <inkml:brushProperty name="width" value="0.025" units="cm"/>
      <inkml:brushProperty name="height" value="0.025" units="cm"/>
    </inkml:brush>
  </inkml:definitions>
  <inkml:trace contextRef="#ctx0" brushRef="#br0">1 1 10760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panose="020B0604020202020204" pitchFamily="34" charset="0"/>
              </a:defRPr>
            </a:lvl1pPr>
          </a:lstStyle>
          <a:p>
            <a:fld id="{237F6C43-988E-4257-9A1C-C162EF036D58}" type="datetimeFigureOut">
              <a:rPr lang="en-US" smtClean="0"/>
              <a:pPr/>
              <a:t>1/25/2024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panose="020B0604020202020204" pitchFamily="34" charset="0"/>
              </a:defRPr>
            </a:lvl1pPr>
          </a:lstStyle>
          <a:p>
            <a:fld id="{DED491D0-8E1B-49C7-849B-A28568D94497}" type="slidenum">
              <a:rPr lang="en-US" smtClean="0"/>
              <a:pPr/>
              <a:t>‹#›</a:t>
            </a:fld>
            <a:endParaRPr lang="en-US" dirty="0"/>
          </a:p>
        </p:txBody>
      </p:sp>
    </p:spTree>
    <p:extLst>
      <p:ext uri="{BB962C8B-B14F-4D97-AF65-F5344CB8AC3E}">
        <p14:creationId xmlns:p14="http://schemas.microsoft.com/office/powerpoint/2010/main" val="1726325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Arial" panose="020B0604020202020204" pitchFamily="34" charset="0"/>
        <a:ea typeface="+mn-ea"/>
        <a:cs typeface="+mn-cs"/>
      </a:defRPr>
    </a:lvl1pPr>
    <a:lvl2pPr marL="457200" algn="l" defTabSz="914400" rtl="0" eaLnBrk="1" latinLnBrk="0" hangingPunct="1">
      <a:defRPr sz="1200" b="0" i="0" kern="1200">
        <a:solidFill>
          <a:schemeClr val="tx1"/>
        </a:solidFill>
        <a:latin typeface="Arial" panose="020B0604020202020204" pitchFamily="34" charset="0"/>
        <a:ea typeface="+mn-ea"/>
        <a:cs typeface="+mn-cs"/>
      </a:defRPr>
    </a:lvl2pPr>
    <a:lvl3pPr marL="914400" algn="l" defTabSz="914400" rtl="0" eaLnBrk="1" latinLnBrk="0" hangingPunct="1">
      <a:defRPr sz="1200" b="0" i="0" kern="1200">
        <a:solidFill>
          <a:schemeClr val="tx1"/>
        </a:solidFill>
        <a:latin typeface="Arial" panose="020B0604020202020204" pitchFamily="34" charset="0"/>
        <a:ea typeface="+mn-ea"/>
        <a:cs typeface="+mn-cs"/>
      </a:defRPr>
    </a:lvl3pPr>
    <a:lvl4pPr marL="1371600" algn="l" defTabSz="914400" rtl="0" eaLnBrk="1" latinLnBrk="0" hangingPunct="1">
      <a:defRPr sz="1200" b="0" i="0" kern="1200">
        <a:solidFill>
          <a:schemeClr val="tx1"/>
        </a:solidFill>
        <a:latin typeface="Arial" panose="020B0604020202020204" pitchFamily="34" charset="0"/>
        <a:ea typeface="+mn-ea"/>
        <a:cs typeface="+mn-cs"/>
      </a:defRPr>
    </a:lvl4pPr>
    <a:lvl5pPr marL="1828800" algn="l" defTabSz="914400" rtl="0" eaLnBrk="1" latinLnBrk="0" hangingPunct="1">
      <a:defRPr sz="1200" b="0" i="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invGray">
      <p:bgPr>
        <a:solidFill>
          <a:srgbClr val="003B74"/>
        </a:solidFill>
        <a:effectLst/>
      </p:bgPr>
    </p:bg>
    <p:spTree>
      <p:nvGrpSpPr>
        <p:cNvPr id="1" name=""/>
        <p:cNvGrpSpPr/>
        <p:nvPr/>
      </p:nvGrpSpPr>
      <p:grpSpPr>
        <a:xfrm>
          <a:off x="0" y="0"/>
          <a:ext cx="0" cy="0"/>
          <a:chOff x="0" y="0"/>
          <a:chExt cx="0" cy="0"/>
        </a:xfrm>
      </p:grpSpPr>
      <p:sp>
        <p:nvSpPr>
          <p:cNvPr id="9" name="Rectangle 8"/>
          <p:cNvSpPr/>
          <p:nvPr/>
        </p:nvSpPr>
        <p:spPr>
          <a:xfrm>
            <a:off x="0" y="1851660"/>
            <a:ext cx="12192000" cy="3771900"/>
          </a:xfrm>
          <a:prstGeom prst="rect">
            <a:avLst/>
          </a:pr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10" name="Rectangle 9"/>
          <p:cNvSpPr/>
          <p:nvPr/>
        </p:nvSpPr>
        <p:spPr>
          <a:xfrm>
            <a:off x="-1" y="701802"/>
            <a:ext cx="12192001" cy="10332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1"/>
          <p:cNvSpPr>
            <a:spLocks noGrp="1"/>
          </p:cNvSpPr>
          <p:nvPr>
            <p:ph type="ctrTitle" hasCustomPrompt="1"/>
          </p:nvPr>
        </p:nvSpPr>
        <p:spPr bwMode="black">
          <a:xfrm>
            <a:off x="882217" y="2200275"/>
            <a:ext cx="6421553" cy="3074670"/>
          </a:xfrm>
          <a:noFill/>
        </p:spPr>
        <p:txBody>
          <a:bodyPr lIns="0" tIns="0" rIns="0" bIns="0" anchor="ctr" anchorCtr="0">
            <a:normAutofit/>
          </a:bodyPr>
          <a:lstStyle>
            <a:lvl1pPr algn="l">
              <a:lnSpc>
                <a:spcPct val="90000"/>
              </a:lnSpc>
              <a:defRPr sz="6000" b="1">
                <a:solidFill>
                  <a:schemeClr val="tx1"/>
                </a:solidFill>
              </a:defRPr>
            </a:lvl1pPr>
          </a:lstStyle>
          <a:p>
            <a:r>
              <a:rPr lang="en-US" dirty="0"/>
              <a:t>Chapter Title</a:t>
            </a:r>
            <a:endParaRPr dirty="0"/>
          </a:p>
        </p:txBody>
      </p:sp>
      <p:sp>
        <p:nvSpPr>
          <p:cNvPr id="3" name="Subtitle 2"/>
          <p:cNvSpPr>
            <a:spLocks noGrp="1"/>
          </p:cNvSpPr>
          <p:nvPr>
            <p:ph type="subTitle" idx="1" hasCustomPrompt="1"/>
          </p:nvPr>
        </p:nvSpPr>
        <p:spPr>
          <a:xfrm>
            <a:off x="882217" y="845820"/>
            <a:ext cx="6524423" cy="777639"/>
          </a:xfrm>
        </p:spPr>
        <p:txBody>
          <a:bodyPr lIns="0" tIns="0" rIns="0" bIns="0" anchor="ctr" anchorCtr="0">
            <a:normAutofit/>
          </a:bodyPr>
          <a:lstStyle>
            <a:lvl1pPr marL="0" indent="0" algn="l">
              <a:spcBef>
                <a:spcPts val="0"/>
              </a:spcBef>
              <a:buNone/>
              <a:defRPr sz="32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CHAPTER 1</a:t>
            </a:r>
            <a:endParaRPr dirty="0"/>
          </a:p>
        </p:txBody>
      </p:sp>
      <p:sp>
        <p:nvSpPr>
          <p:cNvPr id="7" name="Picture Placeholder 6">
            <a:extLst>
              <a:ext uri="{FF2B5EF4-FFF2-40B4-BE49-F238E27FC236}">
                <a16:creationId xmlns:a16="http://schemas.microsoft.com/office/drawing/2014/main" xmlns="" id="{EC9CFE91-0E8B-934B-8D25-5CBB7FD65D50}"/>
              </a:ext>
            </a:extLst>
          </p:cNvPr>
          <p:cNvSpPr>
            <a:spLocks noGrp="1"/>
          </p:cNvSpPr>
          <p:nvPr>
            <p:ph type="pic" sz="quarter" idx="10"/>
          </p:nvPr>
        </p:nvSpPr>
        <p:spPr>
          <a:xfrm>
            <a:off x="8100060" y="388500"/>
            <a:ext cx="3604981" cy="6081000"/>
          </a:xfrm>
        </p:spPr>
        <p:txBody>
          <a:bodyPr/>
          <a:lstStyle/>
          <a:p>
            <a:endParaRPr lang="en-US" dirty="0"/>
          </a:p>
        </p:txBody>
      </p:sp>
      <p:sp>
        <p:nvSpPr>
          <p:cNvPr id="17" name="Rectangle 16">
            <a:extLst>
              <a:ext uri="{FF2B5EF4-FFF2-40B4-BE49-F238E27FC236}">
                <a16:creationId xmlns:a16="http://schemas.microsoft.com/office/drawing/2014/main" xmlns="" id="{BEEECFBC-FB4D-9945-A4FF-28E342055AC3}"/>
              </a:ext>
            </a:extLst>
          </p:cNvPr>
          <p:cNvSpPr/>
          <p:nvPr userDrawn="1"/>
        </p:nvSpPr>
        <p:spPr>
          <a:xfrm>
            <a:off x="0" y="6503670"/>
            <a:ext cx="12192000" cy="215444"/>
          </a:xfrm>
          <a:prstGeom prst="rect">
            <a:avLst/>
          </a:prstGeom>
        </p:spPr>
        <p:txBody>
          <a:bodyPr wrap="square">
            <a:spAutoFit/>
          </a:bodyPr>
          <a:lstStyle/>
          <a:p>
            <a:pPr algn="ctr"/>
            <a:r>
              <a:rPr lang="en-US" sz="800" dirty="0">
                <a:solidFill>
                  <a:schemeClr val="bg2"/>
                </a:solidFill>
                <a:latin typeface="Arial" panose="020B0604020202020204" pitchFamily="34" charset="0"/>
                <a:cs typeface="Arial" panose="020B0604020202020204" pitchFamily="34" charset="0"/>
              </a:rPr>
              <a:t>Copyright © 2021 by Public Safety Group, A Division of Jones &amp; Bartlett Learning. www.psglearning.com.</a:t>
            </a:r>
          </a:p>
        </p:txBody>
      </p:sp>
    </p:spTree>
    <p:extLst>
      <p:ext uri="{BB962C8B-B14F-4D97-AF65-F5344CB8AC3E}">
        <p14:creationId xmlns:p14="http://schemas.microsoft.com/office/powerpoint/2010/main" val="3047549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41E3BDFD-7FA5-2143-88E5-0CEE0A6011AD}"/>
              </a:ext>
            </a:extLst>
          </p:cNvPr>
          <p:cNvSpPr/>
          <p:nvPr userDrawn="1"/>
        </p:nvSpPr>
        <p:spPr>
          <a:xfrm>
            <a:off x="0" y="6503670"/>
            <a:ext cx="12192000" cy="215444"/>
          </a:xfrm>
          <a:prstGeom prst="rect">
            <a:avLst/>
          </a:prstGeom>
        </p:spPr>
        <p:txBody>
          <a:bodyPr wrap="square">
            <a:spAutoFit/>
          </a:bodyPr>
          <a:lstStyle/>
          <a:p>
            <a:pPr algn="ctr"/>
            <a:r>
              <a:rPr lang="en-US" sz="800" dirty="0">
                <a:latin typeface="Arial" panose="020B0604020202020204" pitchFamily="34" charset="0"/>
                <a:cs typeface="Arial" panose="020B0604020202020204" pitchFamily="34" charset="0"/>
              </a:rPr>
              <a:t>Copyright © 2021 by Public Safety Group, A Division of Jones &amp; Bartlett Learning. www.psglearning.com. Background texture © Bunphot/Getty Images.</a:t>
            </a:r>
          </a:p>
        </p:txBody>
      </p:sp>
      <p:sp>
        <p:nvSpPr>
          <p:cNvPr id="6" name="Rectangle 5">
            <a:extLst>
              <a:ext uri="{FF2B5EF4-FFF2-40B4-BE49-F238E27FC236}">
                <a16:creationId xmlns:a16="http://schemas.microsoft.com/office/drawing/2014/main" xmlns="" id="{A4FD052D-18CE-1249-A891-AB3E165F4441}"/>
              </a:ext>
            </a:extLst>
          </p:cNvPr>
          <p:cNvSpPr/>
          <p:nvPr userDrawn="1"/>
        </p:nvSpPr>
        <p:spPr>
          <a:xfrm>
            <a:off x="0" y="2274570"/>
            <a:ext cx="12192000" cy="1760220"/>
          </a:xfrm>
          <a:prstGeom prst="rect">
            <a:avLst/>
          </a:prstGeom>
          <a:solidFill>
            <a:srgbClr val="003B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 Placeholder 7">
            <a:extLst>
              <a:ext uri="{FF2B5EF4-FFF2-40B4-BE49-F238E27FC236}">
                <a16:creationId xmlns:a16="http://schemas.microsoft.com/office/drawing/2014/main" xmlns="" id="{8C0E0F34-F7A9-8D4B-9F49-A76F8B00661D}"/>
              </a:ext>
            </a:extLst>
          </p:cNvPr>
          <p:cNvSpPr>
            <a:spLocks noGrp="1"/>
          </p:cNvSpPr>
          <p:nvPr>
            <p:ph type="body" sz="quarter" idx="10" hasCustomPrompt="1"/>
          </p:nvPr>
        </p:nvSpPr>
        <p:spPr>
          <a:xfrm>
            <a:off x="935038" y="2571750"/>
            <a:ext cx="10321925" cy="1165225"/>
          </a:xfrm>
        </p:spPr>
        <p:txBody>
          <a:bodyPr anchor="ctr" anchorCtr="0"/>
          <a:lstStyle>
            <a:lvl1pPr marL="0" indent="0" algn="ctr">
              <a:buNone/>
              <a:defRPr sz="4800" b="1">
                <a:solidFill>
                  <a:srgbClr val="FFFFFF"/>
                </a:solidFill>
              </a:defRPr>
            </a:lvl1pPr>
          </a:lstStyle>
          <a:p>
            <a:pPr lvl="0"/>
            <a:r>
              <a:rPr lang="en-US" dirty="0"/>
              <a:t>Divider</a:t>
            </a:r>
          </a:p>
        </p:txBody>
      </p:sp>
    </p:spTree>
    <p:extLst>
      <p:ext uri="{BB962C8B-B14F-4D97-AF65-F5344CB8AC3E}">
        <p14:creationId xmlns:p14="http://schemas.microsoft.com/office/powerpoint/2010/main" val="1830296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idx="1"/>
          </p:nvPr>
        </p:nvSpPr>
        <p:spPr>
          <a:xfrm>
            <a:off x="925830" y="1490870"/>
            <a:ext cx="10287000" cy="469904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541333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
        <p:nvSpPr>
          <p:cNvPr id="3" name="Content Placeholder 2"/>
          <p:cNvSpPr>
            <a:spLocks noGrp="1"/>
          </p:cNvSpPr>
          <p:nvPr>
            <p:ph sz="half" idx="1"/>
          </p:nvPr>
        </p:nvSpPr>
        <p:spPr>
          <a:xfrm>
            <a:off x="914400" y="1461052"/>
            <a:ext cx="4855464"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p:nvPr>
        </p:nvSpPr>
        <p:spPr>
          <a:xfrm>
            <a:off x="6415368" y="1461052"/>
            <a:ext cx="4862232" cy="47294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Tree>
    <p:extLst>
      <p:ext uri="{BB962C8B-B14F-4D97-AF65-F5344CB8AC3E}">
        <p14:creationId xmlns:p14="http://schemas.microsoft.com/office/powerpoint/2010/main" val="3201040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dirty="0"/>
          </a:p>
        </p:txBody>
      </p:sp>
      <p:sp>
        <p:nvSpPr>
          <p:cNvPr id="3" name="Text Placeholder 2"/>
          <p:cNvSpPr>
            <a:spLocks noGrp="1"/>
          </p:cNvSpPr>
          <p:nvPr>
            <p:ph type="body" idx="1"/>
          </p:nvPr>
        </p:nvSpPr>
        <p:spPr>
          <a:xfrm>
            <a:off x="777240" y="1496187"/>
            <a:ext cx="4992624" cy="470916"/>
          </a:xfrm>
        </p:spPr>
        <p:txBody>
          <a:bodyPr anchor="t" anchorCtr="0"/>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777240" y="2077278"/>
            <a:ext cx="4992624" cy="439083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11" name="Picture Placeholder 10">
            <a:extLst>
              <a:ext uri="{FF2B5EF4-FFF2-40B4-BE49-F238E27FC236}">
                <a16:creationId xmlns:a16="http://schemas.microsoft.com/office/drawing/2014/main" xmlns="" id="{A3169499-437D-8F4D-94AA-E2299357328F}"/>
              </a:ext>
            </a:extLst>
          </p:cNvPr>
          <p:cNvSpPr>
            <a:spLocks noGrp="1"/>
          </p:cNvSpPr>
          <p:nvPr>
            <p:ph type="pic" sz="quarter" idx="10"/>
          </p:nvPr>
        </p:nvSpPr>
        <p:spPr>
          <a:xfrm>
            <a:off x="6096000" y="1496186"/>
            <a:ext cx="5208588" cy="4556743"/>
          </a:xfrm>
        </p:spPr>
        <p:txBody>
          <a:bodyPr/>
          <a:lstStyle/>
          <a:p>
            <a:endParaRPr lang="en-US" dirty="0"/>
          </a:p>
        </p:txBody>
      </p:sp>
      <p:sp>
        <p:nvSpPr>
          <p:cNvPr id="12" name="Text Placeholder 8">
            <a:extLst>
              <a:ext uri="{FF2B5EF4-FFF2-40B4-BE49-F238E27FC236}">
                <a16:creationId xmlns:a16="http://schemas.microsoft.com/office/drawing/2014/main" xmlns="" id="{B116746D-2971-C346-AB96-03BED323E049}"/>
              </a:ext>
            </a:extLst>
          </p:cNvPr>
          <p:cNvSpPr>
            <a:spLocks noGrp="1"/>
          </p:cNvSpPr>
          <p:nvPr>
            <p:ph type="body" sz="quarter" idx="11" hasCustomPrompt="1"/>
          </p:nvPr>
        </p:nvSpPr>
        <p:spPr>
          <a:xfrm>
            <a:off x="6096000" y="6142515"/>
            <a:ext cx="5208588" cy="651192"/>
          </a:xfrm>
        </p:spPr>
        <p:txBody>
          <a:bodyPr/>
          <a:lstStyle>
            <a:lvl1pPr marL="0" indent="0">
              <a:buNone/>
              <a:defRPr sz="1000"/>
            </a:lvl1pPr>
          </a:lstStyle>
          <a:p>
            <a:pPr lvl="0"/>
            <a:r>
              <a:rPr lang="en-US" dirty="0"/>
              <a:t>Credit line FPO</a:t>
            </a:r>
          </a:p>
        </p:txBody>
      </p:sp>
    </p:spTree>
    <p:extLst>
      <p:ext uri="{BB962C8B-B14F-4D97-AF65-F5344CB8AC3E}">
        <p14:creationId xmlns:p14="http://schemas.microsoft.com/office/powerpoint/2010/main" val="4261286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Click to edit Master title style</a:t>
            </a:r>
            <a:endParaRPr dirty="0"/>
          </a:p>
        </p:txBody>
      </p:sp>
    </p:spTree>
    <p:extLst>
      <p:ext uri="{BB962C8B-B14F-4D97-AF65-F5344CB8AC3E}">
        <p14:creationId xmlns:p14="http://schemas.microsoft.com/office/powerpoint/2010/main" val="264161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4" name="Text Placeholder 2"/>
          <p:cNvSpPr>
            <a:spLocks noGrp="1"/>
          </p:cNvSpPr>
          <p:nvPr>
            <p:ph type="body" sz="half" idx="2"/>
          </p:nvPr>
        </p:nvSpPr>
        <p:spPr>
          <a:xfrm>
            <a:off x="880110" y="1510748"/>
            <a:ext cx="4246582" cy="4404625"/>
          </a:xfrm>
        </p:spPr>
        <p:txBody>
          <a:bodyPr>
            <a:normAutofit/>
          </a:bodyPr>
          <a:lstStyle>
            <a:lvl1pPr marL="0" indent="0">
              <a:spcBef>
                <a:spcPts val="1500"/>
              </a:spcBef>
              <a:buNone/>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Text Placeholder 8">
            <a:extLst>
              <a:ext uri="{FF2B5EF4-FFF2-40B4-BE49-F238E27FC236}">
                <a16:creationId xmlns:a16="http://schemas.microsoft.com/office/drawing/2014/main" xmlns="" id="{752B3F09-47B3-324C-BCD8-DE2A52443CC0}"/>
              </a:ext>
            </a:extLst>
          </p:cNvPr>
          <p:cNvSpPr>
            <a:spLocks noGrp="1"/>
          </p:cNvSpPr>
          <p:nvPr>
            <p:ph type="body" sz="quarter" idx="10" hasCustomPrompt="1"/>
          </p:nvPr>
        </p:nvSpPr>
        <p:spPr>
          <a:xfrm>
            <a:off x="5518150" y="6046788"/>
            <a:ext cx="5792992" cy="651192"/>
          </a:xfrm>
        </p:spPr>
        <p:txBody>
          <a:bodyPr/>
          <a:lstStyle>
            <a:lvl1pPr marL="0" indent="0">
              <a:buNone/>
              <a:defRPr sz="1000"/>
            </a:lvl1pPr>
          </a:lstStyle>
          <a:p>
            <a:pPr lvl="0"/>
            <a:r>
              <a:rPr lang="en-US" dirty="0"/>
              <a:t>Credit line FPO</a:t>
            </a:r>
          </a:p>
        </p:txBody>
      </p:sp>
      <p:sp>
        <p:nvSpPr>
          <p:cNvPr id="11" name="Picture Placeholder 10">
            <a:extLst>
              <a:ext uri="{FF2B5EF4-FFF2-40B4-BE49-F238E27FC236}">
                <a16:creationId xmlns:a16="http://schemas.microsoft.com/office/drawing/2014/main" xmlns="" id="{8A3226D5-00A8-E049-8469-4BFBE39DD467}"/>
              </a:ext>
            </a:extLst>
          </p:cNvPr>
          <p:cNvSpPr>
            <a:spLocks noGrp="1"/>
          </p:cNvSpPr>
          <p:nvPr>
            <p:ph type="pic" sz="quarter" idx="11"/>
          </p:nvPr>
        </p:nvSpPr>
        <p:spPr>
          <a:xfrm>
            <a:off x="5518150" y="1508815"/>
            <a:ext cx="5792788" cy="4404624"/>
          </a:xfrm>
        </p:spPr>
        <p:txBody>
          <a:bodyPr/>
          <a:lstStyle/>
          <a:p>
            <a:endParaRPr lang="en-US" dirty="0"/>
          </a:p>
        </p:txBody>
      </p:sp>
    </p:spTree>
    <p:extLst>
      <p:ext uri="{BB962C8B-B14F-4D97-AF65-F5344CB8AC3E}">
        <p14:creationId xmlns:p14="http://schemas.microsoft.com/office/powerpoint/2010/main" val="311474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lvl1pPr>
              <a:defRPr sz="3000"/>
            </a:lvl1pPr>
          </a:lstStyle>
          <a:p>
            <a:r>
              <a:rPr lang="en-US"/>
              <a:t>Click to edit Master title style</a:t>
            </a:r>
            <a:endParaRPr/>
          </a:p>
        </p:txBody>
      </p:sp>
      <p:sp>
        <p:nvSpPr>
          <p:cNvPr id="3" name="Content Placeholder 3"/>
          <p:cNvSpPr>
            <a:spLocks noGrp="1"/>
          </p:cNvSpPr>
          <p:nvPr>
            <p:ph idx="1" hasCustomPrompt="1"/>
          </p:nvPr>
        </p:nvSpPr>
        <p:spPr>
          <a:xfrm>
            <a:off x="921496" y="1461052"/>
            <a:ext cx="3181874" cy="4895328"/>
          </a:xfrm>
        </p:spPr>
        <p:txBody>
          <a:bodyPr>
            <a:normAutofit/>
          </a:bodyPr>
          <a:lstStyle>
            <a:lvl1pPr marL="0" indent="0">
              <a:buNone/>
              <a:defRPr sz="2200"/>
            </a:lvl1pPr>
            <a:lvl2pPr marL="457200" indent="0">
              <a:buNone/>
              <a:defRPr sz="2000"/>
            </a:lvl2pPr>
            <a:lvl3pPr marL="914400" indent="0">
              <a:buNone/>
              <a:defRPr sz="1800"/>
            </a:lvl3pPr>
            <a:lvl4pPr marL="1371600" indent="0">
              <a:buNone/>
              <a:defRPr sz="1600"/>
            </a:lvl4pPr>
            <a:lvl5pPr marL="1828800" indent="0">
              <a:buNone/>
              <a:defRPr sz="1600"/>
            </a:lvl5pPr>
            <a:lvl6pPr>
              <a:defRPr sz="1600"/>
            </a:lvl6pPr>
            <a:lvl7pPr>
              <a:defRPr sz="1600"/>
            </a:lvl7pPr>
            <a:lvl8pPr>
              <a:defRPr sz="1600"/>
            </a:lvl8pPr>
            <a:lvl9pPr>
              <a:defRPr sz="1600"/>
            </a:lvl9pPr>
          </a:lstStyle>
          <a:p>
            <a:pPr lvl="0"/>
            <a:r>
              <a:rPr lang="en-US" dirty="0"/>
              <a:t>Sample text</a:t>
            </a:r>
            <a:endParaRPr dirty="0"/>
          </a:p>
        </p:txBody>
      </p:sp>
      <p:sp>
        <p:nvSpPr>
          <p:cNvPr id="7" name="Content Placeholder 3">
            <a:extLst>
              <a:ext uri="{FF2B5EF4-FFF2-40B4-BE49-F238E27FC236}">
                <a16:creationId xmlns:a16="http://schemas.microsoft.com/office/drawing/2014/main" xmlns="" id="{40A1ED7B-82D7-5A47-A193-C7C24693D3C4}"/>
              </a:ext>
            </a:extLst>
          </p:cNvPr>
          <p:cNvSpPr>
            <a:spLocks noGrp="1"/>
          </p:cNvSpPr>
          <p:nvPr>
            <p:ph idx="10" hasCustomPrompt="1"/>
          </p:nvPr>
        </p:nvSpPr>
        <p:spPr>
          <a:xfrm>
            <a:off x="448765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
        <p:nvSpPr>
          <p:cNvPr id="8" name="Content Placeholder 3">
            <a:extLst>
              <a:ext uri="{FF2B5EF4-FFF2-40B4-BE49-F238E27FC236}">
                <a16:creationId xmlns:a16="http://schemas.microsoft.com/office/drawing/2014/main" xmlns="" id="{43872FE9-5E92-4F44-8A71-024A081C439C}"/>
              </a:ext>
            </a:extLst>
          </p:cNvPr>
          <p:cNvSpPr>
            <a:spLocks noGrp="1"/>
          </p:cNvSpPr>
          <p:nvPr>
            <p:ph idx="11" hasCustomPrompt="1"/>
          </p:nvPr>
        </p:nvSpPr>
        <p:spPr>
          <a:xfrm>
            <a:off x="8053816" y="1461052"/>
            <a:ext cx="3181874" cy="4895328"/>
          </a:xfrm>
        </p:spPr>
        <p:txBody>
          <a:bodyPr>
            <a:normAutofit/>
          </a:bodyPr>
          <a:lstStyle>
            <a:lvl1pPr marL="0" indent="0">
              <a:buNone/>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a:t>Sample text</a:t>
            </a:r>
          </a:p>
        </p:txBody>
      </p:sp>
    </p:spTree>
    <p:extLst>
      <p:ext uri="{BB962C8B-B14F-4D97-AF65-F5344CB8AC3E}">
        <p14:creationId xmlns:p14="http://schemas.microsoft.com/office/powerpoint/2010/main" val="31116968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58DA21-CD45-4346-8ABB-2E4B8968ED76}"/>
              </a:ext>
            </a:extLst>
          </p:cNvPr>
          <p:cNvSpPr>
            <a:spLocks noGrp="1"/>
          </p:cNvSpPr>
          <p:nvPr>
            <p:ph type="title"/>
          </p:nvPr>
        </p:nvSpPr>
        <p:spPr/>
        <p:txBody>
          <a:bodyPr/>
          <a:lstStyle/>
          <a:p>
            <a:r>
              <a:rPr lang="en-US"/>
              <a:t>Click to edit Master title style</a:t>
            </a:r>
          </a:p>
        </p:txBody>
      </p:sp>
      <p:sp>
        <p:nvSpPr>
          <p:cNvPr id="3" name="Text Placeholder 2">
            <a:extLst>
              <a:ext uri="{FF2B5EF4-FFF2-40B4-BE49-F238E27FC236}">
                <a16:creationId xmlns:a16="http://schemas.microsoft.com/office/drawing/2014/main" xmlns="" id="{24A68A9B-FE73-4BBF-87AC-D56385A0C7C8}"/>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C5A9D0F-FCBA-4F01-BC36-305A31CB5051}"/>
              </a:ext>
            </a:extLst>
          </p:cNvPr>
          <p:cNvSpPr>
            <a:spLocks noGrp="1"/>
          </p:cNvSpPr>
          <p:nvPr>
            <p:ph type="dt" sz="half" idx="10"/>
          </p:nvPr>
        </p:nvSpPr>
        <p:spPr/>
        <p:txBody>
          <a:bodyPr/>
          <a:lstStyle/>
          <a:p>
            <a:fld id="{F305B68F-7677-40CD-85F4-24592FE19012}" type="datetimeFigureOut">
              <a:rPr lang="en-US" smtClean="0"/>
              <a:t>1/25/2024</a:t>
            </a:fld>
            <a:endParaRPr lang="en-US" dirty="0"/>
          </a:p>
        </p:txBody>
      </p:sp>
      <p:sp>
        <p:nvSpPr>
          <p:cNvPr id="5" name="Footer Placeholder 4">
            <a:extLst>
              <a:ext uri="{FF2B5EF4-FFF2-40B4-BE49-F238E27FC236}">
                <a16:creationId xmlns:a16="http://schemas.microsoft.com/office/drawing/2014/main" xmlns="" id="{B7F54A94-CBE8-4997-865C-C780B5297C6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BB40C71E-46C3-4A1F-8985-54D40654C50A}"/>
              </a:ext>
            </a:extLst>
          </p:cNvPr>
          <p:cNvSpPr>
            <a:spLocks noGrp="1"/>
          </p:cNvSpPr>
          <p:nvPr>
            <p:ph type="sldNum" sz="quarter" idx="12"/>
          </p:nvPr>
        </p:nvSpPr>
        <p:spPr/>
        <p:txBody>
          <a:bodyPr/>
          <a:lstStyle/>
          <a:p>
            <a:fld id="{DCB86CFD-E716-4C40-AB67-0C22D1AA7368}" type="slidenum">
              <a:rPr lang="en-US" smtClean="0"/>
              <a:t>‹#›</a:t>
            </a:fld>
            <a:endParaRPr lang="en-US" dirty="0"/>
          </a:p>
        </p:txBody>
      </p:sp>
    </p:spTree>
    <p:extLst>
      <p:ext uri="{BB962C8B-B14F-4D97-AF65-F5344CB8AC3E}">
        <p14:creationId xmlns:p14="http://schemas.microsoft.com/office/powerpoint/2010/main" val="2092329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8"/>
          <p:cNvSpPr/>
          <p:nvPr/>
        </p:nvSpPr>
        <p:spPr>
          <a:xfrm>
            <a:off x="0" y="0"/>
            <a:ext cx="12188952" cy="118872"/>
          </a:xfrm>
          <a:prstGeom prst="rect">
            <a:avLst/>
          </a:prstGeom>
          <a:solidFill>
            <a:srgbClr val="FFC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b="0" i="0" dirty="0">
              <a:latin typeface="Arial" panose="020B0604020202020204" pitchFamily="34" charset="0"/>
            </a:endParaRPr>
          </a:p>
        </p:txBody>
      </p:sp>
      <p:sp>
        <p:nvSpPr>
          <p:cNvPr id="2" name="Title Placeholder 1"/>
          <p:cNvSpPr>
            <a:spLocks noGrp="1"/>
          </p:cNvSpPr>
          <p:nvPr>
            <p:ph type="title"/>
          </p:nvPr>
        </p:nvSpPr>
        <p:spPr bwMode="black">
          <a:xfrm>
            <a:off x="0" y="121033"/>
            <a:ext cx="12192000" cy="1002089"/>
          </a:xfrm>
          <a:prstGeom prst="rect">
            <a:avLst/>
          </a:prstGeom>
          <a:solidFill>
            <a:srgbClr val="003B74"/>
          </a:solidFill>
        </p:spPr>
        <p:txBody>
          <a:bodyPr vert="horz" lIns="914400" tIns="45720" rIns="914400" bIns="45720" rtlCol="0" anchor="ctr">
            <a:normAutofit/>
          </a:bodyPr>
          <a:lstStyle/>
          <a:p>
            <a:r>
              <a:rPr lang="en-US" dirty="0"/>
              <a:t>Click to edit Master title style</a:t>
            </a:r>
            <a:endParaRPr dirty="0"/>
          </a:p>
        </p:txBody>
      </p:sp>
      <p:sp>
        <p:nvSpPr>
          <p:cNvPr id="3" name="Text Placeholder 2"/>
          <p:cNvSpPr>
            <a:spLocks noGrp="1"/>
          </p:cNvSpPr>
          <p:nvPr>
            <p:ph type="body" idx="1"/>
          </p:nvPr>
        </p:nvSpPr>
        <p:spPr>
          <a:xfrm>
            <a:off x="891540" y="2203704"/>
            <a:ext cx="10435590" cy="3986213"/>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7" name="Rectangle 6">
            <a:extLst>
              <a:ext uri="{FF2B5EF4-FFF2-40B4-BE49-F238E27FC236}">
                <a16:creationId xmlns:a16="http://schemas.microsoft.com/office/drawing/2014/main" xmlns="" id="{21F38BD8-3F75-CE4C-AFEF-0C6B45F77F8C}"/>
              </a:ext>
            </a:extLst>
          </p:cNvPr>
          <p:cNvSpPr/>
          <p:nvPr userDrawn="1"/>
        </p:nvSpPr>
        <p:spPr>
          <a:xfrm rot="5400000">
            <a:off x="9544258" y="4245031"/>
            <a:ext cx="5010495" cy="215444"/>
          </a:xfrm>
          <a:prstGeom prst="rect">
            <a:avLst/>
          </a:prstGeom>
        </p:spPr>
        <p:txBody>
          <a:bodyPr wrap="square">
            <a:spAutoFit/>
          </a:bodyPr>
          <a:lstStyle/>
          <a:p>
            <a:r>
              <a:rPr lang="en-US" sz="800" dirty="0">
                <a:latin typeface="Arial" panose="020B0604020202020204" pitchFamily="34" charset="0"/>
                <a:cs typeface="Arial" panose="020B0604020202020204" pitchFamily="34" charset="0"/>
              </a:rPr>
              <a:t>Copyright © 2021 by Public Safety Group, A Division of Jones &amp; Bartlett Learning. www.psglearning.com.</a:t>
            </a:r>
          </a:p>
        </p:txBody>
      </p:sp>
    </p:spTree>
    <p:extLst>
      <p:ext uri="{BB962C8B-B14F-4D97-AF65-F5344CB8AC3E}">
        <p14:creationId xmlns:p14="http://schemas.microsoft.com/office/powerpoint/2010/main" val="2871921020"/>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0" r:id="rId3"/>
    <p:sldLayoutId id="2147483652" r:id="rId4"/>
    <p:sldLayoutId id="2147483653" r:id="rId5"/>
    <p:sldLayoutId id="2147483654" r:id="rId6"/>
    <p:sldLayoutId id="2147483656" r:id="rId7"/>
    <p:sldLayoutId id="2147483657" r:id="rId8"/>
    <p:sldLayoutId id="2147483658"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5000"/>
        </a:lnSpc>
        <a:spcBef>
          <a:spcPct val="0"/>
        </a:spcBef>
        <a:buNone/>
        <a:defRPr sz="3000" b="1" kern="1200">
          <a:solidFill>
            <a:schemeClr val="bg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8" Type="http://schemas.openxmlformats.org/officeDocument/2006/relationships/customXml" Target="../ink/ink4.xml"/><Relationship Id="rId13" Type="http://schemas.openxmlformats.org/officeDocument/2006/relationships/customXml" Target="../ink/ink7.xml"/><Relationship Id="rId18" Type="http://schemas.openxmlformats.org/officeDocument/2006/relationships/customXml" Target="../ink/ink12.xml"/><Relationship Id="rId26" Type="http://schemas.openxmlformats.org/officeDocument/2006/relationships/customXml" Target="../ink/ink20.xml"/><Relationship Id="rId39" Type="http://schemas.openxmlformats.org/officeDocument/2006/relationships/customXml" Target="../ink/ink31.xml"/><Relationship Id="rId3" Type="http://schemas.openxmlformats.org/officeDocument/2006/relationships/customXml" Target="../ink/ink1.xml"/><Relationship Id="rId21" Type="http://schemas.openxmlformats.org/officeDocument/2006/relationships/customXml" Target="../ink/ink15.xml"/><Relationship Id="rId34" Type="http://schemas.openxmlformats.org/officeDocument/2006/relationships/customXml" Target="../ink/ink27.xml"/><Relationship Id="rId42" Type="http://schemas.openxmlformats.org/officeDocument/2006/relationships/customXml" Target="../ink/ink34.xml"/><Relationship Id="rId47" Type="http://schemas.openxmlformats.org/officeDocument/2006/relationships/customXml" Target="../ink/ink38.xml"/><Relationship Id="rId7" Type="http://schemas.openxmlformats.org/officeDocument/2006/relationships/image" Target="../media/image5.png"/><Relationship Id="rId12" Type="http://schemas.openxmlformats.org/officeDocument/2006/relationships/image" Target="../media/image7.png"/><Relationship Id="rId17" Type="http://schemas.openxmlformats.org/officeDocument/2006/relationships/customXml" Target="../ink/ink11.xml"/><Relationship Id="rId25" Type="http://schemas.openxmlformats.org/officeDocument/2006/relationships/customXml" Target="../ink/ink19.xml"/><Relationship Id="rId33" Type="http://schemas.openxmlformats.org/officeDocument/2006/relationships/customXml" Target="../ink/ink26.xml"/><Relationship Id="rId38" Type="http://schemas.openxmlformats.org/officeDocument/2006/relationships/customXml" Target="../ink/ink30.xml"/><Relationship Id="rId46" Type="http://schemas.openxmlformats.org/officeDocument/2006/relationships/image" Target="../media/image10.png"/><Relationship Id="rId2" Type="http://schemas.openxmlformats.org/officeDocument/2006/relationships/image" Target="../media/image3.png"/><Relationship Id="rId16" Type="http://schemas.openxmlformats.org/officeDocument/2006/relationships/customXml" Target="../ink/ink10.xml"/><Relationship Id="rId20" Type="http://schemas.openxmlformats.org/officeDocument/2006/relationships/customXml" Target="../ink/ink14.xml"/><Relationship Id="rId29" Type="http://schemas.openxmlformats.org/officeDocument/2006/relationships/customXml" Target="../ink/ink23.xml"/><Relationship Id="rId41" Type="http://schemas.openxmlformats.org/officeDocument/2006/relationships/customXml" Target="../ink/ink33.xml"/><Relationship Id="rId1" Type="http://schemas.openxmlformats.org/officeDocument/2006/relationships/slideLayout" Target="../slideLayouts/slideLayout9.xml"/><Relationship Id="rId6" Type="http://schemas.openxmlformats.org/officeDocument/2006/relationships/customXml" Target="../ink/ink3.xml"/><Relationship Id="rId11" Type="http://schemas.openxmlformats.org/officeDocument/2006/relationships/customXml" Target="../ink/ink6.xml"/><Relationship Id="rId24" Type="http://schemas.openxmlformats.org/officeDocument/2006/relationships/customXml" Target="../ink/ink18.xml"/><Relationship Id="rId32" Type="http://schemas.openxmlformats.org/officeDocument/2006/relationships/image" Target="../media/image8.png"/><Relationship Id="rId37" Type="http://schemas.openxmlformats.org/officeDocument/2006/relationships/customXml" Target="../ink/ink29.xml"/><Relationship Id="rId40" Type="http://schemas.openxmlformats.org/officeDocument/2006/relationships/customXml" Target="../ink/ink32.xml"/><Relationship Id="rId45" Type="http://schemas.openxmlformats.org/officeDocument/2006/relationships/customXml" Target="../ink/ink37.xml"/><Relationship Id="rId5" Type="http://schemas.openxmlformats.org/officeDocument/2006/relationships/customXml" Target="../ink/ink2.xml"/><Relationship Id="rId15" Type="http://schemas.openxmlformats.org/officeDocument/2006/relationships/customXml" Target="../ink/ink9.xml"/><Relationship Id="rId23" Type="http://schemas.openxmlformats.org/officeDocument/2006/relationships/customXml" Target="../ink/ink17.xml"/><Relationship Id="rId28" Type="http://schemas.openxmlformats.org/officeDocument/2006/relationships/customXml" Target="../ink/ink22.xml"/><Relationship Id="rId36" Type="http://schemas.openxmlformats.org/officeDocument/2006/relationships/image" Target="../media/image9.png"/><Relationship Id="rId10" Type="http://schemas.openxmlformats.org/officeDocument/2006/relationships/image" Target="../media/image6.png"/><Relationship Id="rId19" Type="http://schemas.openxmlformats.org/officeDocument/2006/relationships/customXml" Target="../ink/ink13.xml"/><Relationship Id="rId31" Type="http://schemas.openxmlformats.org/officeDocument/2006/relationships/customXml" Target="../ink/ink25.xml"/><Relationship Id="rId44" Type="http://schemas.openxmlformats.org/officeDocument/2006/relationships/customXml" Target="../ink/ink36.xml"/><Relationship Id="rId4" Type="http://schemas.openxmlformats.org/officeDocument/2006/relationships/image" Target="../media/image4.png"/><Relationship Id="rId9" Type="http://schemas.openxmlformats.org/officeDocument/2006/relationships/customXml" Target="../ink/ink5.xml"/><Relationship Id="rId14" Type="http://schemas.openxmlformats.org/officeDocument/2006/relationships/customXml" Target="../ink/ink8.xml"/><Relationship Id="rId22" Type="http://schemas.openxmlformats.org/officeDocument/2006/relationships/customXml" Target="../ink/ink16.xml"/><Relationship Id="rId27" Type="http://schemas.openxmlformats.org/officeDocument/2006/relationships/customXml" Target="../ink/ink21.xml"/><Relationship Id="rId30" Type="http://schemas.openxmlformats.org/officeDocument/2006/relationships/customXml" Target="../ink/ink24.xml"/><Relationship Id="rId35" Type="http://schemas.openxmlformats.org/officeDocument/2006/relationships/customXml" Target="../ink/ink28.xml"/><Relationship Id="rId43" Type="http://schemas.openxmlformats.org/officeDocument/2006/relationships/customXml" Target="../ink/ink35.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ubtitle 14">
            <a:extLst>
              <a:ext uri="{FF2B5EF4-FFF2-40B4-BE49-F238E27FC236}">
                <a16:creationId xmlns:a16="http://schemas.microsoft.com/office/drawing/2014/main" xmlns="" id="{CF4F1586-DE6A-1A40-AEF4-23ADA41937E4}"/>
              </a:ext>
            </a:extLst>
          </p:cNvPr>
          <p:cNvSpPr>
            <a:spLocks noGrp="1"/>
          </p:cNvSpPr>
          <p:nvPr>
            <p:ph type="subTitle" idx="1"/>
          </p:nvPr>
        </p:nvSpPr>
        <p:spPr/>
        <p:txBody>
          <a:bodyPr/>
          <a:lstStyle/>
          <a:p>
            <a:r>
              <a:rPr lang="en-US" dirty="0"/>
              <a:t>CHAPTER 34</a:t>
            </a:r>
          </a:p>
        </p:txBody>
      </p:sp>
      <p:sp>
        <p:nvSpPr>
          <p:cNvPr id="19" name="Title 18">
            <a:extLst>
              <a:ext uri="{FF2B5EF4-FFF2-40B4-BE49-F238E27FC236}">
                <a16:creationId xmlns:a16="http://schemas.microsoft.com/office/drawing/2014/main" xmlns="" id="{A58A35F8-EA88-094E-8EAD-88FE6A07C447}"/>
              </a:ext>
            </a:extLst>
          </p:cNvPr>
          <p:cNvSpPr>
            <a:spLocks noGrp="1"/>
          </p:cNvSpPr>
          <p:nvPr>
            <p:ph type="ctrTitle"/>
          </p:nvPr>
        </p:nvSpPr>
        <p:spPr/>
        <p:txBody>
          <a:bodyPr>
            <a:noAutofit/>
          </a:bodyPr>
          <a:lstStyle/>
          <a:p>
            <a:r>
              <a:rPr lang="en-US" sz="4800" dirty="0"/>
              <a:t>Special Operations and Ambulance Operations </a:t>
            </a:r>
          </a:p>
        </p:txBody>
      </p:sp>
      <p:pic>
        <p:nvPicPr>
          <p:cNvPr id="6" name="Picture 5" descr="A photo shows the cover of the book Outdoor Emergency Care: A Patroller's Guide to Medical Care, Sixth Edition, Editor: C. McNamara, BS, NRP; Medical Editor: David H. Johe, MD; Associate Editor: A. Endly, BA, DH, NREM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3790" y="372177"/>
            <a:ext cx="3602438" cy="6077209"/>
          </a:xfrm>
          <a:prstGeom prst="rect">
            <a:avLst/>
          </a:prstGeom>
        </p:spPr>
      </p:pic>
    </p:spTree>
    <p:extLst>
      <p:ext uri="{BB962C8B-B14F-4D97-AF65-F5344CB8AC3E}">
        <p14:creationId xmlns:p14="http://schemas.microsoft.com/office/powerpoint/2010/main" val="173269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28572D0-AFD7-40CD-854D-1C1C48EFC021}"/>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Ambulance Operations</a:t>
            </a:r>
          </a:p>
        </p:txBody>
      </p:sp>
      <p:sp>
        <p:nvSpPr>
          <p:cNvPr id="3" name="Text Placeholder 2">
            <a:extLst>
              <a:ext uri="{FF2B5EF4-FFF2-40B4-BE49-F238E27FC236}">
                <a16:creationId xmlns:a16="http://schemas.microsoft.com/office/drawing/2014/main" xmlns="" id="{CC432E00-CDA9-43E8-8796-3407FC45A3B4}"/>
              </a:ext>
            </a:extLst>
          </p:cNvPr>
          <p:cNvSpPr>
            <a:spLocks noGrp="1"/>
          </p:cNvSpPr>
          <p:nvPr>
            <p:ph type="body" idx="1"/>
          </p:nvPr>
        </p:nvSpPr>
        <p:spPr/>
        <p:txBody>
          <a:bodyPr/>
          <a:lstStyle/>
          <a:p>
            <a:pPr marR="0" lvl="0" rtl="0"/>
            <a:r>
              <a:rPr lang="en-US" u="none" strike="noStrike" baseline="0" dirty="0">
                <a:latin typeface="Arial" panose="020B0604020202020204" pitchFamily="34" charset="0"/>
              </a:rPr>
              <a:t>As a rule, experts recommend that rescuers “try before you pry”—that is, check all the vehicle’s doors before attempting a forcible entry to reach and extricate a patient. </a:t>
            </a:r>
          </a:p>
          <a:p>
            <a:pPr marR="0" lvl="0" rtl="0"/>
            <a:endParaRPr lang="en-US" dirty="0"/>
          </a:p>
          <a:p>
            <a:pPr marR="0" lvl="0" rtl="0">
              <a:buClr>
                <a:schemeClr val="tx2"/>
              </a:buClr>
            </a:pPr>
            <a:r>
              <a:rPr lang="en-US" u="dbl" strike="noStrike" dirty="0">
                <a:solidFill>
                  <a:srgbClr val="FF0000"/>
                </a:solidFill>
                <a:latin typeface="Arial" panose="020B0604020202020204" pitchFamily="34" charset="0"/>
              </a:rPr>
              <a:t>Extrication</a:t>
            </a:r>
            <a:r>
              <a:rPr lang="en-US" u="none" strike="noStrike" baseline="0" dirty="0">
                <a:latin typeface="Arial" panose="020B0604020202020204" pitchFamily="34" charset="0"/>
              </a:rPr>
              <a:t> is the process of removing a trapped person.</a:t>
            </a:r>
          </a:p>
        </p:txBody>
      </p:sp>
      <p:pic>
        <p:nvPicPr>
          <p:cNvPr id="4" name="Picture 3"/>
          <p:cNvPicPr>
            <a:picLocks noChangeAspect="1"/>
          </p:cNvPicPr>
          <p:nvPr/>
        </p:nvPicPr>
        <p:blipFill>
          <a:blip r:embed="rId2"/>
          <a:stretch>
            <a:fillRect/>
          </a:stretch>
        </p:blipFill>
        <p:spPr>
          <a:xfrm>
            <a:off x="9967604" y="449547"/>
            <a:ext cx="1359526" cy="1365622"/>
          </a:xfrm>
          <a:prstGeom prst="rect">
            <a:avLst/>
          </a:prstGeom>
        </p:spPr>
      </p:pic>
      <p:sp>
        <p:nvSpPr>
          <p:cNvPr id="5" name="TextBox 4"/>
          <p:cNvSpPr txBox="1"/>
          <p:nvPr/>
        </p:nvSpPr>
        <p:spPr>
          <a:xfrm>
            <a:off x="10272405" y="892289"/>
            <a:ext cx="1359526" cy="461665"/>
          </a:xfrm>
          <a:prstGeom prst="rect">
            <a:avLst/>
          </a:prstGeom>
          <a:noFill/>
        </p:spPr>
        <p:txBody>
          <a:bodyPr wrap="square" rtlCol="0">
            <a:spAutoFit/>
          </a:bodyPr>
          <a:lstStyle/>
          <a:p>
            <a:r>
              <a:rPr lang="en-US" sz="2400" b="1" dirty="0"/>
              <a:t>34-4</a:t>
            </a:r>
          </a:p>
        </p:txBody>
      </p:sp>
    </p:spTree>
    <p:extLst>
      <p:ext uri="{BB962C8B-B14F-4D97-AF65-F5344CB8AC3E}">
        <p14:creationId xmlns:p14="http://schemas.microsoft.com/office/powerpoint/2010/main" val="3033311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A6934A-DC6F-41B4-BEE3-24652D4C3319}"/>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Disaster Response</a:t>
            </a:r>
          </a:p>
        </p:txBody>
      </p:sp>
      <p:sp>
        <p:nvSpPr>
          <p:cNvPr id="3" name="Text Placeholder 2">
            <a:extLst>
              <a:ext uri="{FF2B5EF4-FFF2-40B4-BE49-F238E27FC236}">
                <a16:creationId xmlns:a16="http://schemas.microsoft.com/office/drawing/2014/main" xmlns="" id="{EF9B69B2-D756-49EC-8E4A-446085FB3220}"/>
              </a:ext>
            </a:extLst>
          </p:cNvPr>
          <p:cNvSpPr>
            <a:spLocks noGrp="1"/>
          </p:cNvSpPr>
          <p:nvPr>
            <p:ph type="body" idx="1"/>
          </p:nvPr>
        </p:nvSpPr>
        <p:spPr/>
        <p:txBody>
          <a:bodyPr>
            <a:normAutofit/>
          </a:bodyPr>
          <a:lstStyle/>
          <a:p>
            <a:pPr marR="0" lvl="0" rtl="0"/>
            <a:r>
              <a:rPr lang="en-US" u="none" strike="noStrike" baseline="0" dirty="0">
                <a:latin typeface="Arial" panose="020B0604020202020204" pitchFamily="34" charset="0"/>
              </a:rPr>
              <a:t>Most Multiple</a:t>
            </a:r>
            <a:r>
              <a:rPr lang="en-US" u="none" strike="noStrike" dirty="0">
                <a:latin typeface="Arial" panose="020B0604020202020204" pitchFamily="34" charset="0"/>
              </a:rPr>
              <a:t> </a:t>
            </a:r>
            <a:r>
              <a:rPr lang="en-US" u="none" strike="noStrike" baseline="0" dirty="0">
                <a:latin typeface="Arial" panose="020B0604020202020204" pitchFamily="34" charset="0"/>
              </a:rPr>
              <a:t>Casualty</a:t>
            </a:r>
            <a:r>
              <a:rPr lang="en-US" u="none" strike="noStrike" dirty="0">
                <a:latin typeface="Arial" panose="020B0604020202020204" pitchFamily="34" charset="0"/>
              </a:rPr>
              <a:t> Incidents (MCIs)</a:t>
            </a:r>
            <a:r>
              <a:rPr lang="en-US" u="none" strike="noStrike" baseline="0" dirty="0">
                <a:latin typeface="Arial" panose="020B0604020202020204" pitchFamily="34" charset="0"/>
              </a:rPr>
              <a:t> can be managed using local resources or by enlisting the assistance of resources from the surrounding areas. </a:t>
            </a:r>
          </a:p>
          <a:p>
            <a:pPr lvl="1"/>
            <a:r>
              <a:rPr lang="en-US" dirty="0"/>
              <a:t>W</a:t>
            </a:r>
            <a:r>
              <a:rPr lang="en-US" u="none" strike="noStrike" baseline="0" dirty="0">
                <a:latin typeface="Arial" panose="020B0604020202020204" pitchFamily="34" charset="0"/>
              </a:rPr>
              <a:t>hen an incident becomes so large that outside resources are needed, the situation is considered a disaster. </a:t>
            </a:r>
          </a:p>
          <a:p>
            <a:pPr lvl="1"/>
            <a:r>
              <a:rPr lang="en-US" dirty="0"/>
              <a:t>D</a:t>
            </a:r>
            <a:r>
              <a:rPr lang="en-US" u="none" strike="noStrike" baseline="0" dirty="0">
                <a:latin typeface="Arial" panose="020B0604020202020204" pitchFamily="34" charset="0"/>
              </a:rPr>
              <a:t>isasters often have serious consequences. </a:t>
            </a:r>
          </a:p>
          <a:p>
            <a:pPr lvl="1"/>
            <a:r>
              <a:rPr lang="en-US" dirty="0"/>
              <a:t>The k</a:t>
            </a:r>
            <a:r>
              <a:rPr lang="en-US" u="none" strike="noStrike" baseline="0" dirty="0">
                <a:latin typeface="Arial" panose="020B0604020202020204" pitchFamily="34" charset="0"/>
              </a:rPr>
              <a:t>ey to effective disaster management is preparedness.</a:t>
            </a:r>
          </a:p>
        </p:txBody>
      </p:sp>
      <p:pic>
        <p:nvPicPr>
          <p:cNvPr id="5" name="Picture 4"/>
          <p:cNvPicPr>
            <a:picLocks noChangeAspect="1"/>
          </p:cNvPicPr>
          <p:nvPr/>
        </p:nvPicPr>
        <p:blipFill>
          <a:blip r:embed="rId2"/>
          <a:stretch>
            <a:fillRect/>
          </a:stretch>
        </p:blipFill>
        <p:spPr>
          <a:xfrm>
            <a:off x="9967604" y="449547"/>
            <a:ext cx="1359526" cy="1365622"/>
          </a:xfrm>
          <a:prstGeom prst="rect">
            <a:avLst/>
          </a:prstGeom>
        </p:spPr>
      </p:pic>
      <p:sp>
        <p:nvSpPr>
          <p:cNvPr id="6" name="TextBox 5"/>
          <p:cNvSpPr txBox="1"/>
          <p:nvPr/>
        </p:nvSpPr>
        <p:spPr>
          <a:xfrm>
            <a:off x="10272405" y="892289"/>
            <a:ext cx="1359526" cy="461665"/>
          </a:xfrm>
          <a:prstGeom prst="rect">
            <a:avLst/>
          </a:prstGeom>
          <a:noFill/>
        </p:spPr>
        <p:txBody>
          <a:bodyPr wrap="square" rtlCol="0">
            <a:spAutoFit/>
          </a:bodyPr>
          <a:lstStyle/>
          <a:p>
            <a:r>
              <a:rPr lang="en-US" sz="2400" b="1" dirty="0"/>
              <a:t>34-2</a:t>
            </a:r>
          </a:p>
        </p:txBody>
      </p:sp>
    </p:spTree>
    <p:extLst>
      <p:ext uri="{BB962C8B-B14F-4D97-AF65-F5344CB8AC3E}">
        <p14:creationId xmlns:p14="http://schemas.microsoft.com/office/powerpoint/2010/main" val="1635340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96455BD-7282-4939-9369-934B2FBBFBF9}"/>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Disaster Response</a:t>
            </a:r>
          </a:p>
        </p:txBody>
      </p:sp>
      <p:sp>
        <p:nvSpPr>
          <p:cNvPr id="3" name="Text Placeholder 2">
            <a:extLst>
              <a:ext uri="{FF2B5EF4-FFF2-40B4-BE49-F238E27FC236}">
                <a16:creationId xmlns:a16="http://schemas.microsoft.com/office/drawing/2014/main" xmlns="" id="{C6BF354C-218B-4171-90CA-E4BEE94AA4C6}"/>
              </a:ext>
            </a:extLst>
          </p:cNvPr>
          <p:cNvSpPr>
            <a:spLocks noGrp="1"/>
          </p:cNvSpPr>
          <p:nvPr>
            <p:ph type="body" idx="1"/>
          </p:nvPr>
        </p:nvSpPr>
        <p:spPr>
          <a:xfrm>
            <a:off x="891540" y="1431636"/>
            <a:ext cx="10435590" cy="4950691"/>
          </a:xfrm>
        </p:spPr>
        <p:txBody>
          <a:bodyPr>
            <a:normAutofit/>
          </a:bodyPr>
          <a:lstStyle/>
          <a:p>
            <a:pPr marR="0" lvl="0" rtl="0"/>
            <a:r>
              <a:rPr lang="en-US" sz="2400" u="none" strike="noStrike" baseline="0" dirty="0">
                <a:latin typeface="Arial" panose="020B0604020202020204" pitchFamily="34" charset="0"/>
              </a:rPr>
              <a:t>Disasters are typically grouped into two broad categories: </a:t>
            </a:r>
          </a:p>
          <a:p>
            <a:pPr marL="914400" lvl="1" indent="-457200">
              <a:buFont typeface="+mj-lt"/>
              <a:buAutoNum type="arabicPeriod"/>
            </a:pPr>
            <a:r>
              <a:rPr lang="en-US" sz="2400" dirty="0"/>
              <a:t>N</a:t>
            </a:r>
            <a:r>
              <a:rPr lang="en-US" sz="2400" u="none" strike="noStrike" baseline="0" dirty="0"/>
              <a:t>atural disasters </a:t>
            </a:r>
          </a:p>
          <a:p>
            <a:pPr lvl="2"/>
            <a:r>
              <a:rPr lang="en-US" sz="2000" dirty="0"/>
              <a:t>Floods, tornados, hurricanes, wildland fires, and earthquakes</a:t>
            </a:r>
            <a:endParaRPr lang="en-US" sz="2000" u="none" strike="noStrike" baseline="0" dirty="0"/>
          </a:p>
          <a:p>
            <a:pPr marL="914400" lvl="1" indent="-457200">
              <a:buFont typeface="+mj-lt"/>
              <a:buAutoNum type="arabicPeriod"/>
            </a:pPr>
            <a:r>
              <a:rPr lang="en-US" sz="2400" dirty="0"/>
              <a:t>H</a:t>
            </a:r>
            <a:r>
              <a:rPr lang="en-US" sz="2400" u="none" strike="noStrike" baseline="0" dirty="0"/>
              <a:t>uman-caused disasters</a:t>
            </a:r>
          </a:p>
          <a:p>
            <a:pPr marL="1371600" lvl="2" indent="-457200">
              <a:buFont typeface="+mj-lt"/>
              <a:buAutoNum type="alphaLcParenR"/>
            </a:pPr>
            <a:r>
              <a:rPr lang="en-US" sz="2000" dirty="0"/>
              <a:t>Unintentional</a:t>
            </a:r>
          </a:p>
          <a:p>
            <a:pPr lvl="2"/>
            <a:r>
              <a:rPr lang="en-US" sz="2000" dirty="0"/>
              <a:t>Failure of an electrical power grid, an explosion at a power plant requiring mass evacuation of the local population, or a fire in a warehouse</a:t>
            </a:r>
          </a:p>
          <a:p>
            <a:pPr marL="1371600" lvl="2" indent="-457200">
              <a:buFont typeface="+mj-lt"/>
              <a:buAutoNum type="alphaLcParenR"/>
            </a:pPr>
            <a:r>
              <a:rPr lang="en-US" sz="2000" u="none" strike="noStrike" baseline="0" dirty="0"/>
              <a:t>Intentional</a:t>
            </a:r>
            <a:endParaRPr lang="en-US" sz="2000" dirty="0"/>
          </a:p>
          <a:p>
            <a:pPr lvl="2"/>
            <a:r>
              <a:rPr lang="en-US" sz="2000" dirty="0"/>
              <a:t>O</a:t>
            </a:r>
            <a:r>
              <a:rPr lang="en-US" sz="2000" u="none" strike="noStrike" baseline="0" dirty="0"/>
              <a:t>ften due to an act of terrorism and are typically classified by the substance involved</a:t>
            </a:r>
          </a:p>
          <a:p>
            <a:pPr lvl="3"/>
            <a:r>
              <a:rPr lang="en-US" sz="1800" dirty="0"/>
              <a:t>U</a:t>
            </a:r>
            <a:r>
              <a:rPr lang="en-US" sz="1800" u="none" strike="noStrike" baseline="0" dirty="0"/>
              <a:t>se the mnemonic </a:t>
            </a:r>
            <a:r>
              <a:rPr lang="en-US" sz="1800" u="dbl" strike="noStrike" dirty="0">
                <a:solidFill>
                  <a:srgbClr val="FF0000"/>
                </a:solidFill>
              </a:rPr>
              <a:t>CBRNE</a:t>
            </a:r>
            <a:r>
              <a:rPr lang="en-US" sz="1800" u="none" strike="noStrike" baseline="0" dirty="0"/>
              <a:t> which represents </a:t>
            </a:r>
            <a:r>
              <a:rPr lang="en-US" sz="1800" u="sng" strike="noStrike" baseline="0" dirty="0"/>
              <a:t>C</a:t>
            </a:r>
            <a:r>
              <a:rPr lang="en-US" sz="1800" u="none" strike="noStrike" baseline="0" dirty="0"/>
              <a:t>hemical, </a:t>
            </a:r>
            <a:r>
              <a:rPr lang="en-US" sz="1800" u="sng" strike="noStrike" baseline="0" dirty="0"/>
              <a:t>B</a:t>
            </a:r>
            <a:r>
              <a:rPr lang="en-US" sz="1800" u="none" strike="noStrike" baseline="0" dirty="0"/>
              <a:t>iological, </a:t>
            </a:r>
            <a:r>
              <a:rPr lang="en-US" sz="1800" u="sng" strike="noStrike" baseline="0" dirty="0"/>
              <a:t>R</a:t>
            </a:r>
            <a:r>
              <a:rPr lang="en-US" sz="1800" u="none" strike="noStrike" baseline="0" dirty="0"/>
              <a:t>adiological, </a:t>
            </a:r>
            <a:r>
              <a:rPr lang="en-US" sz="1800" u="sng" strike="noStrike" baseline="0" dirty="0"/>
              <a:t>N</a:t>
            </a:r>
            <a:r>
              <a:rPr lang="en-US" sz="1800" u="none" strike="noStrike" baseline="0" dirty="0"/>
              <a:t>uclear, and </a:t>
            </a:r>
            <a:r>
              <a:rPr lang="en-US" sz="1800" u="sng" strike="noStrike" baseline="0" dirty="0"/>
              <a:t>E</a:t>
            </a:r>
            <a:r>
              <a:rPr lang="en-US" sz="1800" u="none" strike="noStrike" baseline="0" dirty="0"/>
              <a:t>xplosive.</a:t>
            </a:r>
          </a:p>
          <a:p>
            <a:pPr lvl="2">
              <a:buClr>
                <a:schemeClr val="tx2"/>
              </a:buClr>
            </a:pPr>
            <a:r>
              <a:rPr lang="en-US" sz="2000" u="dbl" dirty="0">
                <a:solidFill>
                  <a:srgbClr val="FF0000"/>
                </a:solidFill>
              </a:rPr>
              <a:t>Terrorism</a:t>
            </a:r>
            <a:r>
              <a:rPr lang="en-US" sz="2000" dirty="0"/>
              <a:t> is a human-caused event that is intended to inflict fear and can involve hazardous materials.</a:t>
            </a:r>
          </a:p>
          <a:p>
            <a:pPr lvl="2"/>
            <a:endParaRPr lang="en-US" sz="2000" u="none" strike="noStrike" baseline="0" dirty="0"/>
          </a:p>
        </p:txBody>
      </p:sp>
      <p:pic>
        <p:nvPicPr>
          <p:cNvPr id="4" name="Picture 3"/>
          <p:cNvPicPr>
            <a:picLocks noChangeAspect="1"/>
          </p:cNvPicPr>
          <p:nvPr/>
        </p:nvPicPr>
        <p:blipFill>
          <a:blip r:embed="rId2"/>
          <a:stretch>
            <a:fillRect/>
          </a:stretch>
        </p:blipFill>
        <p:spPr>
          <a:xfrm>
            <a:off x="9967604" y="449547"/>
            <a:ext cx="1359526" cy="1365622"/>
          </a:xfrm>
          <a:prstGeom prst="rect">
            <a:avLst/>
          </a:prstGeom>
        </p:spPr>
      </p:pic>
      <p:sp>
        <p:nvSpPr>
          <p:cNvPr id="5" name="TextBox 4"/>
          <p:cNvSpPr txBox="1"/>
          <p:nvPr/>
        </p:nvSpPr>
        <p:spPr>
          <a:xfrm>
            <a:off x="9967604" y="892289"/>
            <a:ext cx="1359526" cy="461665"/>
          </a:xfrm>
          <a:prstGeom prst="rect">
            <a:avLst/>
          </a:prstGeom>
          <a:noFill/>
        </p:spPr>
        <p:txBody>
          <a:bodyPr wrap="square" rtlCol="0">
            <a:spAutoFit/>
          </a:bodyPr>
          <a:lstStyle/>
          <a:p>
            <a:pPr algn="ctr"/>
            <a:r>
              <a:rPr lang="en-US" sz="2400" b="1" dirty="0"/>
              <a:t>34-2</a:t>
            </a:r>
          </a:p>
        </p:txBody>
      </p:sp>
    </p:spTree>
    <p:extLst>
      <p:ext uri="{BB962C8B-B14F-4D97-AF65-F5344CB8AC3E}">
        <p14:creationId xmlns:p14="http://schemas.microsoft.com/office/powerpoint/2010/main" val="775941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A231CE-58E0-46EC-A00A-B01E63133815}"/>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Disaster Response</a:t>
            </a:r>
          </a:p>
        </p:txBody>
      </p:sp>
      <p:sp>
        <p:nvSpPr>
          <p:cNvPr id="3" name="Text Placeholder 2">
            <a:extLst>
              <a:ext uri="{FF2B5EF4-FFF2-40B4-BE49-F238E27FC236}">
                <a16:creationId xmlns:a16="http://schemas.microsoft.com/office/drawing/2014/main" xmlns="" id="{E3F5A295-BF19-45BC-AE7E-F1FDCD9127A2}"/>
              </a:ext>
            </a:extLst>
          </p:cNvPr>
          <p:cNvSpPr>
            <a:spLocks noGrp="1"/>
          </p:cNvSpPr>
          <p:nvPr>
            <p:ph type="body" idx="1"/>
          </p:nvPr>
        </p:nvSpPr>
        <p:spPr/>
        <p:txBody>
          <a:bodyPr/>
          <a:lstStyle/>
          <a:p>
            <a:pPr lvl="0"/>
            <a:r>
              <a:rPr lang="en-US" sz="2400" dirty="0"/>
              <a:t>O</a:t>
            </a:r>
            <a:r>
              <a:rPr lang="en-US" sz="2400" u="none" strike="noStrike" baseline="0" dirty="0"/>
              <a:t>rganized disaster teams have specific tasks and procedures that typically require specialized </a:t>
            </a:r>
            <a:r>
              <a:rPr lang="en-US" sz="2400" dirty="0"/>
              <a:t>training.</a:t>
            </a:r>
          </a:p>
          <a:p>
            <a:pPr lvl="1"/>
            <a:r>
              <a:rPr lang="en-US" sz="2400" dirty="0"/>
              <a:t>Trained individuals who are not part of this organized system often want to volunteer to help in the response to disasters.</a:t>
            </a:r>
            <a:endParaRPr lang="en-US" sz="2400" u="none" strike="noStrike" baseline="0" dirty="0"/>
          </a:p>
          <a:p>
            <a:pPr lvl="1"/>
            <a:r>
              <a:rPr lang="en-US" sz="2400" dirty="0"/>
              <a:t>T</a:t>
            </a:r>
            <a:r>
              <a:rPr lang="en-US" sz="2400" u="none" strike="noStrike" baseline="0" dirty="0"/>
              <a:t>he presence of unofficial disaster responders can impede the overall mission. </a:t>
            </a:r>
          </a:p>
        </p:txBody>
      </p:sp>
      <p:pic>
        <p:nvPicPr>
          <p:cNvPr id="4" name="Picture 3"/>
          <p:cNvPicPr>
            <a:picLocks noChangeAspect="1"/>
          </p:cNvPicPr>
          <p:nvPr/>
        </p:nvPicPr>
        <p:blipFill>
          <a:blip r:embed="rId2"/>
          <a:stretch>
            <a:fillRect/>
          </a:stretch>
        </p:blipFill>
        <p:spPr>
          <a:xfrm>
            <a:off x="9967604" y="449547"/>
            <a:ext cx="1359526" cy="1365622"/>
          </a:xfrm>
          <a:prstGeom prst="rect">
            <a:avLst/>
          </a:prstGeom>
        </p:spPr>
      </p:pic>
      <p:sp>
        <p:nvSpPr>
          <p:cNvPr id="5" name="TextBox 4"/>
          <p:cNvSpPr txBox="1"/>
          <p:nvPr/>
        </p:nvSpPr>
        <p:spPr>
          <a:xfrm>
            <a:off x="9967604" y="892289"/>
            <a:ext cx="1359526" cy="461665"/>
          </a:xfrm>
          <a:prstGeom prst="rect">
            <a:avLst/>
          </a:prstGeom>
          <a:noFill/>
        </p:spPr>
        <p:txBody>
          <a:bodyPr wrap="square" rtlCol="0">
            <a:spAutoFit/>
          </a:bodyPr>
          <a:lstStyle/>
          <a:p>
            <a:pPr algn="ctr"/>
            <a:r>
              <a:rPr lang="en-US" sz="2400" b="1" dirty="0"/>
              <a:t>34-2</a:t>
            </a:r>
          </a:p>
        </p:txBody>
      </p:sp>
    </p:spTree>
    <p:extLst>
      <p:ext uri="{BB962C8B-B14F-4D97-AF65-F5344CB8AC3E}">
        <p14:creationId xmlns:p14="http://schemas.microsoft.com/office/powerpoint/2010/main" val="15897393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4C5A8F8-8BE2-44C6-B624-552E73ABFD4F}"/>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Disaster Response: National Response Framework</a:t>
            </a:r>
          </a:p>
        </p:txBody>
      </p:sp>
      <p:sp>
        <p:nvSpPr>
          <p:cNvPr id="3" name="Text Placeholder 2">
            <a:extLst>
              <a:ext uri="{FF2B5EF4-FFF2-40B4-BE49-F238E27FC236}">
                <a16:creationId xmlns:a16="http://schemas.microsoft.com/office/drawing/2014/main" xmlns="" id="{345AB8FD-B2B6-4EA9-AE46-DB82EF9BC8B1}"/>
              </a:ext>
            </a:extLst>
          </p:cNvPr>
          <p:cNvSpPr>
            <a:spLocks noGrp="1"/>
          </p:cNvSpPr>
          <p:nvPr>
            <p:ph type="body" idx="1"/>
          </p:nvPr>
        </p:nvSpPr>
        <p:spPr>
          <a:xfrm>
            <a:off x="878205" y="1945085"/>
            <a:ext cx="10435590" cy="3986213"/>
          </a:xfrm>
        </p:spPr>
        <p:txBody>
          <a:bodyPr/>
          <a:lstStyle/>
          <a:p>
            <a:pPr marR="0" lvl="0" rtl="0"/>
            <a:r>
              <a:rPr lang="en-US" u="none" strike="noStrike" baseline="0" dirty="0">
                <a:latin typeface="Arial" panose="020B0604020202020204" pitchFamily="34" charset="0"/>
              </a:rPr>
              <a:t>National Response</a:t>
            </a:r>
            <a:r>
              <a:rPr lang="en-US" u="none" strike="noStrike" dirty="0">
                <a:latin typeface="Arial" panose="020B0604020202020204" pitchFamily="34" charset="0"/>
              </a:rPr>
              <a:t> </a:t>
            </a:r>
            <a:r>
              <a:rPr lang="en-US" u="none" strike="noStrike" baseline="0" dirty="0">
                <a:latin typeface="Arial" panose="020B0604020202020204" pitchFamily="34" charset="0"/>
              </a:rPr>
              <a:t>Framework (NRF) provides guidelines for the all-hazards response to any incident within the United States.</a:t>
            </a:r>
          </a:p>
          <a:p>
            <a:pPr lvl="1"/>
            <a:r>
              <a:rPr lang="en-US" dirty="0"/>
              <a:t>Developed by the Department of Homeland Security</a:t>
            </a:r>
          </a:p>
          <a:p>
            <a:pPr lvl="1"/>
            <a:r>
              <a:rPr lang="en-US" dirty="0"/>
              <a:t>I</a:t>
            </a:r>
            <a:r>
              <a:rPr lang="en-US" u="none" strike="noStrike" baseline="0" dirty="0">
                <a:latin typeface="Arial" panose="020B0604020202020204" pitchFamily="34" charset="0"/>
              </a:rPr>
              <a:t>dentifies the key principles to the response</a:t>
            </a:r>
          </a:p>
          <a:p>
            <a:pPr lvl="1"/>
            <a:r>
              <a:rPr lang="en-US" dirty="0"/>
              <a:t>D</a:t>
            </a:r>
            <a:r>
              <a:rPr lang="en-US" u="none" strike="noStrike" baseline="0" dirty="0">
                <a:latin typeface="Arial" panose="020B0604020202020204" pitchFamily="34" charset="0"/>
              </a:rPr>
              <a:t>elineates the responsibilities of all entities that may participate in the response</a:t>
            </a:r>
          </a:p>
          <a:p>
            <a:r>
              <a:rPr lang="en-US" u="none" strike="noStrike" baseline="0" dirty="0">
                <a:latin typeface="Arial" panose="020B0604020202020204" pitchFamily="34" charset="0"/>
              </a:rPr>
              <a:t>NRF is supported by five principles: </a:t>
            </a:r>
          </a:p>
          <a:p>
            <a:pPr marL="914400" lvl="1" indent="-457200">
              <a:buFont typeface="+mj-lt"/>
              <a:buAutoNum type="arabicPeriod"/>
            </a:pPr>
            <a:r>
              <a:rPr lang="en-US" u="none" strike="noStrike" baseline="0" dirty="0">
                <a:latin typeface="Arial" panose="020B0604020202020204" pitchFamily="34" charset="0"/>
              </a:rPr>
              <a:t>Engaged partnerships</a:t>
            </a:r>
          </a:p>
          <a:p>
            <a:pPr marL="914400" lvl="1" indent="-457200">
              <a:buFont typeface="+mj-lt"/>
              <a:buAutoNum type="arabicPeriod"/>
            </a:pPr>
            <a:r>
              <a:rPr lang="en-US" u="none" strike="noStrike" baseline="0" dirty="0">
                <a:latin typeface="Arial" panose="020B0604020202020204" pitchFamily="34" charset="0"/>
              </a:rPr>
              <a:t>A tiered response</a:t>
            </a:r>
          </a:p>
          <a:p>
            <a:pPr marL="914400" lvl="1" indent="-457200">
              <a:buFont typeface="+mj-lt"/>
              <a:buAutoNum type="arabicPeriod"/>
            </a:pPr>
            <a:r>
              <a:rPr lang="en-US" u="none" strike="noStrike" baseline="0" dirty="0">
                <a:latin typeface="Arial" panose="020B0604020202020204" pitchFamily="34" charset="0"/>
              </a:rPr>
              <a:t>Scalable operational capabilities</a:t>
            </a:r>
          </a:p>
          <a:p>
            <a:pPr marL="914400" lvl="1" indent="-457200">
              <a:buFont typeface="+mj-lt"/>
              <a:buAutoNum type="arabicPeriod"/>
            </a:pPr>
            <a:r>
              <a:rPr lang="en-US" u="none" strike="noStrike" baseline="0" dirty="0">
                <a:latin typeface="Arial" panose="020B0604020202020204" pitchFamily="34" charset="0"/>
              </a:rPr>
              <a:t>A unified command </a:t>
            </a:r>
          </a:p>
          <a:p>
            <a:pPr marL="914400" lvl="1" indent="-457200">
              <a:buFont typeface="+mj-lt"/>
              <a:buAutoNum type="arabicPeriod"/>
            </a:pPr>
            <a:r>
              <a:rPr lang="en-US" u="none" strike="noStrike" baseline="0" dirty="0">
                <a:latin typeface="Arial" panose="020B0604020202020204" pitchFamily="34" charset="0"/>
              </a:rPr>
              <a:t>Readiness to act</a:t>
            </a:r>
          </a:p>
        </p:txBody>
      </p:sp>
      <p:pic>
        <p:nvPicPr>
          <p:cNvPr id="4" name="Picture 3"/>
          <p:cNvPicPr>
            <a:picLocks noChangeAspect="1"/>
          </p:cNvPicPr>
          <p:nvPr/>
        </p:nvPicPr>
        <p:blipFill>
          <a:blip r:embed="rId2"/>
          <a:stretch>
            <a:fillRect/>
          </a:stretch>
        </p:blipFill>
        <p:spPr>
          <a:xfrm>
            <a:off x="10272404" y="440311"/>
            <a:ext cx="1359526" cy="1365622"/>
          </a:xfrm>
          <a:prstGeom prst="rect">
            <a:avLst/>
          </a:prstGeom>
        </p:spPr>
      </p:pic>
      <p:sp>
        <p:nvSpPr>
          <p:cNvPr id="5" name="TextBox 4"/>
          <p:cNvSpPr txBox="1"/>
          <p:nvPr/>
        </p:nvSpPr>
        <p:spPr>
          <a:xfrm>
            <a:off x="10272404" y="883053"/>
            <a:ext cx="1359526" cy="461665"/>
          </a:xfrm>
          <a:prstGeom prst="rect">
            <a:avLst/>
          </a:prstGeom>
          <a:noFill/>
        </p:spPr>
        <p:txBody>
          <a:bodyPr wrap="square" rtlCol="0">
            <a:spAutoFit/>
          </a:bodyPr>
          <a:lstStyle/>
          <a:p>
            <a:pPr algn="ctr"/>
            <a:r>
              <a:rPr lang="en-US" sz="2400" b="1" dirty="0"/>
              <a:t>34-2</a:t>
            </a:r>
          </a:p>
        </p:txBody>
      </p:sp>
    </p:spTree>
    <p:extLst>
      <p:ext uri="{BB962C8B-B14F-4D97-AF65-F5344CB8AC3E}">
        <p14:creationId xmlns:p14="http://schemas.microsoft.com/office/powerpoint/2010/main" val="1133837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64B0A8F-2938-48F3-9B75-00C120F247A4}"/>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Disaster Response:</a:t>
            </a:r>
            <a:r>
              <a:rPr lang="en-US" b="1" i="0" u="none" strike="noStrike" kern="1600" dirty="0">
                <a:latin typeface="Arial" panose="020B0604020202020204" pitchFamily="34" charset="0"/>
              </a:rPr>
              <a:t> National Disaster Medical System</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ACE7CA6D-A767-49D8-AD15-CD0B2BBD4412}"/>
              </a:ext>
            </a:extLst>
          </p:cNvPr>
          <p:cNvSpPr>
            <a:spLocks noGrp="1"/>
          </p:cNvSpPr>
          <p:nvPr>
            <p:ph type="body" idx="1"/>
          </p:nvPr>
        </p:nvSpPr>
        <p:spPr/>
        <p:txBody>
          <a:bodyPr>
            <a:normAutofit/>
          </a:bodyPr>
          <a:lstStyle/>
          <a:p>
            <a:r>
              <a:rPr lang="en-US" sz="2400" u="none" strike="noStrike" baseline="0" dirty="0">
                <a:latin typeface="Arial" panose="020B0604020202020204" pitchFamily="34" charset="0"/>
              </a:rPr>
              <a:t>National Disaster Medical System</a:t>
            </a:r>
            <a:r>
              <a:rPr lang="en-US" sz="2400" u="none" strike="noStrike" dirty="0">
                <a:latin typeface="Arial" panose="020B0604020202020204" pitchFamily="34" charset="0"/>
              </a:rPr>
              <a:t> (NDMS)</a:t>
            </a:r>
            <a:r>
              <a:rPr lang="en-US" sz="2400" u="none" strike="noStrike" baseline="0" dirty="0">
                <a:latin typeface="Arial" panose="020B0604020202020204" pitchFamily="34" charset="0"/>
              </a:rPr>
              <a:t> has three primary components:</a:t>
            </a:r>
          </a:p>
          <a:p>
            <a:pPr marL="914400" lvl="1" indent="-457200">
              <a:buFont typeface="+mj-lt"/>
              <a:buAutoNum type="arabicPeriod"/>
            </a:pPr>
            <a:r>
              <a:rPr lang="en-US" sz="2400" u="none" strike="noStrike" baseline="0" dirty="0">
                <a:latin typeface="Arial" panose="020B0604020202020204" pitchFamily="34" charset="0"/>
              </a:rPr>
              <a:t>Medical response to a disaster</a:t>
            </a:r>
          </a:p>
          <a:p>
            <a:pPr marL="914400" lvl="1" indent="-457200">
              <a:buFont typeface="+mj-lt"/>
              <a:buAutoNum type="arabicPeriod"/>
            </a:pPr>
            <a:r>
              <a:rPr lang="en-US" sz="2400" u="none" strike="noStrike" baseline="0" dirty="0">
                <a:latin typeface="Arial" panose="020B0604020202020204" pitchFamily="34" charset="0"/>
              </a:rPr>
              <a:t>Movement of patients from a disaster site to an unaffected area</a:t>
            </a:r>
          </a:p>
          <a:p>
            <a:pPr marL="914400" lvl="1" indent="-457200">
              <a:buFont typeface="+mj-lt"/>
              <a:buAutoNum type="arabicPeriod"/>
            </a:pPr>
            <a:r>
              <a:rPr lang="en-US" sz="2400" u="none" strike="noStrike" baseline="0" dirty="0">
                <a:latin typeface="Arial" panose="020B0604020202020204" pitchFamily="34" charset="0"/>
              </a:rPr>
              <a:t>Definitive medical care at participating hospitals in unaffected areas</a:t>
            </a:r>
          </a:p>
        </p:txBody>
      </p:sp>
      <p:pic>
        <p:nvPicPr>
          <p:cNvPr id="4" name="Picture 3"/>
          <p:cNvPicPr>
            <a:picLocks noChangeAspect="1"/>
          </p:cNvPicPr>
          <p:nvPr/>
        </p:nvPicPr>
        <p:blipFill>
          <a:blip r:embed="rId2"/>
          <a:stretch>
            <a:fillRect/>
          </a:stretch>
        </p:blipFill>
        <p:spPr>
          <a:xfrm>
            <a:off x="10466368" y="625038"/>
            <a:ext cx="1359526" cy="1365622"/>
          </a:xfrm>
          <a:prstGeom prst="rect">
            <a:avLst/>
          </a:prstGeom>
        </p:spPr>
      </p:pic>
      <p:sp>
        <p:nvSpPr>
          <p:cNvPr id="5" name="TextBox 4"/>
          <p:cNvSpPr txBox="1"/>
          <p:nvPr/>
        </p:nvSpPr>
        <p:spPr>
          <a:xfrm>
            <a:off x="10466368" y="1067780"/>
            <a:ext cx="1359526" cy="461665"/>
          </a:xfrm>
          <a:prstGeom prst="rect">
            <a:avLst/>
          </a:prstGeom>
          <a:noFill/>
        </p:spPr>
        <p:txBody>
          <a:bodyPr wrap="square" rtlCol="0">
            <a:spAutoFit/>
          </a:bodyPr>
          <a:lstStyle/>
          <a:p>
            <a:pPr algn="ctr"/>
            <a:r>
              <a:rPr lang="en-US" sz="2400" b="1" dirty="0"/>
              <a:t>34-2</a:t>
            </a:r>
          </a:p>
        </p:txBody>
      </p:sp>
    </p:spTree>
    <p:extLst>
      <p:ext uri="{BB962C8B-B14F-4D97-AF65-F5344CB8AC3E}">
        <p14:creationId xmlns:p14="http://schemas.microsoft.com/office/powerpoint/2010/main" val="1124435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AF6C16D-4CA2-45E9-8488-F68D3847C69B}"/>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Disaster Response:</a:t>
            </a:r>
            <a:r>
              <a:rPr lang="en-US" b="1" i="0" u="none" strike="noStrike" kern="1600" dirty="0">
                <a:latin typeface="Arial" panose="020B0604020202020204" pitchFamily="34" charset="0"/>
              </a:rPr>
              <a:t> Disaster Medical Assistance Teams</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D5EC124A-73C4-4B77-A046-CE7175E03B65}"/>
              </a:ext>
            </a:extLst>
          </p:cNvPr>
          <p:cNvSpPr>
            <a:spLocks noGrp="1"/>
          </p:cNvSpPr>
          <p:nvPr>
            <p:ph type="body" idx="1"/>
          </p:nvPr>
        </p:nvSpPr>
        <p:spPr/>
        <p:txBody>
          <a:bodyPr>
            <a:normAutofit/>
          </a:bodyPr>
          <a:lstStyle/>
          <a:p>
            <a:pPr marR="0" lvl="0" rtl="0"/>
            <a:r>
              <a:rPr lang="en-US" u="none" strike="noStrike" baseline="0" dirty="0">
                <a:latin typeface="Arial" panose="020B0604020202020204" pitchFamily="34" charset="0"/>
              </a:rPr>
              <a:t>Disaster Medical Assistance Teams (DMATs) are responsible for the medical aspects of disaster response. </a:t>
            </a:r>
          </a:p>
          <a:p>
            <a:pPr marR="0" lvl="0" rtl="0"/>
            <a:r>
              <a:rPr lang="en-US" u="none" strike="noStrike" baseline="0" dirty="0">
                <a:latin typeface="Arial" panose="020B0604020202020204" pitchFamily="34" charset="0"/>
              </a:rPr>
              <a:t>DMATs are trained to deploy to disaster sites and are equipped with supplies to be self-sustainable for 72 hours.</a:t>
            </a:r>
          </a:p>
          <a:p>
            <a:pPr lvl="1"/>
            <a:r>
              <a:rPr lang="en-US" u="none" strike="noStrike" baseline="0" dirty="0">
                <a:latin typeface="Arial" panose="020B0604020202020204" pitchFamily="34" charset="0"/>
              </a:rPr>
              <a:t>Each team consists of physicians, nurses, paramedics, pharmacists, mental health professionals, communication specialists, logistics specialists, and administrative support personnel. </a:t>
            </a:r>
          </a:p>
          <a:p>
            <a:pPr lvl="1"/>
            <a:r>
              <a:rPr lang="en-US" dirty="0"/>
              <a:t>M</a:t>
            </a:r>
            <a:r>
              <a:rPr lang="en-US" u="none" strike="noStrike" baseline="0" dirty="0">
                <a:latin typeface="Arial" panose="020B0604020202020204" pitchFamily="34" charset="0"/>
              </a:rPr>
              <a:t>embers are employed part-time by DHHS and dedicate a portion of their professional time to disaster response.</a:t>
            </a:r>
          </a:p>
        </p:txBody>
      </p:sp>
    </p:spTree>
    <p:extLst>
      <p:ext uri="{BB962C8B-B14F-4D97-AF65-F5344CB8AC3E}">
        <p14:creationId xmlns:p14="http://schemas.microsoft.com/office/powerpoint/2010/main" val="1879708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DB9054E-A863-4715-888C-957199B86895}"/>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Disaster Response</a:t>
            </a:r>
          </a:p>
        </p:txBody>
      </p:sp>
      <p:sp>
        <p:nvSpPr>
          <p:cNvPr id="3" name="Text Placeholder 2">
            <a:extLst>
              <a:ext uri="{FF2B5EF4-FFF2-40B4-BE49-F238E27FC236}">
                <a16:creationId xmlns:a16="http://schemas.microsoft.com/office/drawing/2014/main" xmlns="" id="{FE13135F-4AE4-4459-89A9-6BF5797D97C5}"/>
              </a:ext>
            </a:extLst>
          </p:cNvPr>
          <p:cNvSpPr>
            <a:spLocks noGrp="1"/>
          </p:cNvSpPr>
          <p:nvPr>
            <p:ph type="body" idx="1"/>
          </p:nvPr>
        </p:nvSpPr>
        <p:spPr/>
        <p:txBody>
          <a:bodyPr/>
          <a:lstStyle/>
          <a:p>
            <a:pPr marR="0" lvl="0" rtl="0"/>
            <a:r>
              <a:rPr lang="en-US" u="none" strike="noStrike" baseline="0" dirty="0">
                <a:latin typeface="Arial" panose="020B0604020202020204" pitchFamily="34" charset="0"/>
              </a:rPr>
              <a:t>Although a fully deployed team typically consists of 35 members, the team may also deploy in five-member strike teams. </a:t>
            </a:r>
          </a:p>
          <a:p>
            <a:pPr marR="0" lvl="0" rtl="0"/>
            <a:r>
              <a:rPr lang="en-US" u="none" strike="noStrike" baseline="0" dirty="0">
                <a:latin typeface="Arial" panose="020B0604020202020204" pitchFamily="34" charset="0"/>
              </a:rPr>
              <a:t>DMATs can set up and run a self-supporting field hospital. </a:t>
            </a:r>
          </a:p>
          <a:p>
            <a:pPr lvl="1"/>
            <a:r>
              <a:rPr lang="en-US" dirty="0"/>
              <a:t>M</a:t>
            </a:r>
            <a:r>
              <a:rPr lang="en-US" u="none" strike="noStrike" baseline="0" dirty="0">
                <a:latin typeface="Arial" panose="020B0604020202020204" pitchFamily="34" charset="0"/>
              </a:rPr>
              <a:t>ay also supplement local health care resources by providing staff at first-aid stations and/or within hospitals</a:t>
            </a:r>
          </a:p>
          <a:p>
            <a:r>
              <a:rPr lang="en-US" u="none" strike="noStrike" baseline="0" dirty="0">
                <a:latin typeface="Arial" panose="020B0604020202020204" pitchFamily="34" charset="0"/>
              </a:rPr>
              <a:t>Given their expertise in providing emergency care in outdoor settings, OEC technicians are encouraged to join a DMAT. </a:t>
            </a:r>
          </a:p>
        </p:txBody>
      </p:sp>
      <p:pic>
        <p:nvPicPr>
          <p:cNvPr id="5" name="Picture 4"/>
          <p:cNvPicPr>
            <a:picLocks noChangeAspect="1"/>
          </p:cNvPicPr>
          <p:nvPr/>
        </p:nvPicPr>
        <p:blipFill>
          <a:blip r:embed="rId2"/>
          <a:stretch>
            <a:fillRect/>
          </a:stretch>
        </p:blipFill>
        <p:spPr>
          <a:xfrm>
            <a:off x="9967604" y="449547"/>
            <a:ext cx="1359526" cy="1365622"/>
          </a:xfrm>
          <a:prstGeom prst="rect">
            <a:avLst/>
          </a:prstGeom>
        </p:spPr>
      </p:pic>
      <p:sp>
        <p:nvSpPr>
          <p:cNvPr id="6" name="TextBox 5"/>
          <p:cNvSpPr txBox="1"/>
          <p:nvPr/>
        </p:nvSpPr>
        <p:spPr>
          <a:xfrm>
            <a:off x="10272405" y="892289"/>
            <a:ext cx="1359526" cy="461665"/>
          </a:xfrm>
          <a:prstGeom prst="rect">
            <a:avLst/>
          </a:prstGeom>
          <a:noFill/>
        </p:spPr>
        <p:txBody>
          <a:bodyPr wrap="square" rtlCol="0">
            <a:spAutoFit/>
          </a:bodyPr>
          <a:lstStyle/>
          <a:p>
            <a:r>
              <a:rPr lang="en-US" sz="2400" b="1" dirty="0"/>
              <a:t>34-3</a:t>
            </a:r>
          </a:p>
        </p:txBody>
      </p:sp>
    </p:spTree>
    <p:extLst>
      <p:ext uri="{BB962C8B-B14F-4D97-AF65-F5344CB8AC3E}">
        <p14:creationId xmlns:p14="http://schemas.microsoft.com/office/powerpoint/2010/main" val="2664063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3F63F7F-2C0B-4946-B428-02F625BCB4A9}"/>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Disaster Response:</a:t>
            </a:r>
            <a:r>
              <a:rPr lang="en-US" kern="1600" dirty="0"/>
              <a:t> Medical Reserve Corps</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71CCCD7B-05E4-4529-B761-0F0DABF561B7}"/>
              </a:ext>
            </a:extLst>
          </p:cNvPr>
          <p:cNvSpPr>
            <a:spLocks noGrp="1"/>
          </p:cNvSpPr>
          <p:nvPr>
            <p:ph type="body" idx="1"/>
          </p:nvPr>
        </p:nvSpPr>
        <p:spPr/>
        <p:txBody>
          <a:bodyPr>
            <a:normAutofit lnSpcReduction="10000"/>
          </a:bodyPr>
          <a:lstStyle/>
          <a:p>
            <a:r>
              <a:rPr lang="en-US" u="none" strike="noStrike" baseline="0" dirty="0">
                <a:latin typeface="Arial" panose="020B0604020202020204" pitchFamily="34" charset="0"/>
              </a:rPr>
              <a:t>On a national level, Medical Reserve Corps (MRC) are organized through the Readiness Division, Office of Emergency Management and Medical Operations, of the DHHS.</a:t>
            </a:r>
          </a:p>
          <a:p>
            <a:pPr lvl="1"/>
            <a:r>
              <a:rPr lang="en-US" u="none" strike="noStrike" baseline="0" dirty="0">
                <a:latin typeface="Arial" panose="020B0604020202020204" pitchFamily="34" charset="0"/>
              </a:rPr>
              <a:t>At the unit level, MRCs are community based and composed of volunteer medical professionals who have agreed to help in the event of a disaster. </a:t>
            </a:r>
          </a:p>
          <a:p>
            <a:r>
              <a:rPr lang="en-US" u="none" strike="noStrike" baseline="0" dirty="0">
                <a:latin typeface="Arial" panose="020B0604020202020204" pitchFamily="34" charset="0"/>
              </a:rPr>
              <a:t>MRC team members are required to complete basic disaster training and maintain a minimum set of credentials. </a:t>
            </a:r>
          </a:p>
          <a:p>
            <a:r>
              <a:rPr lang="en-US" u="none" strike="noStrike" baseline="0" dirty="0">
                <a:latin typeface="Arial" panose="020B0604020202020204" pitchFamily="34" charset="0"/>
              </a:rPr>
              <a:t>Many given specific goals for strengthening the national public-health infrastructure</a:t>
            </a:r>
          </a:p>
          <a:p>
            <a:r>
              <a:rPr lang="en-US" u="none" strike="noStrike" baseline="0" dirty="0">
                <a:latin typeface="Arial" panose="020B0604020202020204" pitchFamily="34" charset="0"/>
              </a:rPr>
              <a:t>OEC technicians are encouraged to join their local or regional MRC. </a:t>
            </a:r>
          </a:p>
        </p:txBody>
      </p:sp>
      <p:pic>
        <p:nvPicPr>
          <p:cNvPr id="4" name="Picture 3"/>
          <p:cNvPicPr>
            <a:picLocks noChangeAspect="1"/>
          </p:cNvPicPr>
          <p:nvPr/>
        </p:nvPicPr>
        <p:blipFill>
          <a:blip r:embed="rId2"/>
          <a:stretch>
            <a:fillRect/>
          </a:stretch>
        </p:blipFill>
        <p:spPr>
          <a:xfrm>
            <a:off x="9967604" y="449547"/>
            <a:ext cx="1359526" cy="1365622"/>
          </a:xfrm>
          <a:prstGeom prst="rect">
            <a:avLst/>
          </a:prstGeom>
        </p:spPr>
      </p:pic>
      <p:sp>
        <p:nvSpPr>
          <p:cNvPr id="5" name="TextBox 4"/>
          <p:cNvSpPr txBox="1"/>
          <p:nvPr/>
        </p:nvSpPr>
        <p:spPr>
          <a:xfrm>
            <a:off x="10272405" y="892289"/>
            <a:ext cx="1359526" cy="461665"/>
          </a:xfrm>
          <a:prstGeom prst="rect">
            <a:avLst/>
          </a:prstGeom>
          <a:noFill/>
        </p:spPr>
        <p:txBody>
          <a:bodyPr wrap="square" rtlCol="0">
            <a:spAutoFit/>
          </a:bodyPr>
          <a:lstStyle/>
          <a:p>
            <a:r>
              <a:rPr lang="en-US" sz="2400" b="1" dirty="0"/>
              <a:t>34-3</a:t>
            </a:r>
          </a:p>
        </p:txBody>
      </p:sp>
    </p:spTree>
    <p:extLst>
      <p:ext uri="{BB962C8B-B14F-4D97-AF65-F5344CB8AC3E}">
        <p14:creationId xmlns:p14="http://schemas.microsoft.com/office/powerpoint/2010/main" val="27458206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65B971-DF59-4AE0-A7DA-1C300B86358B}"/>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Disaster Response:</a:t>
            </a:r>
            <a:r>
              <a:rPr lang="en-US" b="1" i="0" u="none" strike="noStrike" kern="1600" dirty="0"/>
              <a:t> Community Emergency Response Team</a:t>
            </a:r>
            <a:endParaRPr lang="en-US" b="1" i="0" u="none" strike="noStrike" kern="1600" baseline="0" dirty="0"/>
          </a:p>
        </p:txBody>
      </p:sp>
      <p:sp>
        <p:nvSpPr>
          <p:cNvPr id="3" name="Text Placeholder 2">
            <a:extLst>
              <a:ext uri="{FF2B5EF4-FFF2-40B4-BE49-F238E27FC236}">
                <a16:creationId xmlns:a16="http://schemas.microsoft.com/office/drawing/2014/main" xmlns="" id="{2CEB9C28-919B-4895-89BC-B9A1F63E5C47}"/>
              </a:ext>
            </a:extLst>
          </p:cNvPr>
          <p:cNvSpPr>
            <a:spLocks noGrp="1"/>
          </p:cNvSpPr>
          <p:nvPr>
            <p:ph sz="half" idx="1"/>
          </p:nvPr>
        </p:nvSpPr>
        <p:spPr>
          <a:xfrm>
            <a:off x="742372" y="2257911"/>
            <a:ext cx="4855464" cy="4053057"/>
          </a:xfrm>
        </p:spPr>
        <p:txBody>
          <a:bodyPr>
            <a:normAutofit/>
          </a:bodyPr>
          <a:lstStyle/>
          <a:p>
            <a:pPr marR="0" lvl="0" rtl="0">
              <a:lnSpc>
                <a:spcPct val="90000"/>
              </a:lnSpc>
            </a:pPr>
            <a:r>
              <a:rPr lang="en-US" u="none" strike="noStrike" baseline="0" dirty="0"/>
              <a:t>Each local community needs citizens trained in basic disaster response, and these needs extend well beyond medical care.</a:t>
            </a:r>
          </a:p>
          <a:p>
            <a:pPr marR="0" lvl="0" rtl="0">
              <a:lnSpc>
                <a:spcPct val="90000"/>
              </a:lnSpc>
            </a:pPr>
            <a:r>
              <a:rPr lang="en-US" u="none" strike="noStrike" baseline="0" dirty="0"/>
              <a:t>Communities affected by disasters need assistance with evacuation, search and rescue, fire suppression, communications, and other forms of basic assistance.</a:t>
            </a:r>
          </a:p>
          <a:p>
            <a:pPr marR="0" lvl="0" rtl="0">
              <a:lnSpc>
                <a:spcPct val="90000"/>
              </a:lnSpc>
            </a:pPr>
            <a:r>
              <a:rPr lang="en-US" u="none" strike="noStrike" baseline="0" dirty="0"/>
              <a:t>CERT is designed specifically for this purpose. </a:t>
            </a:r>
          </a:p>
        </p:txBody>
      </p:sp>
      <p:pic>
        <p:nvPicPr>
          <p:cNvPr id="5" name="Picture 4"/>
          <p:cNvPicPr>
            <a:picLocks noChangeAspect="1"/>
          </p:cNvPicPr>
          <p:nvPr/>
        </p:nvPicPr>
        <p:blipFill>
          <a:blip r:embed="rId2"/>
          <a:stretch>
            <a:fillRect/>
          </a:stretch>
        </p:blipFill>
        <p:spPr>
          <a:xfrm>
            <a:off x="10300113" y="622077"/>
            <a:ext cx="1359526" cy="1365622"/>
          </a:xfrm>
          <a:prstGeom prst="rect">
            <a:avLst/>
          </a:prstGeom>
        </p:spPr>
      </p:pic>
      <p:sp>
        <p:nvSpPr>
          <p:cNvPr id="6" name="TextBox 5"/>
          <p:cNvSpPr txBox="1"/>
          <p:nvPr/>
        </p:nvSpPr>
        <p:spPr>
          <a:xfrm>
            <a:off x="10604914" y="1064819"/>
            <a:ext cx="1359526" cy="461665"/>
          </a:xfrm>
          <a:prstGeom prst="rect">
            <a:avLst/>
          </a:prstGeom>
          <a:noFill/>
        </p:spPr>
        <p:txBody>
          <a:bodyPr wrap="square" rtlCol="0">
            <a:spAutoFit/>
          </a:bodyPr>
          <a:lstStyle/>
          <a:p>
            <a:r>
              <a:rPr lang="en-US" sz="2400" b="1" dirty="0"/>
              <a:t>34-3</a:t>
            </a:r>
          </a:p>
        </p:txBody>
      </p:sp>
      <p:pic>
        <p:nvPicPr>
          <p:cNvPr id="1026" name="Picture 2" descr="Photo shows a man wearing a shirt with D Mat printed on it and a stethoscope around his neck."/>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41486" y="2510333"/>
            <a:ext cx="3800042" cy="2753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5974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21033"/>
            <a:ext cx="12192000" cy="1816624"/>
          </a:xfrm>
        </p:spPr>
        <p:txBody>
          <a:bodyPr/>
          <a:lstStyle/>
          <a:p>
            <a:r>
              <a:rPr lang="en-US" dirty="0"/>
              <a:t>The following presentation will utilize two symbols to identify material necessary for an OEC Technician to comprehend:</a:t>
            </a:r>
          </a:p>
        </p:txBody>
      </p:sp>
      <p:sp>
        <p:nvSpPr>
          <p:cNvPr id="4" name="Content Placeholder 3"/>
          <p:cNvSpPr>
            <a:spLocks noGrp="1"/>
          </p:cNvSpPr>
          <p:nvPr>
            <p:ph sz="half" idx="1"/>
          </p:nvPr>
        </p:nvSpPr>
        <p:spPr>
          <a:xfrm>
            <a:off x="914400" y="4626429"/>
            <a:ext cx="4855464" cy="1796142"/>
          </a:xfrm>
        </p:spPr>
        <p:txBody>
          <a:bodyPr/>
          <a:lstStyle/>
          <a:p>
            <a:pPr marL="0" indent="0" algn="ctr">
              <a:buNone/>
            </a:pPr>
            <a:r>
              <a:rPr lang="en-US" sz="2800" b="1" dirty="0"/>
              <a:t>Meets a Chapter Objective. </a:t>
            </a:r>
          </a:p>
          <a:p>
            <a:pPr marL="0" indent="0" algn="ctr">
              <a:buNone/>
            </a:pPr>
            <a:r>
              <a:rPr lang="en-US" dirty="0"/>
              <a:t>This symbol will have the corresponding Objective Number denoted within.</a:t>
            </a:r>
          </a:p>
        </p:txBody>
      </p:sp>
      <p:sp>
        <p:nvSpPr>
          <p:cNvPr id="5" name="Content Placeholder 4"/>
          <p:cNvSpPr>
            <a:spLocks noGrp="1"/>
          </p:cNvSpPr>
          <p:nvPr>
            <p:ph sz="half" idx="2"/>
          </p:nvPr>
        </p:nvSpPr>
        <p:spPr>
          <a:xfrm>
            <a:off x="6415368" y="4626428"/>
            <a:ext cx="4862232" cy="1564059"/>
          </a:xfrm>
        </p:spPr>
        <p:txBody>
          <a:bodyPr/>
          <a:lstStyle/>
          <a:p>
            <a:pPr marL="0" indent="0" algn="ctr">
              <a:buNone/>
            </a:pPr>
            <a:r>
              <a:rPr lang="en-US" sz="2800" b="1" dirty="0"/>
              <a:t>Identifies a Key Term.</a:t>
            </a:r>
          </a:p>
          <a:p>
            <a:pPr marL="0" indent="0" algn="ctr">
              <a:buNone/>
            </a:pPr>
            <a:r>
              <a:rPr lang="en-US" dirty="0"/>
              <a:t>The Key Term will be underlined for easy identification.</a:t>
            </a:r>
          </a:p>
          <a:p>
            <a:pPr marL="0" indent="0">
              <a:buNone/>
            </a:pPr>
            <a:endParaRPr lang="en-US" dirty="0"/>
          </a:p>
        </p:txBody>
      </p:sp>
      <p:sp>
        <p:nvSpPr>
          <p:cNvPr id="6" name="TextBox 5"/>
          <p:cNvSpPr txBox="1"/>
          <p:nvPr/>
        </p:nvSpPr>
        <p:spPr>
          <a:xfrm>
            <a:off x="6854398" y="2958877"/>
            <a:ext cx="3984171" cy="646331"/>
          </a:xfrm>
          <a:prstGeom prst="rect">
            <a:avLst/>
          </a:prstGeom>
          <a:noFill/>
        </p:spPr>
        <p:txBody>
          <a:bodyPr wrap="square" rtlCol="0">
            <a:spAutoFit/>
          </a:bodyPr>
          <a:lstStyle/>
          <a:p>
            <a:pPr algn="ctr"/>
            <a:r>
              <a:rPr lang="en-US" sz="3600" b="1" u="dbl" dirty="0">
                <a:solidFill>
                  <a:srgbClr val="FF0000"/>
                </a:solidFill>
              </a:rPr>
              <a:t>key term</a:t>
            </a:r>
          </a:p>
        </p:txBody>
      </p:sp>
      <p:pic>
        <p:nvPicPr>
          <p:cNvPr id="7" name="Picture 6"/>
          <p:cNvPicPr>
            <a:picLocks noChangeAspect="1"/>
          </p:cNvPicPr>
          <p:nvPr/>
        </p:nvPicPr>
        <p:blipFill>
          <a:blip r:embed="rId2"/>
          <a:stretch>
            <a:fillRect/>
          </a:stretch>
        </p:blipFill>
        <p:spPr>
          <a:xfrm>
            <a:off x="2662369" y="2599231"/>
            <a:ext cx="1359526" cy="1365622"/>
          </a:xfrm>
          <a:prstGeom prst="rect">
            <a:avLst/>
          </a:prstGeom>
        </p:spPr>
      </p:pic>
    </p:spTree>
    <p:extLst>
      <p:ext uri="{BB962C8B-B14F-4D97-AF65-F5344CB8AC3E}">
        <p14:creationId xmlns:p14="http://schemas.microsoft.com/office/powerpoint/2010/main" val="3030997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EE1BF7D-F429-42BA-B22E-2EB0C3023C27}"/>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Disaster Response:</a:t>
            </a:r>
            <a:r>
              <a:rPr lang="en-US" b="1" i="0" u="none" strike="noStrike" kern="1600" dirty="0">
                <a:latin typeface="Arial" panose="020B0604020202020204" pitchFamily="34" charset="0"/>
              </a:rPr>
              <a:t> CERT</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E55B3D1F-BA9A-4B11-A633-E48DA51C4924}"/>
              </a:ext>
            </a:extLst>
          </p:cNvPr>
          <p:cNvSpPr>
            <a:spLocks noGrp="1"/>
          </p:cNvSpPr>
          <p:nvPr>
            <p:ph type="body" idx="1"/>
          </p:nvPr>
        </p:nvSpPr>
        <p:spPr/>
        <p:txBody>
          <a:bodyPr>
            <a:normAutofit/>
          </a:bodyPr>
          <a:lstStyle/>
          <a:p>
            <a:pPr marR="0" lvl="0" rtl="0"/>
            <a:r>
              <a:rPr lang="en-US" dirty="0"/>
              <a:t>C</a:t>
            </a:r>
            <a:r>
              <a:rPr lang="en-US" u="none" strike="noStrike" baseline="0" dirty="0">
                <a:latin typeface="Arial" panose="020B0604020202020204" pitchFamily="34" charset="0"/>
              </a:rPr>
              <a:t>omposed of local volunteers</a:t>
            </a:r>
          </a:p>
          <a:p>
            <a:pPr marR="0" lvl="0" rtl="0"/>
            <a:r>
              <a:rPr lang="en-US" u="none" strike="noStrike" baseline="0" dirty="0">
                <a:latin typeface="Arial" panose="020B0604020202020204" pitchFamily="34" charset="0"/>
              </a:rPr>
              <a:t>Members receive basic training in emergency response, search and rescue, and other topics specifically related to disaster management. </a:t>
            </a:r>
          </a:p>
          <a:p>
            <a:pPr marR="0" lvl="0" rtl="0"/>
            <a:r>
              <a:rPr lang="en-US" dirty="0"/>
              <a:t>F</a:t>
            </a:r>
            <a:r>
              <a:rPr lang="en-US" u="none" strike="noStrike" baseline="0" dirty="0">
                <a:latin typeface="Arial" panose="020B0604020202020204" pitchFamily="34" charset="0"/>
              </a:rPr>
              <a:t>ederal CERT program and the NSP have been working together for several years to encourage patrollers to join their local CERT teams. </a:t>
            </a:r>
          </a:p>
          <a:p>
            <a:pPr lvl="1"/>
            <a:r>
              <a:rPr lang="en-US" u="none" strike="noStrike" baseline="0" dirty="0">
                <a:latin typeface="Arial" panose="020B0604020202020204" pitchFamily="34" charset="0"/>
              </a:rPr>
              <a:t>The NSP encourages participation in local MRC or CERT.</a:t>
            </a:r>
          </a:p>
        </p:txBody>
      </p:sp>
      <p:pic>
        <p:nvPicPr>
          <p:cNvPr id="4" name="Picture 3"/>
          <p:cNvPicPr>
            <a:picLocks noChangeAspect="1"/>
          </p:cNvPicPr>
          <p:nvPr/>
        </p:nvPicPr>
        <p:blipFill>
          <a:blip r:embed="rId2"/>
          <a:stretch>
            <a:fillRect/>
          </a:stretch>
        </p:blipFill>
        <p:spPr>
          <a:xfrm>
            <a:off x="9967604" y="449547"/>
            <a:ext cx="1359526" cy="1365622"/>
          </a:xfrm>
          <a:prstGeom prst="rect">
            <a:avLst/>
          </a:prstGeom>
        </p:spPr>
      </p:pic>
      <p:sp>
        <p:nvSpPr>
          <p:cNvPr id="5" name="TextBox 4"/>
          <p:cNvSpPr txBox="1"/>
          <p:nvPr/>
        </p:nvSpPr>
        <p:spPr>
          <a:xfrm>
            <a:off x="10272405" y="892289"/>
            <a:ext cx="1359526" cy="461665"/>
          </a:xfrm>
          <a:prstGeom prst="rect">
            <a:avLst/>
          </a:prstGeom>
          <a:noFill/>
        </p:spPr>
        <p:txBody>
          <a:bodyPr wrap="square" rtlCol="0">
            <a:spAutoFit/>
          </a:bodyPr>
          <a:lstStyle/>
          <a:p>
            <a:r>
              <a:rPr lang="en-US" sz="2400" b="1" dirty="0"/>
              <a:t>34-3</a:t>
            </a:r>
          </a:p>
        </p:txBody>
      </p:sp>
    </p:spTree>
    <p:extLst>
      <p:ext uri="{BB962C8B-B14F-4D97-AF65-F5344CB8AC3E}">
        <p14:creationId xmlns:p14="http://schemas.microsoft.com/office/powerpoint/2010/main" val="896233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Hazardous Materials Response</a:t>
            </a:r>
          </a:p>
        </p:txBody>
      </p:sp>
    </p:spTree>
    <p:extLst>
      <p:ext uri="{BB962C8B-B14F-4D97-AF65-F5344CB8AC3E}">
        <p14:creationId xmlns:p14="http://schemas.microsoft.com/office/powerpoint/2010/main" val="870377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2200B6-9E60-4A21-B466-2D7200976928}"/>
              </a:ext>
            </a:extLst>
          </p:cNvPr>
          <p:cNvSpPr>
            <a:spLocks noGrp="1"/>
          </p:cNvSpPr>
          <p:nvPr>
            <p:ph type="title"/>
          </p:nvPr>
        </p:nvSpPr>
        <p:spPr/>
        <p:txBody>
          <a:bodyPr>
            <a:normAutofit/>
          </a:bodyPr>
          <a:lstStyle/>
          <a:p>
            <a:pPr marR="0" rtl="0"/>
            <a:r>
              <a:rPr lang="en-US" b="1" i="0" u="none" strike="noStrike" kern="1600" baseline="0" dirty="0">
                <a:latin typeface="Arial" panose="020B0604020202020204" pitchFamily="34" charset="0"/>
              </a:rPr>
              <a:t>Hazardous Materials Response</a:t>
            </a:r>
          </a:p>
        </p:txBody>
      </p:sp>
      <p:sp>
        <p:nvSpPr>
          <p:cNvPr id="3" name="Text Placeholder 2">
            <a:extLst>
              <a:ext uri="{FF2B5EF4-FFF2-40B4-BE49-F238E27FC236}">
                <a16:creationId xmlns:a16="http://schemas.microsoft.com/office/drawing/2014/main" xmlns="" id="{D219442F-0EB5-4594-86B3-582DD234187D}"/>
              </a:ext>
            </a:extLst>
          </p:cNvPr>
          <p:cNvSpPr>
            <a:spLocks noGrp="1"/>
          </p:cNvSpPr>
          <p:nvPr>
            <p:ph type="body" idx="1"/>
          </p:nvPr>
        </p:nvSpPr>
        <p:spPr/>
        <p:txBody>
          <a:bodyPr>
            <a:normAutofit/>
          </a:bodyPr>
          <a:lstStyle/>
          <a:p>
            <a:pPr marR="0" lvl="0" rtl="0"/>
            <a:r>
              <a:rPr lang="en-US" u="none" strike="noStrike" baseline="0" dirty="0">
                <a:latin typeface="Arial" panose="020B0604020202020204" pitchFamily="34" charset="0"/>
              </a:rPr>
              <a:t>A hazardous material is any substance that, because of its quantity, concentration, or physical or chemical characteristics, is capable of harming people, property, or the environment. </a:t>
            </a:r>
          </a:p>
          <a:p>
            <a:pPr lvl="1"/>
            <a:r>
              <a:rPr lang="en-US" dirty="0"/>
              <a:t>C</a:t>
            </a:r>
            <a:r>
              <a:rPr lang="en-US" u="none" strike="noStrike" baseline="0" dirty="0">
                <a:latin typeface="Arial" panose="020B0604020202020204" pitchFamily="34" charset="0"/>
              </a:rPr>
              <a:t>an be solids, gas, or liquids</a:t>
            </a:r>
          </a:p>
          <a:p>
            <a:pPr marR="0" lvl="0" rtl="0"/>
            <a:r>
              <a:rPr lang="en-US" u="none" strike="noStrike" baseline="0" dirty="0">
                <a:latin typeface="Arial" panose="020B0604020202020204" pitchFamily="34" charset="0"/>
              </a:rPr>
              <a:t>Control of hazardous materials under the authority of the US Department of Transportation</a:t>
            </a:r>
          </a:p>
        </p:txBody>
      </p:sp>
      <p:pic>
        <p:nvPicPr>
          <p:cNvPr id="4" name="Picture 3"/>
          <p:cNvPicPr>
            <a:picLocks noChangeAspect="1"/>
          </p:cNvPicPr>
          <p:nvPr/>
        </p:nvPicPr>
        <p:blipFill>
          <a:blip r:embed="rId2"/>
          <a:stretch>
            <a:fillRect/>
          </a:stretch>
        </p:blipFill>
        <p:spPr>
          <a:xfrm>
            <a:off x="9967604" y="449547"/>
            <a:ext cx="1359526" cy="1365622"/>
          </a:xfrm>
          <a:prstGeom prst="rect">
            <a:avLst/>
          </a:prstGeom>
        </p:spPr>
      </p:pic>
      <p:sp>
        <p:nvSpPr>
          <p:cNvPr id="5" name="TextBox 4"/>
          <p:cNvSpPr txBox="1"/>
          <p:nvPr/>
        </p:nvSpPr>
        <p:spPr>
          <a:xfrm>
            <a:off x="9967604" y="901525"/>
            <a:ext cx="1359526" cy="461665"/>
          </a:xfrm>
          <a:prstGeom prst="rect">
            <a:avLst/>
          </a:prstGeom>
          <a:noFill/>
        </p:spPr>
        <p:txBody>
          <a:bodyPr wrap="square" rtlCol="0">
            <a:spAutoFit/>
          </a:bodyPr>
          <a:lstStyle/>
          <a:p>
            <a:pPr algn="ctr"/>
            <a:r>
              <a:rPr lang="en-US" sz="2400" b="1" dirty="0"/>
              <a:t>34-2</a:t>
            </a:r>
          </a:p>
        </p:txBody>
      </p:sp>
    </p:spTree>
    <p:extLst>
      <p:ext uri="{BB962C8B-B14F-4D97-AF65-F5344CB8AC3E}">
        <p14:creationId xmlns:p14="http://schemas.microsoft.com/office/powerpoint/2010/main" val="34806193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F2193C-59DD-4A0A-B3D5-4857FBED5D4B}"/>
              </a:ext>
            </a:extLst>
          </p:cNvPr>
          <p:cNvSpPr>
            <a:spLocks noGrp="1"/>
          </p:cNvSpPr>
          <p:nvPr>
            <p:ph type="title"/>
          </p:nvPr>
        </p:nvSpPr>
        <p:spPr/>
        <p:txBody>
          <a:bodyPr>
            <a:normAutofit/>
          </a:bodyPr>
          <a:lstStyle/>
          <a:p>
            <a:pPr marR="0" rtl="0"/>
            <a:r>
              <a:rPr lang="en-US" b="1" i="0" u="none" strike="noStrike" kern="1600" baseline="0" dirty="0">
                <a:latin typeface="Arial" panose="020B0604020202020204" pitchFamily="34" charset="0"/>
              </a:rPr>
              <a:t>Hazardous Materials Response</a:t>
            </a:r>
          </a:p>
        </p:txBody>
      </p:sp>
      <p:sp>
        <p:nvSpPr>
          <p:cNvPr id="3" name="Text Placeholder 2">
            <a:extLst>
              <a:ext uri="{FF2B5EF4-FFF2-40B4-BE49-F238E27FC236}">
                <a16:creationId xmlns:a16="http://schemas.microsoft.com/office/drawing/2014/main" xmlns="" id="{04B47BC6-E77E-4524-AFB0-1CBD541295E0}"/>
              </a:ext>
            </a:extLst>
          </p:cNvPr>
          <p:cNvSpPr>
            <a:spLocks noGrp="1"/>
          </p:cNvSpPr>
          <p:nvPr>
            <p:ph type="body" idx="1"/>
          </p:nvPr>
        </p:nvSpPr>
        <p:spPr>
          <a:xfrm>
            <a:off x="891540" y="1967346"/>
            <a:ext cx="10435590" cy="4222572"/>
          </a:xfrm>
        </p:spPr>
        <p:txBody>
          <a:bodyPr/>
          <a:lstStyle/>
          <a:p>
            <a:r>
              <a:rPr lang="en-US" dirty="0"/>
              <a:t>Uses an international hazard classification system to distinguish the following nine classes of hazardous materials:</a:t>
            </a:r>
          </a:p>
          <a:p>
            <a:pPr lvl="1"/>
            <a:r>
              <a:rPr lang="en-US" dirty="0"/>
              <a:t>Class 1: Explosives</a:t>
            </a:r>
          </a:p>
          <a:p>
            <a:pPr lvl="1"/>
            <a:r>
              <a:rPr lang="en-US" dirty="0"/>
              <a:t>Class 2: Gases</a:t>
            </a:r>
          </a:p>
          <a:p>
            <a:pPr lvl="1"/>
            <a:r>
              <a:rPr lang="en-US" dirty="0"/>
              <a:t>Class 3: Flammable liquids (and combustible liquids in the United States)</a:t>
            </a:r>
          </a:p>
          <a:p>
            <a:pPr lvl="1"/>
            <a:r>
              <a:rPr lang="en-US" u="none" strike="noStrike" baseline="0" dirty="0">
                <a:latin typeface="Arial" panose="020B0604020202020204" pitchFamily="34" charset="0"/>
              </a:rPr>
              <a:t>Class 4: Flammable solids, spontaneously combustible materials, and dangerous-when-wet materials/water reactive substances</a:t>
            </a:r>
          </a:p>
          <a:p>
            <a:pPr lvl="1"/>
            <a:r>
              <a:rPr lang="en-US" u="none" strike="noStrike" baseline="0" dirty="0">
                <a:latin typeface="Arial" panose="020B0604020202020204" pitchFamily="34" charset="0"/>
              </a:rPr>
              <a:t>Class 5: Oxidizers and organic peroxides</a:t>
            </a:r>
          </a:p>
          <a:p>
            <a:pPr lvl="1"/>
            <a:r>
              <a:rPr lang="en-US" u="none" strike="noStrike" baseline="0" dirty="0">
                <a:latin typeface="Arial" panose="020B0604020202020204" pitchFamily="34" charset="0"/>
              </a:rPr>
              <a:t>Class 6: Toxic substances and infectious substances</a:t>
            </a:r>
          </a:p>
          <a:p>
            <a:pPr lvl="1"/>
            <a:r>
              <a:rPr lang="en-US" u="none" strike="noStrike" baseline="0" dirty="0">
                <a:latin typeface="Arial" panose="020B0604020202020204" pitchFamily="34" charset="0"/>
              </a:rPr>
              <a:t>Class 7: Radioactive substances</a:t>
            </a:r>
          </a:p>
          <a:p>
            <a:pPr lvl="1"/>
            <a:r>
              <a:rPr lang="en-US" u="none" strike="noStrike" baseline="0" dirty="0">
                <a:latin typeface="Arial" panose="020B0604020202020204" pitchFamily="34" charset="0"/>
              </a:rPr>
              <a:t>Class 8: Corrosive substances</a:t>
            </a:r>
          </a:p>
          <a:p>
            <a:pPr lvl="1"/>
            <a:r>
              <a:rPr lang="en-US" u="none" strike="noStrike" baseline="0" dirty="0">
                <a:latin typeface="Arial" panose="020B0604020202020204" pitchFamily="34" charset="0"/>
              </a:rPr>
              <a:t>Class 9: Miscellaneous hazardous materials/ products, substances, or organisms</a:t>
            </a:r>
          </a:p>
        </p:txBody>
      </p:sp>
      <p:pic>
        <p:nvPicPr>
          <p:cNvPr id="4" name="Picture 3"/>
          <p:cNvPicPr>
            <a:picLocks noChangeAspect="1"/>
          </p:cNvPicPr>
          <p:nvPr/>
        </p:nvPicPr>
        <p:blipFill>
          <a:blip r:embed="rId2"/>
          <a:stretch>
            <a:fillRect/>
          </a:stretch>
        </p:blipFill>
        <p:spPr>
          <a:xfrm>
            <a:off x="9967604" y="449547"/>
            <a:ext cx="1359526" cy="1365622"/>
          </a:xfrm>
          <a:prstGeom prst="rect">
            <a:avLst/>
          </a:prstGeom>
        </p:spPr>
      </p:pic>
      <p:sp>
        <p:nvSpPr>
          <p:cNvPr id="5" name="TextBox 4"/>
          <p:cNvSpPr txBox="1"/>
          <p:nvPr/>
        </p:nvSpPr>
        <p:spPr>
          <a:xfrm>
            <a:off x="9967604" y="901525"/>
            <a:ext cx="1359526" cy="461665"/>
          </a:xfrm>
          <a:prstGeom prst="rect">
            <a:avLst/>
          </a:prstGeom>
          <a:noFill/>
        </p:spPr>
        <p:txBody>
          <a:bodyPr wrap="square" rtlCol="0">
            <a:spAutoFit/>
          </a:bodyPr>
          <a:lstStyle/>
          <a:p>
            <a:pPr algn="ctr"/>
            <a:r>
              <a:rPr lang="en-US" sz="2400" b="1" dirty="0"/>
              <a:t>34-6</a:t>
            </a:r>
          </a:p>
        </p:txBody>
      </p:sp>
    </p:spTree>
    <p:extLst>
      <p:ext uri="{BB962C8B-B14F-4D97-AF65-F5344CB8AC3E}">
        <p14:creationId xmlns:p14="http://schemas.microsoft.com/office/powerpoint/2010/main" val="35679257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2CD1A03-FE8A-4876-854C-3DFDFE310225}"/>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Hazardous Materials Response</a:t>
            </a:r>
          </a:p>
        </p:txBody>
      </p:sp>
      <p:sp>
        <p:nvSpPr>
          <p:cNvPr id="3" name="Text Placeholder 2">
            <a:extLst>
              <a:ext uri="{FF2B5EF4-FFF2-40B4-BE49-F238E27FC236}">
                <a16:creationId xmlns:a16="http://schemas.microsoft.com/office/drawing/2014/main" xmlns="" id="{E295C195-7B64-4E23-B1F2-9DAE6C674C86}"/>
              </a:ext>
            </a:extLst>
          </p:cNvPr>
          <p:cNvSpPr>
            <a:spLocks noGrp="1"/>
          </p:cNvSpPr>
          <p:nvPr>
            <p:ph sz="half" idx="1"/>
          </p:nvPr>
        </p:nvSpPr>
        <p:spPr>
          <a:xfrm>
            <a:off x="268026" y="1815169"/>
            <a:ext cx="5508607" cy="4682574"/>
          </a:xfrm>
        </p:spPr>
        <p:txBody>
          <a:bodyPr>
            <a:normAutofit/>
          </a:bodyPr>
          <a:lstStyle/>
          <a:p>
            <a:pPr>
              <a:lnSpc>
                <a:spcPct val="90000"/>
              </a:lnSpc>
            </a:pPr>
            <a:r>
              <a:rPr lang="en-US" dirty="0"/>
              <a:t>Each hazardous material that is in transit must be identified by a specific placard.</a:t>
            </a:r>
          </a:p>
          <a:p>
            <a:pPr lvl="1">
              <a:lnSpc>
                <a:spcPct val="90000"/>
              </a:lnSpc>
            </a:pPr>
            <a:r>
              <a:rPr lang="en-US" dirty="0"/>
              <a:t>Required by the DOT and the National Fire Protection Association (NFPA)</a:t>
            </a:r>
          </a:p>
          <a:p>
            <a:pPr>
              <a:lnSpc>
                <a:spcPct val="90000"/>
              </a:lnSpc>
            </a:pPr>
            <a:r>
              <a:rPr lang="en-US" dirty="0"/>
              <a:t>NFPA safety diamond</a:t>
            </a:r>
          </a:p>
          <a:p>
            <a:pPr lvl="1">
              <a:lnSpc>
                <a:spcPct val="90000"/>
              </a:lnSpc>
            </a:pPr>
            <a:r>
              <a:rPr lang="en-US" dirty="0"/>
              <a:t>D</a:t>
            </a:r>
            <a:r>
              <a:rPr lang="en-US" u="none" strike="noStrike" baseline="0" dirty="0"/>
              <a:t>iamond-shaped placard </a:t>
            </a:r>
          </a:p>
          <a:p>
            <a:pPr lvl="1">
              <a:lnSpc>
                <a:spcPct val="90000"/>
              </a:lnSpc>
            </a:pPr>
            <a:r>
              <a:rPr lang="en-US" dirty="0"/>
              <a:t>C</a:t>
            </a:r>
            <a:r>
              <a:rPr lang="en-US" u="none" strike="noStrike" baseline="0" dirty="0"/>
              <a:t>ontains four smaller, color-coded diamond-shaped fields</a:t>
            </a:r>
          </a:p>
          <a:p>
            <a:pPr lvl="1">
              <a:lnSpc>
                <a:spcPct val="90000"/>
              </a:lnSpc>
            </a:pPr>
            <a:r>
              <a:rPr lang="en-US" dirty="0"/>
              <a:t>E</a:t>
            </a:r>
            <a:r>
              <a:rPr lang="en-US" u="none" strike="noStrike" baseline="0" dirty="0"/>
              <a:t>ach of which identifies the known hazards for a given material:</a:t>
            </a:r>
          </a:p>
          <a:p>
            <a:pPr lvl="2">
              <a:lnSpc>
                <a:spcPct val="90000"/>
              </a:lnSpc>
            </a:pPr>
            <a:r>
              <a:rPr lang="en-US" u="none" strike="noStrike" baseline="0" dirty="0"/>
              <a:t>Flammability (red)</a:t>
            </a:r>
          </a:p>
          <a:p>
            <a:pPr lvl="2">
              <a:lnSpc>
                <a:spcPct val="90000"/>
              </a:lnSpc>
            </a:pPr>
            <a:r>
              <a:rPr lang="en-US" u="none" strike="noStrike" baseline="0" dirty="0"/>
              <a:t>Health hazard (blue)</a:t>
            </a:r>
          </a:p>
          <a:p>
            <a:pPr lvl="2">
              <a:lnSpc>
                <a:spcPct val="90000"/>
              </a:lnSpc>
            </a:pPr>
            <a:r>
              <a:rPr lang="en-US" u="none" strike="noStrike" baseline="0" dirty="0"/>
              <a:t>Chemical reactivity (yellow)</a:t>
            </a:r>
          </a:p>
          <a:p>
            <a:pPr lvl="2">
              <a:lnSpc>
                <a:spcPct val="90000"/>
              </a:lnSpc>
            </a:pPr>
            <a:r>
              <a:rPr lang="en-US" u="none" strike="noStrike" baseline="0" dirty="0"/>
              <a:t>Special precautions (white)</a:t>
            </a:r>
          </a:p>
        </p:txBody>
      </p:sp>
      <p:pic>
        <p:nvPicPr>
          <p:cNvPr id="5" name="Picture 4"/>
          <p:cNvPicPr>
            <a:picLocks noChangeAspect="1"/>
          </p:cNvPicPr>
          <p:nvPr/>
        </p:nvPicPr>
        <p:blipFill>
          <a:blip r:embed="rId2"/>
          <a:stretch>
            <a:fillRect/>
          </a:stretch>
        </p:blipFill>
        <p:spPr>
          <a:xfrm>
            <a:off x="9967604" y="449547"/>
            <a:ext cx="1359526" cy="1365622"/>
          </a:xfrm>
          <a:prstGeom prst="rect">
            <a:avLst/>
          </a:prstGeom>
        </p:spPr>
      </p:pic>
      <p:sp>
        <p:nvSpPr>
          <p:cNvPr id="6" name="TextBox 5"/>
          <p:cNvSpPr txBox="1"/>
          <p:nvPr/>
        </p:nvSpPr>
        <p:spPr>
          <a:xfrm>
            <a:off x="10272405" y="892289"/>
            <a:ext cx="1359526" cy="461665"/>
          </a:xfrm>
          <a:prstGeom prst="rect">
            <a:avLst/>
          </a:prstGeom>
          <a:noFill/>
        </p:spPr>
        <p:txBody>
          <a:bodyPr wrap="square" rtlCol="0">
            <a:spAutoFit/>
          </a:bodyPr>
          <a:lstStyle/>
          <a:p>
            <a:r>
              <a:rPr lang="en-US" sz="2400" b="1" dirty="0"/>
              <a:t>34-6</a:t>
            </a:r>
          </a:p>
        </p:txBody>
      </p:sp>
      <p:pic>
        <p:nvPicPr>
          <p:cNvPr id="2050" name="Picture 2" descr="Photo shows a diamond-shaped N F P A hazard identification system placard. The placard is divided into four diamonds of different colors with numbers inset in three of them and each has a label at the border. Red has the number three and is labeled Flammability, Yellow has the number 2 and is labeled reactivity, Blue has the number two and is labeled health, the white has no number and is labeled special hazard. Illustration shows the diamond with four colored diamonds within. Red flammability, yellow instability, White Special Hazard, Blue Health is typed in the respective colored part." title="Photo A shows a diamond-shaped N F P A hazard identification system placard. Illustration B shows the diamond with four colored diamonds within.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666" y="2225820"/>
            <a:ext cx="5995987" cy="3405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3496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653176-5BBF-4C53-A347-4B30A5EF82C3}"/>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Hazardous</a:t>
            </a:r>
            <a:r>
              <a:rPr lang="en-US" b="1" i="0" u="none" strike="noStrike" kern="1600" dirty="0"/>
              <a:t> Materials Response</a:t>
            </a:r>
            <a:endParaRPr lang="en-US" b="1" i="0" u="none" strike="noStrike" kern="1600" baseline="0" dirty="0"/>
          </a:p>
        </p:txBody>
      </p:sp>
      <p:sp>
        <p:nvSpPr>
          <p:cNvPr id="3" name="Text Placeholder 2">
            <a:extLst>
              <a:ext uri="{FF2B5EF4-FFF2-40B4-BE49-F238E27FC236}">
                <a16:creationId xmlns:a16="http://schemas.microsoft.com/office/drawing/2014/main" xmlns="" id="{D2410F79-B4AF-4031-BA17-507F68E82BA9}"/>
              </a:ext>
            </a:extLst>
          </p:cNvPr>
          <p:cNvSpPr>
            <a:spLocks noGrp="1"/>
          </p:cNvSpPr>
          <p:nvPr>
            <p:ph sz="half" idx="1"/>
          </p:nvPr>
        </p:nvSpPr>
        <p:spPr>
          <a:xfrm>
            <a:off x="685800" y="1976583"/>
            <a:ext cx="4855464" cy="4292048"/>
          </a:xfrm>
        </p:spPr>
        <p:txBody>
          <a:bodyPr>
            <a:normAutofit/>
          </a:bodyPr>
          <a:lstStyle/>
          <a:p>
            <a:pPr marR="0" lvl="0" rtl="0">
              <a:lnSpc>
                <a:spcPct val="90000"/>
              </a:lnSpc>
            </a:pPr>
            <a:r>
              <a:rPr lang="en-US" u="none" strike="noStrike" baseline="0" dirty="0"/>
              <a:t>Hazmat incidents are managed using the Incident</a:t>
            </a:r>
            <a:r>
              <a:rPr lang="en-US" u="none" strike="noStrike" dirty="0"/>
              <a:t> </a:t>
            </a:r>
            <a:r>
              <a:rPr lang="en-US" u="none" strike="noStrike" baseline="0" dirty="0"/>
              <a:t>Command System. </a:t>
            </a:r>
          </a:p>
          <a:p>
            <a:pPr>
              <a:lnSpc>
                <a:spcPct val="90000"/>
              </a:lnSpc>
            </a:pPr>
            <a:r>
              <a:rPr lang="en-US" dirty="0"/>
              <a:t>H</a:t>
            </a:r>
            <a:r>
              <a:rPr lang="en-US" u="none" strike="noStrike" baseline="0" dirty="0"/>
              <a:t>azmat safety officer:</a:t>
            </a:r>
          </a:p>
          <a:p>
            <a:pPr lvl="1">
              <a:lnSpc>
                <a:spcPct val="90000"/>
              </a:lnSpc>
            </a:pPr>
            <a:r>
              <a:rPr lang="en-US" dirty="0"/>
              <a:t>R</a:t>
            </a:r>
            <a:r>
              <a:rPr lang="en-US" u="none" strike="noStrike" baseline="0" dirty="0"/>
              <a:t>eports directly to an incident commander</a:t>
            </a:r>
          </a:p>
          <a:p>
            <a:pPr lvl="1">
              <a:lnSpc>
                <a:spcPct val="90000"/>
              </a:lnSpc>
            </a:pPr>
            <a:r>
              <a:rPr lang="en-US" dirty="0"/>
              <a:t>E</a:t>
            </a:r>
            <a:r>
              <a:rPr lang="en-US" u="none" strike="noStrike" baseline="0" dirty="0"/>
              <a:t>nsures the safety of personnel responding to the incident. </a:t>
            </a:r>
          </a:p>
          <a:p>
            <a:pPr marR="0" lvl="0" rtl="0">
              <a:lnSpc>
                <a:spcPct val="90000"/>
              </a:lnSpc>
            </a:pPr>
            <a:r>
              <a:rPr lang="en-US" u="none" strike="noStrike" baseline="0" dirty="0"/>
              <a:t>The Hazmat ICS operations branch includes a hazmat entry team, with backup decontamination personnel, and medical sector personnel.</a:t>
            </a:r>
          </a:p>
        </p:txBody>
      </p:sp>
      <p:pic>
        <p:nvPicPr>
          <p:cNvPr id="5" name="Picture 4"/>
          <p:cNvPicPr>
            <a:picLocks noChangeAspect="1"/>
          </p:cNvPicPr>
          <p:nvPr/>
        </p:nvPicPr>
        <p:blipFill>
          <a:blip r:embed="rId2"/>
          <a:stretch>
            <a:fillRect/>
          </a:stretch>
        </p:blipFill>
        <p:spPr>
          <a:xfrm>
            <a:off x="9967604" y="449547"/>
            <a:ext cx="1359526" cy="1365622"/>
          </a:xfrm>
          <a:prstGeom prst="rect">
            <a:avLst/>
          </a:prstGeom>
        </p:spPr>
      </p:pic>
      <p:sp>
        <p:nvSpPr>
          <p:cNvPr id="6" name="TextBox 5"/>
          <p:cNvSpPr txBox="1"/>
          <p:nvPr/>
        </p:nvSpPr>
        <p:spPr>
          <a:xfrm>
            <a:off x="9967604" y="901525"/>
            <a:ext cx="1359526" cy="461665"/>
          </a:xfrm>
          <a:prstGeom prst="rect">
            <a:avLst/>
          </a:prstGeom>
          <a:noFill/>
        </p:spPr>
        <p:txBody>
          <a:bodyPr wrap="square" rtlCol="0">
            <a:spAutoFit/>
          </a:bodyPr>
          <a:lstStyle/>
          <a:p>
            <a:pPr algn="ctr"/>
            <a:r>
              <a:rPr lang="en-US" sz="2400" b="1" dirty="0"/>
              <a:t>34-2</a:t>
            </a:r>
          </a:p>
        </p:txBody>
      </p:sp>
      <p:pic>
        <p:nvPicPr>
          <p:cNvPr id="3074" name="Picture 2" descr="Photo shows a member of a response entry team with protective suit pulled half way up to the hips and pulling on the boots with the help of another memb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39585" y="2119625"/>
            <a:ext cx="3472006" cy="3576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6592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E653176-5BBF-4C53-A347-4B30A5EF82C3}"/>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Hazardous</a:t>
            </a:r>
            <a:r>
              <a:rPr lang="en-US" b="1" i="0" u="none" strike="noStrike" kern="1600" dirty="0"/>
              <a:t> Materials Response</a:t>
            </a:r>
            <a:endParaRPr lang="en-US" b="1" i="0" u="none" strike="noStrike" kern="1600" baseline="0" dirty="0"/>
          </a:p>
        </p:txBody>
      </p:sp>
      <p:sp>
        <p:nvSpPr>
          <p:cNvPr id="3" name="Text Placeholder 2">
            <a:extLst>
              <a:ext uri="{FF2B5EF4-FFF2-40B4-BE49-F238E27FC236}">
                <a16:creationId xmlns:a16="http://schemas.microsoft.com/office/drawing/2014/main" xmlns="" id="{D2410F79-B4AF-4031-BA17-507F68E82BA9}"/>
              </a:ext>
            </a:extLst>
          </p:cNvPr>
          <p:cNvSpPr>
            <a:spLocks noGrp="1"/>
          </p:cNvSpPr>
          <p:nvPr>
            <p:ph sz="half" idx="1"/>
          </p:nvPr>
        </p:nvSpPr>
        <p:spPr>
          <a:xfrm>
            <a:off x="561975" y="2123509"/>
            <a:ext cx="4855464" cy="4324743"/>
          </a:xfrm>
        </p:spPr>
        <p:txBody>
          <a:bodyPr>
            <a:normAutofit/>
          </a:bodyPr>
          <a:lstStyle/>
          <a:p>
            <a:pPr marR="0" lvl="0" rtl="0">
              <a:lnSpc>
                <a:spcPct val="90000"/>
              </a:lnSpc>
            </a:pPr>
            <a:r>
              <a:rPr lang="en-US" dirty="0"/>
              <a:t>M</a:t>
            </a:r>
            <a:r>
              <a:rPr lang="en-US" u="none" strike="noStrike" baseline="0" dirty="0"/>
              <a:t>ost hazmat incidents in the United States are unintentional.</a:t>
            </a:r>
          </a:p>
          <a:p>
            <a:pPr>
              <a:lnSpc>
                <a:spcPct val="90000"/>
              </a:lnSpc>
            </a:pPr>
            <a:r>
              <a:rPr lang="en-US" dirty="0"/>
              <a:t>An intentional hazmat incident is considered an act of terrorism.</a:t>
            </a:r>
            <a:endParaRPr lang="en-US" u="none" strike="noStrike" baseline="0" dirty="0"/>
          </a:p>
          <a:p>
            <a:pPr lvl="1">
              <a:lnSpc>
                <a:spcPct val="90000"/>
              </a:lnSpc>
            </a:pPr>
            <a:r>
              <a:rPr lang="en-US" u="none" strike="noStrike" baseline="0" dirty="0"/>
              <a:t>Management of a hazmat terrorist event also utilizes the ICS structure.</a:t>
            </a:r>
          </a:p>
          <a:p>
            <a:pPr lvl="1">
              <a:lnSpc>
                <a:spcPct val="90000"/>
              </a:lnSpc>
            </a:pPr>
            <a:r>
              <a:rPr lang="en-US" dirty="0"/>
              <a:t>Also fall under the jurisdiction of the federal government a</a:t>
            </a:r>
            <a:r>
              <a:rPr lang="en-US" u="none" strike="noStrike" baseline="0" dirty="0"/>
              <a:t>s all terrorist events are considered criminal acts</a:t>
            </a:r>
          </a:p>
        </p:txBody>
      </p:sp>
      <p:pic>
        <p:nvPicPr>
          <p:cNvPr id="5" name="Picture 4"/>
          <p:cNvPicPr>
            <a:picLocks noChangeAspect="1"/>
          </p:cNvPicPr>
          <p:nvPr/>
        </p:nvPicPr>
        <p:blipFill>
          <a:blip r:embed="rId2"/>
          <a:stretch>
            <a:fillRect/>
          </a:stretch>
        </p:blipFill>
        <p:spPr>
          <a:xfrm>
            <a:off x="9967604" y="449547"/>
            <a:ext cx="1359526" cy="1365622"/>
          </a:xfrm>
          <a:prstGeom prst="rect">
            <a:avLst/>
          </a:prstGeom>
        </p:spPr>
      </p:pic>
      <p:sp>
        <p:nvSpPr>
          <p:cNvPr id="6" name="TextBox 5"/>
          <p:cNvSpPr txBox="1"/>
          <p:nvPr/>
        </p:nvSpPr>
        <p:spPr>
          <a:xfrm>
            <a:off x="9967604" y="901525"/>
            <a:ext cx="1359526" cy="461665"/>
          </a:xfrm>
          <a:prstGeom prst="rect">
            <a:avLst/>
          </a:prstGeom>
          <a:noFill/>
        </p:spPr>
        <p:txBody>
          <a:bodyPr wrap="square" rtlCol="0">
            <a:spAutoFit/>
          </a:bodyPr>
          <a:lstStyle/>
          <a:p>
            <a:pPr algn="ctr"/>
            <a:r>
              <a:rPr lang="en-US" sz="2400" b="1" dirty="0"/>
              <a:t>34-2</a:t>
            </a:r>
          </a:p>
        </p:txBody>
      </p:sp>
      <p:pic>
        <p:nvPicPr>
          <p:cNvPr id="9" name="Picture 2" descr="Photo shows a member of a response entry team with protective suit pulled half way up to the hips and pulling on the boots with the help of another membe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39585" y="2119625"/>
            <a:ext cx="3472006" cy="3576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5067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073474-5C87-4480-A203-E82B79C03F34}"/>
              </a:ext>
            </a:extLst>
          </p:cNvPr>
          <p:cNvSpPr>
            <a:spLocks noGrp="1"/>
          </p:cNvSpPr>
          <p:nvPr>
            <p:ph type="title"/>
          </p:nvPr>
        </p:nvSpPr>
        <p:spPr/>
        <p:txBody>
          <a:bodyPr>
            <a:normAutofit/>
          </a:bodyPr>
          <a:lstStyle/>
          <a:p>
            <a:pPr marR="0" rtl="0"/>
            <a:r>
              <a:rPr lang="en-US" b="1" i="0" u="none" strike="noStrike" kern="1600" baseline="0" dirty="0">
                <a:latin typeface="Arial" panose="020B0604020202020204" pitchFamily="34" charset="0"/>
              </a:rPr>
              <a:t>Hazardous Materials Response: HAZWOPER</a:t>
            </a:r>
          </a:p>
        </p:txBody>
      </p:sp>
      <p:sp>
        <p:nvSpPr>
          <p:cNvPr id="3" name="Text Placeholder 2">
            <a:extLst>
              <a:ext uri="{FF2B5EF4-FFF2-40B4-BE49-F238E27FC236}">
                <a16:creationId xmlns:a16="http://schemas.microsoft.com/office/drawing/2014/main" xmlns="" id="{F0A6C42C-F7B2-4CC7-86BA-628D30578534}"/>
              </a:ext>
            </a:extLst>
          </p:cNvPr>
          <p:cNvSpPr>
            <a:spLocks noGrp="1"/>
          </p:cNvSpPr>
          <p:nvPr>
            <p:ph type="body" idx="1"/>
          </p:nvPr>
        </p:nvSpPr>
        <p:spPr/>
        <p:txBody>
          <a:bodyPr>
            <a:normAutofit/>
          </a:bodyPr>
          <a:lstStyle/>
          <a:p>
            <a:pPr marR="0" lvl="0" rtl="0"/>
            <a:r>
              <a:rPr lang="en-US" u="none" strike="noStrike" baseline="0" dirty="0">
                <a:latin typeface="Arial" panose="020B0604020202020204" pitchFamily="34" charset="0"/>
              </a:rPr>
              <a:t>The response to and decontamination of a hazmat site are conducted in accordance with Occupational Safety and Health Administration standards. </a:t>
            </a:r>
          </a:p>
          <a:p>
            <a:pPr lvl="1"/>
            <a:r>
              <a:rPr lang="en-US" dirty="0"/>
              <a:t>S</a:t>
            </a:r>
            <a:r>
              <a:rPr lang="en-US" u="none" strike="noStrike" baseline="0" dirty="0">
                <a:latin typeface="Arial" panose="020B0604020202020204" pitchFamily="34" charset="0"/>
              </a:rPr>
              <a:t>tandards are referred to as </a:t>
            </a:r>
            <a:r>
              <a:rPr lang="en-US" u="dbl" strike="noStrike" dirty="0">
                <a:solidFill>
                  <a:srgbClr val="FF0000"/>
                </a:solidFill>
              </a:rPr>
              <a:t>HAZWOPER</a:t>
            </a:r>
            <a:r>
              <a:rPr lang="en-US" strike="noStrike" dirty="0">
                <a:solidFill>
                  <a:schemeClr val="tx2"/>
                </a:solidFill>
              </a:rPr>
              <a:t>.</a:t>
            </a:r>
            <a:endParaRPr lang="en-US" dirty="0">
              <a:solidFill>
                <a:schemeClr val="tx2"/>
              </a:solidFill>
            </a:endParaRPr>
          </a:p>
          <a:p>
            <a:pPr lvl="2"/>
            <a:r>
              <a:rPr lang="en-US" u="sng" strike="noStrike" baseline="0" dirty="0">
                <a:latin typeface="Arial" panose="020B0604020202020204" pitchFamily="34" charset="0"/>
              </a:rPr>
              <a:t>HAZ</a:t>
            </a:r>
            <a:r>
              <a:rPr lang="en-US" u="none" strike="noStrike" baseline="0" dirty="0">
                <a:latin typeface="Arial" panose="020B0604020202020204" pitchFamily="34" charset="0"/>
              </a:rPr>
              <a:t>ardous </a:t>
            </a:r>
            <a:r>
              <a:rPr lang="en-US" u="sng" strike="noStrike" baseline="0" dirty="0">
                <a:latin typeface="Arial" panose="020B0604020202020204" pitchFamily="34" charset="0"/>
              </a:rPr>
              <a:t>W</a:t>
            </a:r>
            <a:r>
              <a:rPr lang="en-US" u="none" strike="noStrike" baseline="0" dirty="0">
                <a:latin typeface="Arial" panose="020B0604020202020204" pitchFamily="34" charset="0"/>
              </a:rPr>
              <a:t>aste </a:t>
            </a:r>
            <a:r>
              <a:rPr lang="en-US" u="sng" strike="noStrike" baseline="0" dirty="0">
                <a:latin typeface="Arial" panose="020B0604020202020204" pitchFamily="34" charset="0"/>
              </a:rPr>
              <a:t>O</a:t>
            </a:r>
            <a:r>
              <a:rPr lang="en-US" u="none" strike="noStrike" baseline="0" dirty="0">
                <a:latin typeface="Arial" panose="020B0604020202020204" pitchFamily="34" charset="0"/>
              </a:rPr>
              <a:t>perations and </a:t>
            </a:r>
            <a:r>
              <a:rPr lang="en-US" u="sng" strike="noStrike" baseline="0" dirty="0">
                <a:latin typeface="Arial" panose="020B0604020202020204" pitchFamily="34" charset="0"/>
              </a:rPr>
              <a:t>E</a:t>
            </a:r>
            <a:r>
              <a:rPr lang="en-US" u="none" strike="noStrike" baseline="0" dirty="0">
                <a:latin typeface="Arial" panose="020B0604020202020204" pitchFamily="34" charset="0"/>
              </a:rPr>
              <a:t>mergency </a:t>
            </a:r>
            <a:r>
              <a:rPr lang="en-US" u="sng" strike="noStrike" baseline="0" dirty="0">
                <a:latin typeface="Arial" panose="020B0604020202020204" pitchFamily="34" charset="0"/>
              </a:rPr>
              <a:t>R</a:t>
            </a:r>
            <a:r>
              <a:rPr lang="en-US" u="none" strike="noStrike" baseline="0" dirty="0">
                <a:latin typeface="Arial" panose="020B0604020202020204" pitchFamily="34" charset="0"/>
              </a:rPr>
              <a:t>esponse</a:t>
            </a:r>
          </a:p>
          <a:p>
            <a:r>
              <a:rPr lang="en-US" dirty="0"/>
              <a:t>F</a:t>
            </a:r>
            <a:r>
              <a:rPr lang="en-US" u="none" strike="noStrike" baseline="0" dirty="0">
                <a:latin typeface="Arial" panose="020B0604020202020204" pitchFamily="34" charset="0"/>
              </a:rPr>
              <a:t>ederal government mandates HAZWOPER training for any worker in an environment in which uncontrolled hazardous materials may be encountered. </a:t>
            </a:r>
          </a:p>
        </p:txBody>
      </p:sp>
      <p:pic>
        <p:nvPicPr>
          <p:cNvPr id="4" name="Picture 3"/>
          <p:cNvPicPr>
            <a:picLocks noChangeAspect="1"/>
          </p:cNvPicPr>
          <p:nvPr/>
        </p:nvPicPr>
        <p:blipFill>
          <a:blip r:embed="rId2"/>
          <a:stretch>
            <a:fillRect/>
          </a:stretch>
        </p:blipFill>
        <p:spPr>
          <a:xfrm>
            <a:off x="9967604" y="449547"/>
            <a:ext cx="1359526" cy="1365622"/>
          </a:xfrm>
          <a:prstGeom prst="rect">
            <a:avLst/>
          </a:prstGeom>
        </p:spPr>
      </p:pic>
      <p:sp>
        <p:nvSpPr>
          <p:cNvPr id="5" name="TextBox 4"/>
          <p:cNvSpPr txBox="1"/>
          <p:nvPr/>
        </p:nvSpPr>
        <p:spPr>
          <a:xfrm>
            <a:off x="10272405" y="892289"/>
            <a:ext cx="1359526" cy="461665"/>
          </a:xfrm>
          <a:prstGeom prst="rect">
            <a:avLst/>
          </a:prstGeom>
          <a:noFill/>
        </p:spPr>
        <p:txBody>
          <a:bodyPr wrap="square" rtlCol="0">
            <a:spAutoFit/>
          </a:bodyPr>
          <a:lstStyle/>
          <a:p>
            <a:r>
              <a:rPr lang="en-US" sz="2400" b="1" dirty="0"/>
              <a:t>34-5</a:t>
            </a:r>
          </a:p>
        </p:txBody>
      </p:sp>
    </p:spTree>
    <p:extLst>
      <p:ext uri="{BB962C8B-B14F-4D97-AF65-F5344CB8AC3E}">
        <p14:creationId xmlns:p14="http://schemas.microsoft.com/office/powerpoint/2010/main" val="6753488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A073474-5C87-4480-A203-E82B79C03F34}"/>
              </a:ext>
            </a:extLst>
          </p:cNvPr>
          <p:cNvSpPr>
            <a:spLocks noGrp="1"/>
          </p:cNvSpPr>
          <p:nvPr>
            <p:ph type="title"/>
          </p:nvPr>
        </p:nvSpPr>
        <p:spPr/>
        <p:txBody>
          <a:bodyPr>
            <a:normAutofit/>
          </a:bodyPr>
          <a:lstStyle/>
          <a:p>
            <a:pPr marR="0" rtl="0"/>
            <a:r>
              <a:rPr lang="en-US" b="1" i="0" u="none" strike="noStrike" kern="1600" baseline="0" dirty="0">
                <a:latin typeface="Arial" panose="020B0604020202020204" pitchFamily="34" charset="0"/>
              </a:rPr>
              <a:t>Hazardous Materials Response: HAZWOPER Training</a:t>
            </a:r>
          </a:p>
        </p:txBody>
      </p:sp>
      <p:sp>
        <p:nvSpPr>
          <p:cNvPr id="3" name="Text Placeholder 2">
            <a:extLst>
              <a:ext uri="{FF2B5EF4-FFF2-40B4-BE49-F238E27FC236}">
                <a16:creationId xmlns:a16="http://schemas.microsoft.com/office/drawing/2014/main" xmlns="" id="{F0A6C42C-F7B2-4CC7-86BA-628D30578534}"/>
              </a:ext>
            </a:extLst>
          </p:cNvPr>
          <p:cNvSpPr>
            <a:spLocks noGrp="1"/>
          </p:cNvSpPr>
          <p:nvPr>
            <p:ph type="body" idx="1"/>
          </p:nvPr>
        </p:nvSpPr>
        <p:spPr/>
        <p:txBody>
          <a:bodyPr>
            <a:normAutofit/>
          </a:bodyPr>
          <a:lstStyle/>
          <a:p>
            <a:pPr marR="0" lvl="0" rtl="0"/>
            <a:r>
              <a:rPr lang="en-US" u="none" strike="noStrike" baseline="0" dirty="0">
                <a:latin typeface="Arial" panose="020B0604020202020204" pitchFamily="34" charset="0"/>
              </a:rPr>
              <a:t>Typical training covers:</a:t>
            </a:r>
          </a:p>
          <a:p>
            <a:pPr lvl="1"/>
            <a:r>
              <a:rPr lang="en-US" u="none" strike="noStrike" baseline="0" dirty="0">
                <a:latin typeface="Arial" panose="020B0604020202020204" pitchFamily="34" charset="0"/>
              </a:rPr>
              <a:t>The types of hazardous materials present and their associated risks</a:t>
            </a:r>
          </a:p>
          <a:p>
            <a:pPr lvl="1"/>
            <a:r>
              <a:rPr lang="en-US" u="none" strike="noStrike" baseline="0" dirty="0">
                <a:latin typeface="Arial" panose="020B0604020202020204" pitchFamily="34" charset="0"/>
              </a:rPr>
              <a:t>Recognition of hazardous materials</a:t>
            </a:r>
          </a:p>
          <a:p>
            <a:pPr lvl="1"/>
            <a:r>
              <a:rPr lang="en-US" u="none" strike="noStrike" baseline="0" dirty="0">
                <a:latin typeface="Arial" panose="020B0604020202020204" pitchFamily="34" charset="0"/>
              </a:rPr>
              <a:t>Procedures relating to hazmat response, PPE, and containment and decontamination</a:t>
            </a:r>
          </a:p>
          <a:p>
            <a:pPr marR="0" lvl="0" rtl="0"/>
            <a:r>
              <a:rPr lang="en-US" u="none" strike="noStrike" baseline="0" dirty="0">
                <a:latin typeface="Arial" panose="020B0604020202020204" pitchFamily="34" charset="0"/>
              </a:rPr>
              <a:t> Training requirements generally include classroom and practical training, formal certification, and annual refresher training.</a:t>
            </a:r>
          </a:p>
        </p:txBody>
      </p:sp>
    </p:spTree>
    <p:extLst>
      <p:ext uri="{BB962C8B-B14F-4D97-AF65-F5344CB8AC3E}">
        <p14:creationId xmlns:p14="http://schemas.microsoft.com/office/powerpoint/2010/main" val="24393608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938C9F6-8870-4955-B6C8-17B9EC93E351}"/>
              </a:ext>
            </a:extLst>
          </p:cNvPr>
          <p:cNvSpPr>
            <a:spLocks noGrp="1"/>
          </p:cNvSpPr>
          <p:nvPr>
            <p:ph type="title"/>
          </p:nvPr>
        </p:nvSpPr>
        <p:spPr/>
        <p:txBody>
          <a:bodyPr>
            <a:normAutofit/>
          </a:bodyPr>
          <a:lstStyle/>
          <a:p>
            <a:pPr marR="0" rtl="0"/>
            <a:r>
              <a:rPr lang="en-US" b="1" i="0" u="none" strike="noStrike" kern="1600" baseline="0" dirty="0">
                <a:latin typeface="Arial" panose="020B0604020202020204" pitchFamily="34" charset="0"/>
              </a:rPr>
              <a:t>Hazardous Materials Response: Management</a:t>
            </a:r>
          </a:p>
        </p:txBody>
      </p:sp>
      <p:sp>
        <p:nvSpPr>
          <p:cNvPr id="3" name="Text Placeholder 2">
            <a:extLst>
              <a:ext uri="{FF2B5EF4-FFF2-40B4-BE49-F238E27FC236}">
                <a16:creationId xmlns:a16="http://schemas.microsoft.com/office/drawing/2014/main" xmlns="" id="{CC8E97A5-360E-4C66-BD40-8019B77E21C5}"/>
              </a:ext>
            </a:extLst>
          </p:cNvPr>
          <p:cNvSpPr>
            <a:spLocks noGrp="1"/>
          </p:cNvSpPr>
          <p:nvPr>
            <p:ph type="body" idx="1"/>
          </p:nvPr>
        </p:nvSpPr>
        <p:spPr/>
        <p:txBody>
          <a:bodyPr/>
          <a:lstStyle/>
          <a:p>
            <a:pPr marR="0" lvl="0" rtl="0"/>
            <a:r>
              <a:rPr lang="en-US" dirty="0"/>
              <a:t>I</a:t>
            </a:r>
            <a:r>
              <a:rPr lang="en-US" u="none" strike="noStrike" baseline="0" dirty="0">
                <a:latin typeface="Arial" panose="020B0604020202020204" pitchFamily="34" charset="0"/>
              </a:rPr>
              <a:t>nitial management of a hazmat incident:</a:t>
            </a:r>
          </a:p>
          <a:p>
            <a:pPr lvl="1"/>
            <a:r>
              <a:rPr lang="en-US" dirty="0"/>
              <a:t>P</a:t>
            </a:r>
            <a:r>
              <a:rPr lang="en-US" u="none" strike="noStrike" baseline="0" dirty="0">
                <a:latin typeface="Arial" panose="020B0604020202020204" pitchFamily="34" charset="0"/>
              </a:rPr>
              <a:t>revent members of the public from contacting the hazardous material by establishing an isolation perimeter to prevent their entry. </a:t>
            </a:r>
          </a:p>
          <a:p>
            <a:r>
              <a:rPr lang="en-US" dirty="0"/>
              <a:t>Isolation Perimeter:</a:t>
            </a:r>
          </a:p>
          <a:p>
            <a:pPr lvl="1"/>
            <a:r>
              <a:rPr lang="en-US" dirty="0"/>
              <a:t>B</a:t>
            </a:r>
            <a:r>
              <a:rPr lang="en-US" u="none" strike="noStrike" baseline="0" dirty="0">
                <a:latin typeface="Arial" panose="020B0604020202020204" pitchFamily="34" charset="0"/>
              </a:rPr>
              <a:t>oundary may be established by placing traffic cones at street intersections or by stringing barrier tape around buildings.</a:t>
            </a:r>
          </a:p>
          <a:p>
            <a:pPr lvl="1"/>
            <a:r>
              <a:rPr lang="en-US" u="none" strike="noStrike" baseline="0" dirty="0">
                <a:latin typeface="Arial" panose="020B0604020202020204" pitchFamily="34" charset="0"/>
              </a:rPr>
              <a:t>Emergency responders may need to enforce the boundary with their physical presence.</a:t>
            </a:r>
          </a:p>
        </p:txBody>
      </p:sp>
      <p:pic>
        <p:nvPicPr>
          <p:cNvPr id="4" name="Picture 3"/>
          <p:cNvPicPr>
            <a:picLocks noChangeAspect="1"/>
          </p:cNvPicPr>
          <p:nvPr/>
        </p:nvPicPr>
        <p:blipFill>
          <a:blip r:embed="rId2"/>
          <a:stretch>
            <a:fillRect/>
          </a:stretch>
        </p:blipFill>
        <p:spPr>
          <a:xfrm>
            <a:off x="9967604" y="449547"/>
            <a:ext cx="1359526" cy="1365622"/>
          </a:xfrm>
          <a:prstGeom prst="rect">
            <a:avLst/>
          </a:prstGeom>
        </p:spPr>
      </p:pic>
      <p:sp>
        <p:nvSpPr>
          <p:cNvPr id="5" name="TextBox 4"/>
          <p:cNvSpPr txBox="1"/>
          <p:nvPr/>
        </p:nvSpPr>
        <p:spPr>
          <a:xfrm>
            <a:off x="10272405" y="892289"/>
            <a:ext cx="1359526" cy="461665"/>
          </a:xfrm>
          <a:prstGeom prst="rect">
            <a:avLst/>
          </a:prstGeom>
          <a:noFill/>
        </p:spPr>
        <p:txBody>
          <a:bodyPr wrap="square" rtlCol="0">
            <a:spAutoFit/>
          </a:bodyPr>
          <a:lstStyle/>
          <a:p>
            <a:r>
              <a:rPr lang="en-US" sz="2400" b="1" dirty="0"/>
              <a:t>34-7</a:t>
            </a:r>
          </a:p>
        </p:txBody>
      </p:sp>
    </p:spTree>
    <p:extLst>
      <p:ext uri="{BB962C8B-B14F-4D97-AF65-F5344CB8AC3E}">
        <p14:creationId xmlns:p14="http://schemas.microsoft.com/office/powerpoint/2010/main" val="28784743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214CE94-D970-4C7A-84A3-27A58947A01E}"/>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Objectives</a:t>
            </a:r>
          </a:p>
        </p:txBody>
      </p:sp>
      <p:sp>
        <p:nvSpPr>
          <p:cNvPr id="3" name="Text Placeholder 2">
            <a:extLst>
              <a:ext uri="{FF2B5EF4-FFF2-40B4-BE49-F238E27FC236}">
                <a16:creationId xmlns:a16="http://schemas.microsoft.com/office/drawing/2014/main" xmlns="" id="{93589065-A43E-4A98-B39E-832DDD599FC5}"/>
              </a:ext>
            </a:extLst>
          </p:cNvPr>
          <p:cNvSpPr>
            <a:spLocks noGrp="1"/>
          </p:cNvSpPr>
          <p:nvPr>
            <p:ph type="body" idx="1"/>
          </p:nvPr>
        </p:nvSpPr>
        <p:spPr/>
        <p:txBody>
          <a:bodyPr>
            <a:normAutofit/>
          </a:bodyPr>
          <a:lstStyle/>
          <a:p>
            <a:pPr marR="0" lvl="0" rtl="0"/>
            <a:r>
              <a:rPr lang="en-US" u="none" strike="noStrike" baseline="0" dirty="0">
                <a:latin typeface="Arial" panose="020B0604020202020204" pitchFamily="34" charset="0"/>
              </a:rPr>
              <a:t>34-1 Define special operations.</a:t>
            </a:r>
          </a:p>
          <a:p>
            <a:pPr marR="0" lvl="0" rtl="0"/>
            <a:r>
              <a:rPr lang="en-US" u="none" strike="noStrike" baseline="0" dirty="0">
                <a:latin typeface="Arial" panose="020B0604020202020204" pitchFamily="34" charset="0"/>
              </a:rPr>
              <a:t>34-2 List several activities that are classified as special operations.</a:t>
            </a:r>
          </a:p>
          <a:p>
            <a:pPr marR="0" lvl="0" rtl="0"/>
            <a:r>
              <a:rPr lang="en-US" u="none" strike="noStrike" baseline="0" dirty="0">
                <a:latin typeface="Arial" panose="020B0604020202020204" pitchFamily="34" charset="0"/>
              </a:rPr>
              <a:t>34-3 Describe one disaster response agency that OEC technicians are encouraged to join.</a:t>
            </a:r>
          </a:p>
          <a:p>
            <a:pPr marR="0" lvl="0" rtl="0"/>
            <a:r>
              <a:rPr lang="en-US" u="none" strike="noStrike" baseline="0" dirty="0">
                <a:latin typeface="Arial" panose="020B0604020202020204" pitchFamily="34" charset="0"/>
              </a:rPr>
              <a:t>34-4 Explain the meaning of “try before you pry.”</a:t>
            </a:r>
          </a:p>
          <a:p>
            <a:pPr marR="0" lvl="0" rtl="0"/>
            <a:r>
              <a:rPr lang="en-US" u="none" strike="noStrike" baseline="0" dirty="0">
                <a:latin typeface="Arial" panose="020B0604020202020204" pitchFamily="34" charset="0"/>
              </a:rPr>
              <a:t>34-5 List the words that make up the term HAZWOPER.</a:t>
            </a:r>
          </a:p>
          <a:p>
            <a:pPr marR="0" lvl="0" rtl="0"/>
            <a:r>
              <a:rPr lang="en-US" u="none" strike="noStrike" baseline="0" dirty="0">
                <a:latin typeface="Arial" panose="020B0604020202020204" pitchFamily="34" charset="0"/>
              </a:rPr>
              <a:t>34-6 Identify the purpose of the NFPA hazard identification system.</a:t>
            </a:r>
          </a:p>
          <a:p>
            <a:pPr marR="0" lvl="0" rtl="0"/>
            <a:r>
              <a:rPr lang="en-US" u="none" strike="noStrike" baseline="0" dirty="0">
                <a:latin typeface="Arial" panose="020B0604020202020204" pitchFamily="34" charset="0"/>
              </a:rPr>
              <a:t>34-7 List and describe the three hazard control zones.</a:t>
            </a:r>
          </a:p>
        </p:txBody>
      </p:sp>
      <p:pic>
        <p:nvPicPr>
          <p:cNvPr id="4" name="Picture 3"/>
          <p:cNvPicPr>
            <a:picLocks noChangeAspect="1"/>
          </p:cNvPicPr>
          <p:nvPr/>
        </p:nvPicPr>
        <p:blipFill>
          <a:blip r:embed="rId2"/>
          <a:stretch>
            <a:fillRect/>
          </a:stretch>
        </p:blipFill>
        <p:spPr>
          <a:xfrm>
            <a:off x="9967604" y="440311"/>
            <a:ext cx="1359526" cy="1365622"/>
          </a:xfrm>
          <a:prstGeom prst="rect">
            <a:avLst/>
          </a:prstGeom>
        </p:spPr>
      </p:pic>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xmlns="" id="{4F0FA315-4894-4F50-98B6-700FFD75854B}"/>
                  </a:ext>
                </a:extLst>
              </p14:cNvPr>
              <p14:cNvContentPartPr/>
              <p14:nvPr/>
            </p14:nvContentPartPr>
            <p14:xfrm>
              <a:off x="5757555" y="3084863"/>
              <a:ext cx="360" cy="360"/>
            </p14:xfrm>
          </p:contentPart>
        </mc:Choice>
        <mc:Fallback xmlns="">
          <p:pic>
            <p:nvPicPr>
              <p:cNvPr id="5" name="Ink 4">
                <a:extLst>
                  <a:ext uri="{FF2B5EF4-FFF2-40B4-BE49-F238E27FC236}">
                    <a16:creationId xmlns:a16="http://schemas.microsoft.com/office/drawing/2014/main" id="{4F0FA315-4894-4F50-98B6-700FFD75854B}"/>
                  </a:ext>
                </a:extLst>
              </p:cNvPr>
              <p:cNvPicPr/>
              <p:nvPr/>
            </p:nvPicPr>
            <p:blipFill>
              <a:blip r:embed="rId4"/>
              <a:stretch>
                <a:fillRect/>
              </a:stretch>
            </p:blipFill>
            <p:spPr>
              <a:xfrm>
                <a:off x="5748555" y="307622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6" name="Ink 5">
                <a:extLst>
                  <a:ext uri="{FF2B5EF4-FFF2-40B4-BE49-F238E27FC236}">
                    <a16:creationId xmlns:a16="http://schemas.microsoft.com/office/drawing/2014/main" xmlns="" id="{15394ACA-EE85-47B4-A66C-410FCC20DC5C}"/>
                  </a:ext>
                </a:extLst>
              </p14:cNvPr>
              <p14:cNvContentPartPr/>
              <p14:nvPr/>
            </p14:nvContentPartPr>
            <p14:xfrm>
              <a:off x="5935035" y="3041663"/>
              <a:ext cx="360" cy="360"/>
            </p14:xfrm>
          </p:contentPart>
        </mc:Choice>
        <mc:Fallback xmlns="">
          <p:pic>
            <p:nvPicPr>
              <p:cNvPr id="6" name="Ink 5">
                <a:extLst>
                  <a:ext uri="{FF2B5EF4-FFF2-40B4-BE49-F238E27FC236}">
                    <a16:creationId xmlns:a16="http://schemas.microsoft.com/office/drawing/2014/main" id="{15394ACA-EE85-47B4-A66C-410FCC20DC5C}"/>
                  </a:ext>
                </a:extLst>
              </p:cNvPr>
              <p:cNvPicPr/>
              <p:nvPr/>
            </p:nvPicPr>
            <p:blipFill>
              <a:blip r:embed="rId4"/>
              <a:stretch>
                <a:fillRect/>
              </a:stretch>
            </p:blipFill>
            <p:spPr>
              <a:xfrm>
                <a:off x="5926035" y="303302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7" name="Ink 6">
                <a:extLst>
                  <a:ext uri="{FF2B5EF4-FFF2-40B4-BE49-F238E27FC236}">
                    <a16:creationId xmlns:a16="http://schemas.microsoft.com/office/drawing/2014/main" xmlns="" id="{CAE6E015-4DD6-4DD7-9A93-48CB2A9CA221}"/>
                  </a:ext>
                </a:extLst>
              </p14:cNvPr>
              <p14:cNvContentPartPr/>
              <p14:nvPr/>
            </p14:nvContentPartPr>
            <p14:xfrm>
              <a:off x="7466070" y="3242865"/>
              <a:ext cx="360" cy="360"/>
            </p14:xfrm>
          </p:contentPart>
        </mc:Choice>
        <mc:Fallback xmlns="">
          <p:pic>
            <p:nvPicPr>
              <p:cNvPr id="7" name="Ink 6">
                <a:extLst>
                  <a:ext uri="{FF2B5EF4-FFF2-40B4-BE49-F238E27FC236}">
                    <a16:creationId xmlns:a16="http://schemas.microsoft.com/office/drawing/2014/main" id="{CAE6E015-4DD6-4DD7-9A93-48CB2A9CA221}"/>
                  </a:ext>
                </a:extLst>
              </p:cNvPr>
              <p:cNvPicPr/>
              <p:nvPr/>
            </p:nvPicPr>
            <p:blipFill>
              <a:blip r:embed="rId7"/>
              <a:stretch>
                <a:fillRect/>
              </a:stretch>
            </p:blipFill>
            <p:spPr>
              <a:xfrm>
                <a:off x="7461750" y="32385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Ink 7">
                <a:extLst>
                  <a:ext uri="{FF2B5EF4-FFF2-40B4-BE49-F238E27FC236}">
                    <a16:creationId xmlns:a16="http://schemas.microsoft.com/office/drawing/2014/main" xmlns="" id="{491C6040-1659-49C0-AF83-16F209CF8051}"/>
                  </a:ext>
                </a:extLst>
              </p14:cNvPr>
              <p14:cNvContentPartPr/>
              <p14:nvPr/>
            </p14:nvContentPartPr>
            <p14:xfrm>
              <a:off x="7486230" y="3182745"/>
              <a:ext cx="360" cy="360"/>
            </p14:xfrm>
          </p:contentPart>
        </mc:Choice>
        <mc:Fallback xmlns="">
          <p:pic>
            <p:nvPicPr>
              <p:cNvPr id="8" name="Ink 7">
                <a:extLst>
                  <a:ext uri="{FF2B5EF4-FFF2-40B4-BE49-F238E27FC236}">
                    <a16:creationId xmlns:a16="http://schemas.microsoft.com/office/drawing/2014/main" id="{491C6040-1659-49C0-AF83-16F209CF8051}"/>
                  </a:ext>
                </a:extLst>
              </p:cNvPr>
              <p:cNvPicPr/>
              <p:nvPr/>
            </p:nvPicPr>
            <p:blipFill>
              <a:blip r:embed="rId7"/>
              <a:stretch>
                <a:fillRect/>
              </a:stretch>
            </p:blipFill>
            <p:spPr>
              <a:xfrm>
                <a:off x="7481910" y="31784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 name="Ink 8">
                <a:extLst>
                  <a:ext uri="{FF2B5EF4-FFF2-40B4-BE49-F238E27FC236}">
                    <a16:creationId xmlns:a16="http://schemas.microsoft.com/office/drawing/2014/main" xmlns="" id="{4D66C8D6-FDC8-4B8C-B383-0CC61D2388E3}"/>
                  </a:ext>
                </a:extLst>
              </p14:cNvPr>
              <p14:cNvContentPartPr/>
              <p14:nvPr/>
            </p14:nvContentPartPr>
            <p14:xfrm>
              <a:off x="7560750" y="3159345"/>
              <a:ext cx="132120" cy="22680"/>
            </p14:xfrm>
          </p:contentPart>
        </mc:Choice>
        <mc:Fallback xmlns="">
          <p:pic>
            <p:nvPicPr>
              <p:cNvPr id="9" name="Ink 8">
                <a:extLst>
                  <a:ext uri="{FF2B5EF4-FFF2-40B4-BE49-F238E27FC236}">
                    <a16:creationId xmlns:a16="http://schemas.microsoft.com/office/drawing/2014/main" id="{4D66C8D6-FDC8-4B8C-B383-0CC61D2388E3}"/>
                  </a:ext>
                </a:extLst>
              </p:cNvPr>
              <p:cNvPicPr/>
              <p:nvPr/>
            </p:nvPicPr>
            <p:blipFill>
              <a:blip r:embed="rId10"/>
              <a:stretch>
                <a:fillRect/>
              </a:stretch>
            </p:blipFill>
            <p:spPr>
              <a:xfrm>
                <a:off x="7556430" y="3155025"/>
                <a:ext cx="14076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10" name="Ink 9">
                <a:extLst>
                  <a:ext uri="{FF2B5EF4-FFF2-40B4-BE49-F238E27FC236}">
                    <a16:creationId xmlns:a16="http://schemas.microsoft.com/office/drawing/2014/main" xmlns="" id="{50A40603-FBDE-408C-A841-0D62EDF8DA35}"/>
                  </a:ext>
                </a:extLst>
              </p14:cNvPr>
              <p14:cNvContentPartPr/>
              <p14:nvPr/>
            </p14:nvContentPartPr>
            <p14:xfrm>
              <a:off x="9018750" y="3085545"/>
              <a:ext cx="197640" cy="15840"/>
            </p14:xfrm>
          </p:contentPart>
        </mc:Choice>
        <mc:Fallback xmlns="">
          <p:pic>
            <p:nvPicPr>
              <p:cNvPr id="10" name="Ink 9">
                <a:extLst>
                  <a:ext uri="{FF2B5EF4-FFF2-40B4-BE49-F238E27FC236}">
                    <a16:creationId xmlns:a16="http://schemas.microsoft.com/office/drawing/2014/main" id="{50A40603-FBDE-408C-A841-0D62EDF8DA35}"/>
                  </a:ext>
                </a:extLst>
              </p:cNvPr>
              <p:cNvPicPr/>
              <p:nvPr/>
            </p:nvPicPr>
            <p:blipFill>
              <a:blip r:embed="rId12"/>
              <a:stretch>
                <a:fillRect/>
              </a:stretch>
            </p:blipFill>
            <p:spPr>
              <a:xfrm>
                <a:off x="9014430" y="3081225"/>
                <a:ext cx="20628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1" name="Ink 10">
                <a:extLst>
                  <a:ext uri="{FF2B5EF4-FFF2-40B4-BE49-F238E27FC236}">
                    <a16:creationId xmlns:a16="http://schemas.microsoft.com/office/drawing/2014/main" xmlns="" id="{CE50604A-473E-4DF9-A3E5-DF53438AC982}"/>
                  </a:ext>
                </a:extLst>
              </p14:cNvPr>
              <p14:cNvContentPartPr/>
              <p14:nvPr/>
            </p14:nvContentPartPr>
            <p14:xfrm>
              <a:off x="9806430" y="3087345"/>
              <a:ext cx="360" cy="360"/>
            </p14:xfrm>
          </p:contentPart>
        </mc:Choice>
        <mc:Fallback xmlns="">
          <p:pic>
            <p:nvPicPr>
              <p:cNvPr id="11" name="Ink 10">
                <a:extLst>
                  <a:ext uri="{FF2B5EF4-FFF2-40B4-BE49-F238E27FC236}">
                    <a16:creationId xmlns:a16="http://schemas.microsoft.com/office/drawing/2014/main" id="{CE50604A-473E-4DF9-A3E5-DF53438AC982}"/>
                  </a:ext>
                </a:extLst>
              </p:cNvPr>
              <p:cNvPicPr/>
              <p:nvPr/>
            </p:nvPicPr>
            <p:blipFill>
              <a:blip r:embed="rId7"/>
              <a:stretch>
                <a:fillRect/>
              </a:stretch>
            </p:blipFill>
            <p:spPr>
              <a:xfrm>
                <a:off x="9802110" y="30830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xmlns="" id="{C68EDC6D-EAAC-473F-B4E1-449061C8CB8E}"/>
                  </a:ext>
                </a:extLst>
              </p14:cNvPr>
              <p14:cNvContentPartPr/>
              <p14:nvPr/>
            </p14:nvContentPartPr>
            <p14:xfrm>
              <a:off x="3423630" y="4227825"/>
              <a:ext cx="360" cy="360"/>
            </p14:xfrm>
          </p:contentPart>
        </mc:Choice>
        <mc:Fallback xmlns="">
          <p:pic>
            <p:nvPicPr>
              <p:cNvPr id="12" name="Ink 11">
                <a:extLst>
                  <a:ext uri="{FF2B5EF4-FFF2-40B4-BE49-F238E27FC236}">
                    <a16:creationId xmlns:a16="http://schemas.microsoft.com/office/drawing/2014/main" id="{C68EDC6D-EAAC-473F-B4E1-449061C8CB8E}"/>
                  </a:ext>
                </a:extLst>
              </p:cNvPr>
              <p:cNvPicPr/>
              <p:nvPr/>
            </p:nvPicPr>
            <p:blipFill>
              <a:blip r:embed="rId7"/>
              <a:stretch>
                <a:fillRect/>
              </a:stretch>
            </p:blipFill>
            <p:spPr>
              <a:xfrm>
                <a:off x="3419310" y="42235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3" name="Ink 12">
                <a:extLst>
                  <a:ext uri="{FF2B5EF4-FFF2-40B4-BE49-F238E27FC236}">
                    <a16:creationId xmlns:a16="http://schemas.microsoft.com/office/drawing/2014/main" xmlns="" id="{0E05BBD4-1A01-4A77-8F37-F12327427B87}"/>
                  </a:ext>
                </a:extLst>
              </p14:cNvPr>
              <p14:cNvContentPartPr/>
              <p14:nvPr/>
            </p14:nvContentPartPr>
            <p14:xfrm>
              <a:off x="2637390" y="4604385"/>
              <a:ext cx="360" cy="360"/>
            </p14:xfrm>
          </p:contentPart>
        </mc:Choice>
        <mc:Fallback xmlns="">
          <p:pic>
            <p:nvPicPr>
              <p:cNvPr id="13" name="Ink 12">
                <a:extLst>
                  <a:ext uri="{FF2B5EF4-FFF2-40B4-BE49-F238E27FC236}">
                    <a16:creationId xmlns:a16="http://schemas.microsoft.com/office/drawing/2014/main" id="{0E05BBD4-1A01-4A77-8F37-F12327427B87}"/>
                  </a:ext>
                </a:extLst>
              </p:cNvPr>
              <p:cNvPicPr/>
              <p:nvPr/>
            </p:nvPicPr>
            <p:blipFill>
              <a:blip r:embed="rId7"/>
              <a:stretch>
                <a:fillRect/>
              </a:stretch>
            </p:blipFill>
            <p:spPr>
              <a:xfrm>
                <a:off x="2633070" y="46000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4" name="Ink 13">
                <a:extLst>
                  <a:ext uri="{FF2B5EF4-FFF2-40B4-BE49-F238E27FC236}">
                    <a16:creationId xmlns:a16="http://schemas.microsoft.com/office/drawing/2014/main" xmlns="" id="{E778CF98-7905-430E-AADA-0A9B229F09C4}"/>
                  </a:ext>
                </a:extLst>
              </p14:cNvPr>
              <p14:cNvContentPartPr/>
              <p14:nvPr/>
            </p14:nvContentPartPr>
            <p14:xfrm>
              <a:off x="3403830" y="4760625"/>
              <a:ext cx="360" cy="360"/>
            </p14:xfrm>
          </p:contentPart>
        </mc:Choice>
        <mc:Fallback xmlns="">
          <p:pic>
            <p:nvPicPr>
              <p:cNvPr id="14" name="Ink 13">
                <a:extLst>
                  <a:ext uri="{FF2B5EF4-FFF2-40B4-BE49-F238E27FC236}">
                    <a16:creationId xmlns:a16="http://schemas.microsoft.com/office/drawing/2014/main" id="{E778CF98-7905-430E-AADA-0A9B229F09C4}"/>
                  </a:ext>
                </a:extLst>
              </p:cNvPr>
              <p:cNvPicPr/>
              <p:nvPr/>
            </p:nvPicPr>
            <p:blipFill>
              <a:blip r:embed="rId7"/>
              <a:stretch>
                <a:fillRect/>
              </a:stretch>
            </p:blipFill>
            <p:spPr>
              <a:xfrm>
                <a:off x="3399510" y="47563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Ink 14">
                <a:extLst>
                  <a:ext uri="{FF2B5EF4-FFF2-40B4-BE49-F238E27FC236}">
                    <a16:creationId xmlns:a16="http://schemas.microsoft.com/office/drawing/2014/main" xmlns="" id="{279B5E00-0171-455C-B631-7C554FC38DD2}"/>
                  </a:ext>
                </a:extLst>
              </p14:cNvPr>
              <p14:cNvContentPartPr/>
              <p14:nvPr/>
            </p14:nvContentPartPr>
            <p14:xfrm>
              <a:off x="4267110" y="4582785"/>
              <a:ext cx="360" cy="360"/>
            </p14:xfrm>
          </p:contentPart>
        </mc:Choice>
        <mc:Fallback xmlns="">
          <p:pic>
            <p:nvPicPr>
              <p:cNvPr id="15" name="Ink 14">
                <a:extLst>
                  <a:ext uri="{FF2B5EF4-FFF2-40B4-BE49-F238E27FC236}">
                    <a16:creationId xmlns:a16="http://schemas.microsoft.com/office/drawing/2014/main" id="{279B5E00-0171-455C-B631-7C554FC38DD2}"/>
                  </a:ext>
                </a:extLst>
              </p:cNvPr>
              <p:cNvPicPr/>
              <p:nvPr/>
            </p:nvPicPr>
            <p:blipFill>
              <a:blip r:embed="rId7"/>
              <a:stretch>
                <a:fillRect/>
              </a:stretch>
            </p:blipFill>
            <p:spPr>
              <a:xfrm>
                <a:off x="4262790" y="45784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6" name="Ink 15">
                <a:extLst>
                  <a:ext uri="{FF2B5EF4-FFF2-40B4-BE49-F238E27FC236}">
                    <a16:creationId xmlns:a16="http://schemas.microsoft.com/office/drawing/2014/main" xmlns="" id="{7066B19C-B20A-4D5F-B1FA-21943CDEA405}"/>
                  </a:ext>
                </a:extLst>
              </p14:cNvPr>
              <p14:cNvContentPartPr/>
              <p14:nvPr/>
            </p14:nvContentPartPr>
            <p14:xfrm>
              <a:off x="4933830" y="4480545"/>
              <a:ext cx="360" cy="360"/>
            </p14:xfrm>
          </p:contentPart>
        </mc:Choice>
        <mc:Fallback xmlns="">
          <p:pic>
            <p:nvPicPr>
              <p:cNvPr id="16" name="Ink 15">
                <a:extLst>
                  <a:ext uri="{FF2B5EF4-FFF2-40B4-BE49-F238E27FC236}">
                    <a16:creationId xmlns:a16="http://schemas.microsoft.com/office/drawing/2014/main" id="{7066B19C-B20A-4D5F-B1FA-21943CDEA405}"/>
                  </a:ext>
                </a:extLst>
              </p:cNvPr>
              <p:cNvPicPr/>
              <p:nvPr/>
            </p:nvPicPr>
            <p:blipFill>
              <a:blip r:embed="rId7"/>
              <a:stretch>
                <a:fillRect/>
              </a:stretch>
            </p:blipFill>
            <p:spPr>
              <a:xfrm>
                <a:off x="4929510" y="44762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7" name="Ink 16">
                <a:extLst>
                  <a:ext uri="{FF2B5EF4-FFF2-40B4-BE49-F238E27FC236}">
                    <a16:creationId xmlns:a16="http://schemas.microsoft.com/office/drawing/2014/main" xmlns="" id="{D55C4BC9-3CE9-47E0-8A49-D57F731ADB9C}"/>
                  </a:ext>
                </a:extLst>
              </p14:cNvPr>
              <p14:cNvContentPartPr/>
              <p14:nvPr/>
            </p14:nvContentPartPr>
            <p14:xfrm>
              <a:off x="6167550" y="4425825"/>
              <a:ext cx="360" cy="360"/>
            </p14:xfrm>
          </p:contentPart>
        </mc:Choice>
        <mc:Fallback xmlns="">
          <p:pic>
            <p:nvPicPr>
              <p:cNvPr id="17" name="Ink 16">
                <a:extLst>
                  <a:ext uri="{FF2B5EF4-FFF2-40B4-BE49-F238E27FC236}">
                    <a16:creationId xmlns:a16="http://schemas.microsoft.com/office/drawing/2014/main" id="{D55C4BC9-3CE9-47E0-8A49-D57F731ADB9C}"/>
                  </a:ext>
                </a:extLst>
              </p:cNvPr>
              <p:cNvPicPr/>
              <p:nvPr/>
            </p:nvPicPr>
            <p:blipFill>
              <a:blip r:embed="rId7"/>
              <a:stretch>
                <a:fillRect/>
              </a:stretch>
            </p:blipFill>
            <p:spPr>
              <a:xfrm>
                <a:off x="6163230" y="44215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8" name="Ink 17">
                <a:extLst>
                  <a:ext uri="{FF2B5EF4-FFF2-40B4-BE49-F238E27FC236}">
                    <a16:creationId xmlns:a16="http://schemas.microsoft.com/office/drawing/2014/main" xmlns="" id="{F4EF2330-39CB-4012-A46D-ED1E33649F17}"/>
                  </a:ext>
                </a:extLst>
              </p14:cNvPr>
              <p14:cNvContentPartPr/>
              <p14:nvPr/>
            </p14:nvContentPartPr>
            <p14:xfrm>
              <a:off x="7176270" y="4554705"/>
              <a:ext cx="360" cy="360"/>
            </p14:xfrm>
          </p:contentPart>
        </mc:Choice>
        <mc:Fallback xmlns="">
          <p:pic>
            <p:nvPicPr>
              <p:cNvPr id="18" name="Ink 17">
                <a:extLst>
                  <a:ext uri="{FF2B5EF4-FFF2-40B4-BE49-F238E27FC236}">
                    <a16:creationId xmlns:a16="http://schemas.microsoft.com/office/drawing/2014/main" id="{F4EF2330-39CB-4012-A46D-ED1E33649F17}"/>
                  </a:ext>
                </a:extLst>
              </p:cNvPr>
              <p:cNvPicPr/>
              <p:nvPr/>
            </p:nvPicPr>
            <p:blipFill>
              <a:blip r:embed="rId7"/>
              <a:stretch>
                <a:fillRect/>
              </a:stretch>
            </p:blipFill>
            <p:spPr>
              <a:xfrm>
                <a:off x="7171950" y="45503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9" name="Ink 18">
                <a:extLst>
                  <a:ext uri="{FF2B5EF4-FFF2-40B4-BE49-F238E27FC236}">
                    <a16:creationId xmlns:a16="http://schemas.microsoft.com/office/drawing/2014/main" xmlns="" id="{38A13EDF-64B6-49A8-AB50-8E8977317D8B}"/>
                  </a:ext>
                </a:extLst>
              </p14:cNvPr>
              <p14:cNvContentPartPr/>
              <p14:nvPr/>
            </p14:nvContentPartPr>
            <p14:xfrm>
              <a:off x="7682790" y="4562265"/>
              <a:ext cx="360" cy="360"/>
            </p14:xfrm>
          </p:contentPart>
        </mc:Choice>
        <mc:Fallback xmlns="">
          <p:pic>
            <p:nvPicPr>
              <p:cNvPr id="19" name="Ink 18">
                <a:extLst>
                  <a:ext uri="{FF2B5EF4-FFF2-40B4-BE49-F238E27FC236}">
                    <a16:creationId xmlns:a16="http://schemas.microsoft.com/office/drawing/2014/main" id="{38A13EDF-64B6-49A8-AB50-8E8977317D8B}"/>
                  </a:ext>
                </a:extLst>
              </p:cNvPr>
              <p:cNvPicPr/>
              <p:nvPr/>
            </p:nvPicPr>
            <p:blipFill>
              <a:blip r:embed="rId7"/>
              <a:stretch>
                <a:fillRect/>
              </a:stretch>
            </p:blipFill>
            <p:spPr>
              <a:xfrm>
                <a:off x="7678470" y="45579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0" name="Ink 19">
                <a:extLst>
                  <a:ext uri="{FF2B5EF4-FFF2-40B4-BE49-F238E27FC236}">
                    <a16:creationId xmlns:a16="http://schemas.microsoft.com/office/drawing/2014/main" xmlns="" id="{E100C97E-988F-456F-B91F-33664D710000}"/>
                  </a:ext>
                </a:extLst>
              </p14:cNvPr>
              <p14:cNvContentPartPr/>
              <p14:nvPr/>
            </p14:nvContentPartPr>
            <p14:xfrm>
              <a:off x="3270630" y="5324385"/>
              <a:ext cx="360" cy="360"/>
            </p14:xfrm>
          </p:contentPart>
        </mc:Choice>
        <mc:Fallback xmlns="">
          <p:pic>
            <p:nvPicPr>
              <p:cNvPr id="20" name="Ink 19">
                <a:extLst>
                  <a:ext uri="{FF2B5EF4-FFF2-40B4-BE49-F238E27FC236}">
                    <a16:creationId xmlns:a16="http://schemas.microsoft.com/office/drawing/2014/main" id="{E100C97E-988F-456F-B91F-33664D710000}"/>
                  </a:ext>
                </a:extLst>
              </p:cNvPr>
              <p:cNvPicPr/>
              <p:nvPr/>
            </p:nvPicPr>
            <p:blipFill>
              <a:blip r:embed="rId7"/>
              <a:stretch>
                <a:fillRect/>
              </a:stretch>
            </p:blipFill>
            <p:spPr>
              <a:xfrm>
                <a:off x="3266310" y="53200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1" name="Ink 20">
                <a:extLst>
                  <a:ext uri="{FF2B5EF4-FFF2-40B4-BE49-F238E27FC236}">
                    <a16:creationId xmlns:a16="http://schemas.microsoft.com/office/drawing/2014/main" xmlns="" id="{A2442884-C0CC-46A4-919E-376EB0F3426E}"/>
                  </a:ext>
                </a:extLst>
              </p14:cNvPr>
              <p14:cNvContentPartPr/>
              <p14:nvPr/>
            </p14:nvContentPartPr>
            <p14:xfrm>
              <a:off x="3016830" y="5254545"/>
              <a:ext cx="360" cy="360"/>
            </p14:xfrm>
          </p:contentPart>
        </mc:Choice>
        <mc:Fallback xmlns="">
          <p:pic>
            <p:nvPicPr>
              <p:cNvPr id="21" name="Ink 20">
                <a:extLst>
                  <a:ext uri="{FF2B5EF4-FFF2-40B4-BE49-F238E27FC236}">
                    <a16:creationId xmlns:a16="http://schemas.microsoft.com/office/drawing/2014/main" id="{A2442884-C0CC-46A4-919E-376EB0F3426E}"/>
                  </a:ext>
                </a:extLst>
              </p:cNvPr>
              <p:cNvPicPr/>
              <p:nvPr/>
            </p:nvPicPr>
            <p:blipFill>
              <a:blip r:embed="rId7"/>
              <a:stretch>
                <a:fillRect/>
              </a:stretch>
            </p:blipFill>
            <p:spPr>
              <a:xfrm>
                <a:off x="3012510" y="52502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2" name="Ink 21">
                <a:extLst>
                  <a:ext uri="{FF2B5EF4-FFF2-40B4-BE49-F238E27FC236}">
                    <a16:creationId xmlns:a16="http://schemas.microsoft.com/office/drawing/2014/main" xmlns="" id="{DE970199-CA50-452D-9AE4-01A608075FF7}"/>
                  </a:ext>
                </a:extLst>
              </p14:cNvPr>
              <p14:cNvContentPartPr/>
              <p14:nvPr/>
            </p14:nvContentPartPr>
            <p14:xfrm>
              <a:off x="4008990" y="5021265"/>
              <a:ext cx="360" cy="360"/>
            </p14:xfrm>
          </p:contentPart>
        </mc:Choice>
        <mc:Fallback xmlns="">
          <p:pic>
            <p:nvPicPr>
              <p:cNvPr id="22" name="Ink 21">
                <a:extLst>
                  <a:ext uri="{FF2B5EF4-FFF2-40B4-BE49-F238E27FC236}">
                    <a16:creationId xmlns:a16="http://schemas.microsoft.com/office/drawing/2014/main" id="{DE970199-CA50-452D-9AE4-01A608075FF7}"/>
                  </a:ext>
                </a:extLst>
              </p:cNvPr>
              <p:cNvPicPr/>
              <p:nvPr/>
            </p:nvPicPr>
            <p:blipFill>
              <a:blip r:embed="rId7"/>
              <a:stretch>
                <a:fillRect/>
              </a:stretch>
            </p:blipFill>
            <p:spPr>
              <a:xfrm>
                <a:off x="4004670" y="50169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3" name="Ink 22">
                <a:extLst>
                  <a:ext uri="{FF2B5EF4-FFF2-40B4-BE49-F238E27FC236}">
                    <a16:creationId xmlns:a16="http://schemas.microsoft.com/office/drawing/2014/main" xmlns="" id="{05B5C514-1731-4409-81EA-D510CAC7AB99}"/>
                  </a:ext>
                </a:extLst>
              </p14:cNvPr>
              <p14:cNvContentPartPr/>
              <p14:nvPr/>
            </p14:nvContentPartPr>
            <p14:xfrm>
              <a:off x="4920150" y="5002905"/>
              <a:ext cx="360" cy="360"/>
            </p14:xfrm>
          </p:contentPart>
        </mc:Choice>
        <mc:Fallback xmlns="">
          <p:pic>
            <p:nvPicPr>
              <p:cNvPr id="23" name="Ink 22">
                <a:extLst>
                  <a:ext uri="{FF2B5EF4-FFF2-40B4-BE49-F238E27FC236}">
                    <a16:creationId xmlns:a16="http://schemas.microsoft.com/office/drawing/2014/main" id="{05B5C514-1731-4409-81EA-D510CAC7AB99}"/>
                  </a:ext>
                </a:extLst>
              </p:cNvPr>
              <p:cNvPicPr/>
              <p:nvPr/>
            </p:nvPicPr>
            <p:blipFill>
              <a:blip r:embed="rId7"/>
              <a:stretch>
                <a:fillRect/>
              </a:stretch>
            </p:blipFill>
            <p:spPr>
              <a:xfrm>
                <a:off x="4915830" y="49985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4" name="Ink 23">
                <a:extLst>
                  <a:ext uri="{FF2B5EF4-FFF2-40B4-BE49-F238E27FC236}">
                    <a16:creationId xmlns:a16="http://schemas.microsoft.com/office/drawing/2014/main" xmlns="" id="{E51648F6-CF75-4520-ABA9-307D4F479E57}"/>
                  </a:ext>
                </a:extLst>
              </p14:cNvPr>
              <p14:cNvContentPartPr/>
              <p14:nvPr/>
            </p14:nvContentPartPr>
            <p14:xfrm>
              <a:off x="6118230" y="5021265"/>
              <a:ext cx="360" cy="360"/>
            </p14:xfrm>
          </p:contentPart>
        </mc:Choice>
        <mc:Fallback xmlns="">
          <p:pic>
            <p:nvPicPr>
              <p:cNvPr id="24" name="Ink 23">
                <a:extLst>
                  <a:ext uri="{FF2B5EF4-FFF2-40B4-BE49-F238E27FC236}">
                    <a16:creationId xmlns:a16="http://schemas.microsoft.com/office/drawing/2014/main" id="{E51648F6-CF75-4520-ABA9-307D4F479E57}"/>
                  </a:ext>
                </a:extLst>
              </p:cNvPr>
              <p:cNvPicPr/>
              <p:nvPr/>
            </p:nvPicPr>
            <p:blipFill>
              <a:blip r:embed="rId7"/>
              <a:stretch>
                <a:fillRect/>
              </a:stretch>
            </p:blipFill>
            <p:spPr>
              <a:xfrm>
                <a:off x="6113910" y="50169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5" name="Ink 24">
                <a:extLst>
                  <a:ext uri="{FF2B5EF4-FFF2-40B4-BE49-F238E27FC236}">
                    <a16:creationId xmlns:a16="http://schemas.microsoft.com/office/drawing/2014/main" xmlns="" id="{B3AFA0D5-7EDC-4F82-B638-7613EE3C4185}"/>
                  </a:ext>
                </a:extLst>
              </p14:cNvPr>
              <p14:cNvContentPartPr/>
              <p14:nvPr/>
            </p14:nvContentPartPr>
            <p14:xfrm>
              <a:off x="6959910" y="5009745"/>
              <a:ext cx="360" cy="360"/>
            </p14:xfrm>
          </p:contentPart>
        </mc:Choice>
        <mc:Fallback xmlns="">
          <p:pic>
            <p:nvPicPr>
              <p:cNvPr id="25" name="Ink 24">
                <a:extLst>
                  <a:ext uri="{FF2B5EF4-FFF2-40B4-BE49-F238E27FC236}">
                    <a16:creationId xmlns:a16="http://schemas.microsoft.com/office/drawing/2014/main" id="{B3AFA0D5-7EDC-4F82-B638-7613EE3C4185}"/>
                  </a:ext>
                </a:extLst>
              </p:cNvPr>
              <p:cNvPicPr/>
              <p:nvPr/>
            </p:nvPicPr>
            <p:blipFill>
              <a:blip r:embed="rId7"/>
              <a:stretch>
                <a:fillRect/>
              </a:stretch>
            </p:blipFill>
            <p:spPr>
              <a:xfrm>
                <a:off x="6955590" y="50054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6" name="Ink 25">
                <a:extLst>
                  <a:ext uri="{FF2B5EF4-FFF2-40B4-BE49-F238E27FC236}">
                    <a16:creationId xmlns:a16="http://schemas.microsoft.com/office/drawing/2014/main" xmlns="" id="{EC60CCE3-9404-4B95-8863-E874E4C20A52}"/>
                  </a:ext>
                </a:extLst>
              </p14:cNvPr>
              <p14:cNvContentPartPr/>
              <p14:nvPr/>
            </p14:nvContentPartPr>
            <p14:xfrm>
              <a:off x="7770270" y="4997865"/>
              <a:ext cx="360" cy="360"/>
            </p14:xfrm>
          </p:contentPart>
        </mc:Choice>
        <mc:Fallback xmlns="">
          <p:pic>
            <p:nvPicPr>
              <p:cNvPr id="26" name="Ink 25">
                <a:extLst>
                  <a:ext uri="{FF2B5EF4-FFF2-40B4-BE49-F238E27FC236}">
                    <a16:creationId xmlns:a16="http://schemas.microsoft.com/office/drawing/2014/main" id="{EC60CCE3-9404-4B95-8863-E874E4C20A52}"/>
                  </a:ext>
                </a:extLst>
              </p:cNvPr>
              <p:cNvPicPr/>
              <p:nvPr/>
            </p:nvPicPr>
            <p:blipFill>
              <a:blip r:embed="rId7"/>
              <a:stretch>
                <a:fillRect/>
              </a:stretch>
            </p:blipFill>
            <p:spPr>
              <a:xfrm>
                <a:off x="7765950" y="49935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7" name="Ink 26">
                <a:extLst>
                  <a:ext uri="{FF2B5EF4-FFF2-40B4-BE49-F238E27FC236}">
                    <a16:creationId xmlns:a16="http://schemas.microsoft.com/office/drawing/2014/main" xmlns="" id="{5B3D831D-E3ED-4DE6-B6B4-4E68574FD99C}"/>
                  </a:ext>
                </a:extLst>
              </p14:cNvPr>
              <p14:cNvContentPartPr/>
              <p14:nvPr/>
            </p14:nvContentPartPr>
            <p14:xfrm>
              <a:off x="7975110" y="5043585"/>
              <a:ext cx="360" cy="360"/>
            </p14:xfrm>
          </p:contentPart>
        </mc:Choice>
        <mc:Fallback xmlns="">
          <p:pic>
            <p:nvPicPr>
              <p:cNvPr id="27" name="Ink 26">
                <a:extLst>
                  <a:ext uri="{FF2B5EF4-FFF2-40B4-BE49-F238E27FC236}">
                    <a16:creationId xmlns:a16="http://schemas.microsoft.com/office/drawing/2014/main" id="{5B3D831D-E3ED-4DE6-B6B4-4E68574FD99C}"/>
                  </a:ext>
                </a:extLst>
              </p:cNvPr>
              <p:cNvPicPr/>
              <p:nvPr/>
            </p:nvPicPr>
            <p:blipFill>
              <a:blip r:embed="rId7"/>
              <a:stretch>
                <a:fillRect/>
              </a:stretch>
            </p:blipFill>
            <p:spPr>
              <a:xfrm>
                <a:off x="7970790" y="50392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8" name="Ink 27">
                <a:extLst>
                  <a:ext uri="{FF2B5EF4-FFF2-40B4-BE49-F238E27FC236}">
                    <a16:creationId xmlns:a16="http://schemas.microsoft.com/office/drawing/2014/main" xmlns="" id="{F1136EC7-1A68-427B-BAB7-0D3BA28BB7A8}"/>
                  </a:ext>
                </a:extLst>
              </p14:cNvPr>
              <p14:cNvContentPartPr/>
              <p14:nvPr/>
            </p14:nvContentPartPr>
            <p14:xfrm>
              <a:off x="8259870" y="5005785"/>
              <a:ext cx="360" cy="360"/>
            </p14:xfrm>
          </p:contentPart>
        </mc:Choice>
        <mc:Fallback xmlns="">
          <p:pic>
            <p:nvPicPr>
              <p:cNvPr id="28" name="Ink 27">
                <a:extLst>
                  <a:ext uri="{FF2B5EF4-FFF2-40B4-BE49-F238E27FC236}">
                    <a16:creationId xmlns:a16="http://schemas.microsoft.com/office/drawing/2014/main" id="{F1136EC7-1A68-427B-BAB7-0D3BA28BB7A8}"/>
                  </a:ext>
                </a:extLst>
              </p:cNvPr>
              <p:cNvPicPr/>
              <p:nvPr/>
            </p:nvPicPr>
            <p:blipFill>
              <a:blip r:embed="rId7"/>
              <a:stretch>
                <a:fillRect/>
              </a:stretch>
            </p:blipFill>
            <p:spPr>
              <a:xfrm>
                <a:off x="8255550" y="50014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9" name="Ink 28">
                <a:extLst>
                  <a:ext uri="{FF2B5EF4-FFF2-40B4-BE49-F238E27FC236}">
                    <a16:creationId xmlns:a16="http://schemas.microsoft.com/office/drawing/2014/main" xmlns="" id="{4E8805CC-908B-4D69-9B13-33F185B3F42B}"/>
                  </a:ext>
                </a:extLst>
              </p14:cNvPr>
              <p14:cNvContentPartPr/>
              <p14:nvPr/>
            </p14:nvContentPartPr>
            <p14:xfrm>
              <a:off x="3021150" y="5355345"/>
              <a:ext cx="548280" cy="194760"/>
            </p14:xfrm>
          </p:contentPart>
        </mc:Choice>
        <mc:Fallback xmlns="">
          <p:pic>
            <p:nvPicPr>
              <p:cNvPr id="29" name="Ink 28">
                <a:extLst>
                  <a:ext uri="{FF2B5EF4-FFF2-40B4-BE49-F238E27FC236}">
                    <a16:creationId xmlns:a16="http://schemas.microsoft.com/office/drawing/2014/main" id="{4E8805CC-908B-4D69-9B13-33F185B3F42B}"/>
                  </a:ext>
                </a:extLst>
              </p:cNvPr>
              <p:cNvPicPr/>
              <p:nvPr/>
            </p:nvPicPr>
            <p:blipFill>
              <a:blip r:embed="rId32"/>
              <a:stretch>
                <a:fillRect/>
              </a:stretch>
            </p:blipFill>
            <p:spPr>
              <a:xfrm>
                <a:off x="3016830" y="5351025"/>
                <a:ext cx="55692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30" name="Ink 29">
                <a:extLst>
                  <a:ext uri="{FF2B5EF4-FFF2-40B4-BE49-F238E27FC236}">
                    <a16:creationId xmlns:a16="http://schemas.microsoft.com/office/drawing/2014/main" xmlns="" id="{306A0ACA-5B0E-49B3-8A5B-5CB0DB89C2F4}"/>
                  </a:ext>
                </a:extLst>
              </p14:cNvPr>
              <p14:cNvContentPartPr/>
              <p14:nvPr/>
            </p14:nvContentPartPr>
            <p14:xfrm>
              <a:off x="5324070" y="5576025"/>
              <a:ext cx="360" cy="360"/>
            </p14:xfrm>
          </p:contentPart>
        </mc:Choice>
        <mc:Fallback xmlns="">
          <p:pic>
            <p:nvPicPr>
              <p:cNvPr id="30" name="Ink 29">
                <a:extLst>
                  <a:ext uri="{FF2B5EF4-FFF2-40B4-BE49-F238E27FC236}">
                    <a16:creationId xmlns:a16="http://schemas.microsoft.com/office/drawing/2014/main" id="{306A0ACA-5B0E-49B3-8A5B-5CB0DB89C2F4}"/>
                  </a:ext>
                </a:extLst>
              </p:cNvPr>
              <p:cNvPicPr/>
              <p:nvPr/>
            </p:nvPicPr>
            <p:blipFill>
              <a:blip r:embed="rId7"/>
              <a:stretch>
                <a:fillRect/>
              </a:stretch>
            </p:blipFill>
            <p:spPr>
              <a:xfrm>
                <a:off x="5319750" y="55717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1" name="Ink 30">
                <a:extLst>
                  <a:ext uri="{FF2B5EF4-FFF2-40B4-BE49-F238E27FC236}">
                    <a16:creationId xmlns:a16="http://schemas.microsoft.com/office/drawing/2014/main" xmlns="" id="{161EF331-D7F7-4B7E-B547-47692CC31106}"/>
                  </a:ext>
                </a:extLst>
              </p14:cNvPr>
              <p14:cNvContentPartPr/>
              <p14:nvPr/>
            </p14:nvContentPartPr>
            <p14:xfrm>
              <a:off x="5416590" y="5522745"/>
              <a:ext cx="360" cy="360"/>
            </p14:xfrm>
          </p:contentPart>
        </mc:Choice>
        <mc:Fallback xmlns="">
          <p:pic>
            <p:nvPicPr>
              <p:cNvPr id="31" name="Ink 30">
                <a:extLst>
                  <a:ext uri="{FF2B5EF4-FFF2-40B4-BE49-F238E27FC236}">
                    <a16:creationId xmlns:a16="http://schemas.microsoft.com/office/drawing/2014/main" id="{161EF331-D7F7-4B7E-B547-47692CC31106}"/>
                  </a:ext>
                </a:extLst>
              </p:cNvPr>
              <p:cNvPicPr/>
              <p:nvPr/>
            </p:nvPicPr>
            <p:blipFill>
              <a:blip r:embed="rId7"/>
              <a:stretch>
                <a:fillRect/>
              </a:stretch>
            </p:blipFill>
            <p:spPr>
              <a:xfrm>
                <a:off x="5412270" y="55184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2" name="Ink 31">
                <a:extLst>
                  <a:ext uri="{FF2B5EF4-FFF2-40B4-BE49-F238E27FC236}">
                    <a16:creationId xmlns:a16="http://schemas.microsoft.com/office/drawing/2014/main" xmlns="" id="{4455ACF2-E787-4572-9EA9-EF9953D7A0DB}"/>
                  </a:ext>
                </a:extLst>
              </p14:cNvPr>
              <p14:cNvContentPartPr/>
              <p14:nvPr/>
            </p14:nvContentPartPr>
            <p14:xfrm>
              <a:off x="5234430" y="5416905"/>
              <a:ext cx="43200" cy="63720"/>
            </p14:xfrm>
          </p:contentPart>
        </mc:Choice>
        <mc:Fallback xmlns="">
          <p:pic>
            <p:nvPicPr>
              <p:cNvPr id="32" name="Ink 31">
                <a:extLst>
                  <a:ext uri="{FF2B5EF4-FFF2-40B4-BE49-F238E27FC236}">
                    <a16:creationId xmlns:a16="http://schemas.microsoft.com/office/drawing/2014/main" id="{4455ACF2-E787-4572-9EA9-EF9953D7A0DB}"/>
                  </a:ext>
                </a:extLst>
              </p:cNvPr>
              <p:cNvPicPr/>
              <p:nvPr/>
            </p:nvPicPr>
            <p:blipFill>
              <a:blip r:embed="rId36"/>
              <a:stretch>
                <a:fillRect/>
              </a:stretch>
            </p:blipFill>
            <p:spPr>
              <a:xfrm>
                <a:off x="5230110" y="5412585"/>
                <a:ext cx="5184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3" name="Ink 32">
                <a:extLst>
                  <a:ext uri="{FF2B5EF4-FFF2-40B4-BE49-F238E27FC236}">
                    <a16:creationId xmlns:a16="http://schemas.microsoft.com/office/drawing/2014/main" xmlns="" id="{A5124061-13F6-411A-A804-F837A874AABF}"/>
                  </a:ext>
                </a:extLst>
              </p14:cNvPr>
              <p14:cNvContentPartPr/>
              <p14:nvPr/>
            </p14:nvContentPartPr>
            <p14:xfrm>
              <a:off x="6122550" y="5546145"/>
              <a:ext cx="360" cy="360"/>
            </p14:xfrm>
          </p:contentPart>
        </mc:Choice>
        <mc:Fallback xmlns="">
          <p:pic>
            <p:nvPicPr>
              <p:cNvPr id="33" name="Ink 32">
                <a:extLst>
                  <a:ext uri="{FF2B5EF4-FFF2-40B4-BE49-F238E27FC236}">
                    <a16:creationId xmlns:a16="http://schemas.microsoft.com/office/drawing/2014/main" id="{A5124061-13F6-411A-A804-F837A874AABF}"/>
                  </a:ext>
                </a:extLst>
              </p:cNvPr>
              <p:cNvPicPr/>
              <p:nvPr/>
            </p:nvPicPr>
            <p:blipFill>
              <a:blip r:embed="rId7"/>
              <a:stretch>
                <a:fillRect/>
              </a:stretch>
            </p:blipFill>
            <p:spPr>
              <a:xfrm>
                <a:off x="6118230" y="55418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4" name="Ink 33">
                <a:extLst>
                  <a:ext uri="{FF2B5EF4-FFF2-40B4-BE49-F238E27FC236}">
                    <a16:creationId xmlns:a16="http://schemas.microsoft.com/office/drawing/2014/main" xmlns="" id="{866E5961-1416-40F2-A57E-79155344EB2F}"/>
                  </a:ext>
                </a:extLst>
              </p14:cNvPr>
              <p14:cNvContentPartPr/>
              <p14:nvPr/>
            </p14:nvContentPartPr>
            <p14:xfrm>
              <a:off x="6574710" y="5670705"/>
              <a:ext cx="360" cy="360"/>
            </p14:xfrm>
          </p:contentPart>
        </mc:Choice>
        <mc:Fallback xmlns="">
          <p:pic>
            <p:nvPicPr>
              <p:cNvPr id="34" name="Ink 33">
                <a:extLst>
                  <a:ext uri="{FF2B5EF4-FFF2-40B4-BE49-F238E27FC236}">
                    <a16:creationId xmlns:a16="http://schemas.microsoft.com/office/drawing/2014/main" id="{866E5961-1416-40F2-A57E-79155344EB2F}"/>
                  </a:ext>
                </a:extLst>
              </p:cNvPr>
              <p:cNvPicPr/>
              <p:nvPr/>
            </p:nvPicPr>
            <p:blipFill>
              <a:blip r:embed="rId7"/>
              <a:stretch>
                <a:fillRect/>
              </a:stretch>
            </p:blipFill>
            <p:spPr>
              <a:xfrm>
                <a:off x="6570390" y="566638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35" name="Ink 34">
                <a:extLst>
                  <a:ext uri="{FF2B5EF4-FFF2-40B4-BE49-F238E27FC236}">
                    <a16:creationId xmlns:a16="http://schemas.microsoft.com/office/drawing/2014/main" xmlns="" id="{4F7375EA-F20F-423E-B8EC-FC7878D083B8}"/>
                  </a:ext>
                </a:extLst>
              </p14:cNvPr>
              <p14:cNvContentPartPr/>
              <p14:nvPr/>
            </p14:nvContentPartPr>
            <p14:xfrm>
              <a:off x="6557430" y="5639385"/>
              <a:ext cx="360" cy="360"/>
            </p14:xfrm>
          </p:contentPart>
        </mc:Choice>
        <mc:Fallback xmlns="">
          <p:pic>
            <p:nvPicPr>
              <p:cNvPr id="35" name="Ink 34">
                <a:extLst>
                  <a:ext uri="{FF2B5EF4-FFF2-40B4-BE49-F238E27FC236}">
                    <a16:creationId xmlns:a16="http://schemas.microsoft.com/office/drawing/2014/main" id="{4F7375EA-F20F-423E-B8EC-FC7878D083B8}"/>
                  </a:ext>
                </a:extLst>
              </p:cNvPr>
              <p:cNvPicPr/>
              <p:nvPr/>
            </p:nvPicPr>
            <p:blipFill>
              <a:blip r:embed="rId7"/>
              <a:stretch>
                <a:fillRect/>
              </a:stretch>
            </p:blipFill>
            <p:spPr>
              <a:xfrm>
                <a:off x="6553110" y="56350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6" name="Ink 35">
                <a:extLst>
                  <a:ext uri="{FF2B5EF4-FFF2-40B4-BE49-F238E27FC236}">
                    <a16:creationId xmlns:a16="http://schemas.microsoft.com/office/drawing/2014/main" xmlns="" id="{2B06FF27-6523-402D-880D-6432F9B9434A}"/>
                  </a:ext>
                </a:extLst>
              </p14:cNvPr>
              <p14:cNvContentPartPr/>
              <p14:nvPr/>
            </p14:nvContentPartPr>
            <p14:xfrm>
              <a:off x="6384630" y="5561625"/>
              <a:ext cx="360" cy="360"/>
            </p14:xfrm>
          </p:contentPart>
        </mc:Choice>
        <mc:Fallback xmlns="">
          <p:pic>
            <p:nvPicPr>
              <p:cNvPr id="36" name="Ink 35">
                <a:extLst>
                  <a:ext uri="{FF2B5EF4-FFF2-40B4-BE49-F238E27FC236}">
                    <a16:creationId xmlns:a16="http://schemas.microsoft.com/office/drawing/2014/main" id="{2B06FF27-6523-402D-880D-6432F9B9434A}"/>
                  </a:ext>
                </a:extLst>
              </p:cNvPr>
              <p:cNvPicPr/>
              <p:nvPr/>
            </p:nvPicPr>
            <p:blipFill>
              <a:blip r:embed="rId7"/>
              <a:stretch>
                <a:fillRect/>
              </a:stretch>
            </p:blipFill>
            <p:spPr>
              <a:xfrm>
                <a:off x="6380310" y="555730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7" name="Ink 36">
                <a:extLst>
                  <a:ext uri="{FF2B5EF4-FFF2-40B4-BE49-F238E27FC236}">
                    <a16:creationId xmlns:a16="http://schemas.microsoft.com/office/drawing/2014/main" xmlns="" id="{8299A8D0-6182-4BF9-AC32-AC072CB2B983}"/>
                  </a:ext>
                </a:extLst>
              </p14:cNvPr>
              <p14:cNvContentPartPr/>
              <p14:nvPr/>
            </p14:nvContentPartPr>
            <p14:xfrm>
              <a:off x="6840390" y="5630385"/>
              <a:ext cx="360" cy="360"/>
            </p14:xfrm>
          </p:contentPart>
        </mc:Choice>
        <mc:Fallback xmlns="">
          <p:pic>
            <p:nvPicPr>
              <p:cNvPr id="37" name="Ink 36">
                <a:extLst>
                  <a:ext uri="{FF2B5EF4-FFF2-40B4-BE49-F238E27FC236}">
                    <a16:creationId xmlns:a16="http://schemas.microsoft.com/office/drawing/2014/main" id="{8299A8D0-6182-4BF9-AC32-AC072CB2B983}"/>
                  </a:ext>
                </a:extLst>
              </p:cNvPr>
              <p:cNvPicPr/>
              <p:nvPr/>
            </p:nvPicPr>
            <p:blipFill>
              <a:blip r:embed="rId7"/>
              <a:stretch>
                <a:fillRect/>
              </a:stretch>
            </p:blipFill>
            <p:spPr>
              <a:xfrm>
                <a:off x="6836070" y="56260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8" name="Ink 37">
                <a:extLst>
                  <a:ext uri="{FF2B5EF4-FFF2-40B4-BE49-F238E27FC236}">
                    <a16:creationId xmlns:a16="http://schemas.microsoft.com/office/drawing/2014/main" xmlns="" id="{C2119A92-A8A2-4702-9537-6A9C51A92926}"/>
                  </a:ext>
                </a:extLst>
              </p14:cNvPr>
              <p14:cNvContentPartPr/>
              <p14:nvPr/>
            </p14:nvContentPartPr>
            <p14:xfrm>
              <a:off x="9129990" y="5644065"/>
              <a:ext cx="360" cy="360"/>
            </p14:xfrm>
          </p:contentPart>
        </mc:Choice>
        <mc:Fallback xmlns="">
          <p:pic>
            <p:nvPicPr>
              <p:cNvPr id="38" name="Ink 37">
                <a:extLst>
                  <a:ext uri="{FF2B5EF4-FFF2-40B4-BE49-F238E27FC236}">
                    <a16:creationId xmlns:a16="http://schemas.microsoft.com/office/drawing/2014/main" id="{C2119A92-A8A2-4702-9537-6A9C51A92926}"/>
                  </a:ext>
                </a:extLst>
              </p:cNvPr>
              <p:cNvPicPr/>
              <p:nvPr/>
            </p:nvPicPr>
            <p:blipFill>
              <a:blip r:embed="rId7"/>
              <a:stretch>
                <a:fillRect/>
              </a:stretch>
            </p:blipFill>
            <p:spPr>
              <a:xfrm>
                <a:off x="9125670" y="563974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9" name="Ink 38">
                <a:extLst>
                  <a:ext uri="{FF2B5EF4-FFF2-40B4-BE49-F238E27FC236}">
                    <a16:creationId xmlns:a16="http://schemas.microsoft.com/office/drawing/2014/main" xmlns="" id="{DCD50D1F-E49D-45A2-B4EB-9C451949CE5C}"/>
                  </a:ext>
                </a:extLst>
              </p14:cNvPr>
              <p14:cNvContentPartPr/>
              <p14:nvPr/>
            </p14:nvContentPartPr>
            <p14:xfrm>
              <a:off x="8973390" y="5490345"/>
              <a:ext cx="360" cy="360"/>
            </p14:xfrm>
          </p:contentPart>
        </mc:Choice>
        <mc:Fallback xmlns="">
          <p:pic>
            <p:nvPicPr>
              <p:cNvPr id="39" name="Ink 38">
                <a:extLst>
                  <a:ext uri="{FF2B5EF4-FFF2-40B4-BE49-F238E27FC236}">
                    <a16:creationId xmlns:a16="http://schemas.microsoft.com/office/drawing/2014/main" id="{DCD50D1F-E49D-45A2-B4EB-9C451949CE5C}"/>
                  </a:ext>
                </a:extLst>
              </p:cNvPr>
              <p:cNvPicPr/>
              <p:nvPr/>
            </p:nvPicPr>
            <p:blipFill>
              <a:blip r:embed="rId7"/>
              <a:stretch>
                <a:fillRect/>
              </a:stretch>
            </p:blipFill>
            <p:spPr>
              <a:xfrm>
                <a:off x="8969070" y="548602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0" name="Ink 39">
                <a:extLst>
                  <a:ext uri="{FF2B5EF4-FFF2-40B4-BE49-F238E27FC236}">
                    <a16:creationId xmlns:a16="http://schemas.microsoft.com/office/drawing/2014/main" xmlns="" id="{D80B595D-1F3A-4B42-83F2-1CD7079FB036}"/>
                  </a:ext>
                </a:extLst>
              </p14:cNvPr>
              <p14:cNvContentPartPr/>
              <p14:nvPr/>
            </p14:nvContentPartPr>
            <p14:xfrm>
              <a:off x="7859910" y="5479545"/>
              <a:ext cx="360" cy="360"/>
            </p14:xfrm>
          </p:contentPart>
        </mc:Choice>
        <mc:Fallback xmlns="">
          <p:pic>
            <p:nvPicPr>
              <p:cNvPr id="40" name="Ink 39">
                <a:extLst>
                  <a:ext uri="{FF2B5EF4-FFF2-40B4-BE49-F238E27FC236}">
                    <a16:creationId xmlns:a16="http://schemas.microsoft.com/office/drawing/2014/main" id="{D80B595D-1F3A-4B42-83F2-1CD7079FB036}"/>
                  </a:ext>
                </a:extLst>
              </p:cNvPr>
              <p:cNvPicPr/>
              <p:nvPr/>
            </p:nvPicPr>
            <p:blipFill>
              <a:blip r:embed="rId7"/>
              <a:stretch>
                <a:fillRect/>
              </a:stretch>
            </p:blipFill>
            <p:spPr>
              <a:xfrm>
                <a:off x="7855590" y="5474865"/>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41" name="Ink 40">
                <a:extLst>
                  <a:ext uri="{FF2B5EF4-FFF2-40B4-BE49-F238E27FC236}">
                    <a16:creationId xmlns:a16="http://schemas.microsoft.com/office/drawing/2014/main" xmlns="" id="{900FA2FE-D086-4857-ADCC-7FFB9F2C3742}"/>
                  </a:ext>
                </a:extLst>
              </p14:cNvPr>
              <p14:cNvContentPartPr/>
              <p14:nvPr/>
            </p14:nvContentPartPr>
            <p14:xfrm>
              <a:off x="2549910" y="5942865"/>
              <a:ext cx="959400" cy="410040"/>
            </p14:xfrm>
          </p:contentPart>
        </mc:Choice>
        <mc:Fallback xmlns="">
          <p:pic>
            <p:nvPicPr>
              <p:cNvPr id="41" name="Ink 40">
                <a:extLst>
                  <a:ext uri="{FF2B5EF4-FFF2-40B4-BE49-F238E27FC236}">
                    <a16:creationId xmlns:a16="http://schemas.microsoft.com/office/drawing/2014/main" id="{900FA2FE-D086-4857-ADCC-7FFB9F2C3742}"/>
                  </a:ext>
                </a:extLst>
              </p:cNvPr>
              <p:cNvPicPr/>
              <p:nvPr/>
            </p:nvPicPr>
            <p:blipFill>
              <a:blip r:embed="rId46"/>
              <a:stretch>
                <a:fillRect/>
              </a:stretch>
            </p:blipFill>
            <p:spPr>
              <a:xfrm>
                <a:off x="2545590" y="5938545"/>
                <a:ext cx="968040" cy="41868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42" name="Ink 41">
                <a:extLst>
                  <a:ext uri="{FF2B5EF4-FFF2-40B4-BE49-F238E27FC236}">
                    <a16:creationId xmlns:a16="http://schemas.microsoft.com/office/drawing/2014/main" xmlns="" id="{A8DFD22E-7047-4464-A5FC-6DB2832C5326}"/>
                  </a:ext>
                </a:extLst>
              </p14:cNvPr>
              <p14:cNvContentPartPr/>
              <p14:nvPr/>
            </p14:nvContentPartPr>
            <p14:xfrm>
              <a:off x="5110590" y="6107025"/>
              <a:ext cx="360" cy="360"/>
            </p14:xfrm>
          </p:contentPart>
        </mc:Choice>
        <mc:Fallback xmlns="">
          <p:pic>
            <p:nvPicPr>
              <p:cNvPr id="42" name="Ink 41">
                <a:extLst>
                  <a:ext uri="{FF2B5EF4-FFF2-40B4-BE49-F238E27FC236}">
                    <a16:creationId xmlns:a16="http://schemas.microsoft.com/office/drawing/2014/main" id="{A8DFD22E-7047-4464-A5FC-6DB2832C5326}"/>
                  </a:ext>
                </a:extLst>
              </p:cNvPr>
              <p:cNvPicPr/>
              <p:nvPr/>
            </p:nvPicPr>
            <p:blipFill>
              <a:blip r:embed="rId7"/>
              <a:stretch>
                <a:fillRect/>
              </a:stretch>
            </p:blipFill>
            <p:spPr>
              <a:xfrm>
                <a:off x="5106270" y="6102705"/>
                <a:ext cx="9000" cy="9000"/>
              </a:xfrm>
              <a:prstGeom prst="rect">
                <a:avLst/>
              </a:prstGeom>
            </p:spPr>
          </p:pic>
        </mc:Fallback>
      </mc:AlternateContent>
    </p:spTree>
    <p:extLst>
      <p:ext uri="{BB962C8B-B14F-4D97-AF65-F5344CB8AC3E}">
        <p14:creationId xmlns:p14="http://schemas.microsoft.com/office/powerpoint/2010/main" val="21248436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5A559D9-C83D-4569-989D-B3DD204D777B}"/>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Hazardous Materials Response: Hazard-Control Zones</a:t>
            </a:r>
          </a:p>
        </p:txBody>
      </p:sp>
      <p:sp>
        <p:nvSpPr>
          <p:cNvPr id="3" name="Text Placeholder 2">
            <a:extLst>
              <a:ext uri="{FF2B5EF4-FFF2-40B4-BE49-F238E27FC236}">
                <a16:creationId xmlns:a16="http://schemas.microsoft.com/office/drawing/2014/main" xmlns="" id="{3EB60799-3F1C-41B7-BCDE-F7677F01051D}"/>
              </a:ext>
            </a:extLst>
          </p:cNvPr>
          <p:cNvSpPr>
            <a:spLocks noGrp="1"/>
          </p:cNvSpPr>
          <p:nvPr>
            <p:ph sz="half" idx="1"/>
          </p:nvPr>
        </p:nvSpPr>
        <p:spPr>
          <a:xfrm>
            <a:off x="742950" y="1937302"/>
            <a:ext cx="4855464" cy="4729436"/>
          </a:xfrm>
        </p:spPr>
        <p:txBody>
          <a:bodyPr>
            <a:normAutofit/>
          </a:bodyPr>
          <a:lstStyle/>
          <a:p>
            <a:pPr marR="0" lvl="0" rtl="0">
              <a:lnSpc>
                <a:spcPct val="90000"/>
              </a:lnSpc>
            </a:pPr>
            <a:r>
              <a:rPr lang="en-US" dirty="0"/>
              <a:t>T</a:t>
            </a:r>
            <a:r>
              <a:rPr lang="en-US" u="none" strike="noStrike" baseline="0" dirty="0"/>
              <a:t>he next step is to establish three hazard-control zones, which establish the working areas of the incident. </a:t>
            </a:r>
          </a:p>
          <a:p>
            <a:pPr>
              <a:lnSpc>
                <a:spcPct val="90000"/>
              </a:lnSpc>
            </a:pPr>
            <a:r>
              <a:rPr lang="en-US" dirty="0"/>
              <a:t> </a:t>
            </a:r>
            <a:r>
              <a:rPr lang="en-US" u="dbl" dirty="0">
                <a:solidFill>
                  <a:srgbClr val="FF0000"/>
                </a:solidFill>
              </a:rPr>
              <a:t>H</a:t>
            </a:r>
            <a:r>
              <a:rPr lang="en-US" u="dbl" strike="noStrike" dirty="0">
                <a:solidFill>
                  <a:srgbClr val="FF0000"/>
                </a:solidFill>
              </a:rPr>
              <a:t>ot </a:t>
            </a:r>
            <a:r>
              <a:rPr lang="en-US" u="dbl" dirty="0">
                <a:solidFill>
                  <a:srgbClr val="FF0000"/>
                </a:solidFill>
              </a:rPr>
              <a:t>Z</a:t>
            </a:r>
            <a:r>
              <a:rPr lang="en-US" u="dbl" strike="noStrike" dirty="0">
                <a:solidFill>
                  <a:srgbClr val="FF0000"/>
                </a:solidFill>
              </a:rPr>
              <a:t>one</a:t>
            </a:r>
            <a:r>
              <a:rPr lang="en-US" u="none" strike="noStrike" baseline="0" dirty="0"/>
              <a:t>: </a:t>
            </a:r>
          </a:p>
          <a:p>
            <a:pPr marL="685800" lvl="2">
              <a:lnSpc>
                <a:spcPct val="90000"/>
              </a:lnSpc>
            </a:pPr>
            <a:r>
              <a:rPr lang="en-US" sz="2000" dirty="0"/>
              <a:t>Zone surrounding the incident</a:t>
            </a:r>
          </a:p>
          <a:p>
            <a:pPr marL="685800" lvl="2">
              <a:lnSpc>
                <a:spcPct val="90000"/>
              </a:lnSpc>
            </a:pPr>
            <a:r>
              <a:rPr lang="en-US" sz="2000" dirty="0"/>
              <a:t>The most dangerous and the most contaminated</a:t>
            </a:r>
          </a:p>
          <a:p>
            <a:pPr lvl="1">
              <a:lnSpc>
                <a:spcPct val="90000"/>
              </a:lnSpc>
            </a:pPr>
            <a:r>
              <a:rPr lang="en-US" u="none" strike="noStrike" baseline="0" dirty="0"/>
              <a:t>Only personnel with training in decontamination techniques are permitted to enter this zone. </a:t>
            </a:r>
          </a:p>
          <a:p>
            <a:pPr lvl="1">
              <a:lnSpc>
                <a:spcPct val="90000"/>
              </a:lnSpc>
            </a:pPr>
            <a:r>
              <a:rPr lang="en-US" u="none" strike="noStrike" baseline="0" dirty="0"/>
              <a:t>Designated for personnel with specialized training and equipment</a:t>
            </a:r>
          </a:p>
        </p:txBody>
      </p:sp>
      <p:pic>
        <p:nvPicPr>
          <p:cNvPr id="5" name="Picture 4"/>
          <p:cNvPicPr>
            <a:picLocks noChangeAspect="1"/>
          </p:cNvPicPr>
          <p:nvPr/>
        </p:nvPicPr>
        <p:blipFill>
          <a:blip r:embed="rId2"/>
          <a:stretch>
            <a:fillRect/>
          </a:stretch>
        </p:blipFill>
        <p:spPr>
          <a:xfrm>
            <a:off x="10207749" y="855947"/>
            <a:ext cx="1359526" cy="1365622"/>
          </a:xfrm>
          <a:prstGeom prst="rect">
            <a:avLst/>
          </a:prstGeom>
        </p:spPr>
      </p:pic>
      <p:sp>
        <p:nvSpPr>
          <p:cNvPr id="6" name="TextBox 5"/>
          <p:cNvSpPr txBox="1"/>
          <p:nvPr/>
        </p:nvSpPr>
        <p:spPr>
          <a:xfrm>
            <a:off x="10512550" y="1298689"/>
            <a:ext cx="1359526" cy="461665"/>
          </a:xfrm>
          <a:prstGeom prst="rect">
            <a:avLst/>
          </a:prstGeom>
          <a:noFill/>
        </p:spPr>
        <p:txBody>
          <a:bodyPr wrap="square" rtlCol="0">
            <a:spAutoFit/>
          </a:bodyPr>
          <a:lstStyle/>
          <a:p>
            <a:r>
              <a:rPr lang="en-US" sz="2400" b="1" dirty="0"/>
              <a:t>34-7</a:t>
            </a:r>
          </a:p>
        </p:txBody>
      </p:sp>
      <p:pic>
        <p:nvPicPr>
          <p:cNvPr id="4098" name="Picture 2" descr="The innermost hot zone with Hazardous Material and the next level has the warm zone which is the Decontamination corridor and the outermost cold zone which has the Incident Commander and a vehicle labeled Command post." title="Illustration shows three zon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76480" y="2758576"/>
            <a:ext cx="4302704" cy="2172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421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225CC0E-0CDE-44FB-87DF-E04378130637}"/>
              </a:ext>
            </a:extLst>
          </p:cNvPr>
          <p:cNvSpPr>
            <a:spLocks noGrp="1"/>
          </p:cNvSpPr>
          <p:nvPr>
            <p:ph type="title"/>
          </p:nvPr>
        </p:nvSpPr>
        <p:spPr/>
        <p:txBody>
          <a:bodyPr>
            <a:normAutofit/>
          </a:bodyPr>
          <a:lstStyle/>
          <a:p>
            <a:pPr marR="0" rtl="0"/>
            <a:r>
              <a:rPr lang="en-US" b="1" i="0" u="none" strike="noStrike" kern="1600" baseline="0" dirty="0">
                <a:latin typeface="Arial" panose="020B0604020202020204" pitchFamily="34" charset="0"/>
              </a:rPr>
              <a:t>Hazardous Materials Response: Hazard-Control Zones</a:t>
            </a:r>
          </a:p>
        </p:txBody>
      </p:sp>
      <p:sp>
        <p:nvSpPr>
          <p:cNvPr id="3" name="Text Placeholder 2">
            <a:extLst>
              <a:ext uri="{FF2B5EF4-FFF2-40B4-BE49-F238E27FC236}">
                <a16:creationId xmlns:a16="http://schemas.microsoft.com/office/drawing/2014/main" xmlns="" id="{332D0E1E-16FC-4959-9A30-7A876D15DE93}"/>
              </a:ext>
            </a:extLst>
          </p:cNvPr>
          <p:cNvSpPr>
            <a:spLocks noGrp="1"/>
          </p:cNvSpPr>
          <p:nvPr>
            <p:ph type="body" idx="1"/>
          </p:nvPr>
        </p:nvSpPr>
        <p:spPr/>
        <p:txBody>
          <a:bodyPr/>
          <a:lstStyle/>
          <a:p>
            <a:pPr marR="0" lvl="0" rtl="0"/>
            <a:r>
              <a:rPr lang="en-US" dirty="0"/>
              <a:t> </a:t>
            </a:r>
            <a:r>
              <a:rPr lang="en-US" u="dbl" dirty="0">
                <a:solidFill>
                  <a:srgbClr val="FF0000"/>
                </a:solidFill>
              </a:rPr>
              <a:t>W</a:t>
            </a:r>
            <a:r>
              <a:rPr lang="en-US" u="dbl" strike="noStrike" dirty="0">
                <a:solidFill>
                  <a:srgbClr val="FF0000"/>
                </a:solidFill>
                <a:latin typeface="Arial" panose="020B0604020202020204" pitchFamily="34" charset="0"/>
              </a:rPr>
              <a:t>arm </a:t>
            </a:r>
            <a:r>
              <a:rPr lang="en-US" u="dbl" dirty="0">
                <a:solidFill>
                  <a:srgbClr val="FF0000"/>
                </a:solidFill>
              </a:rPr>
              <a:t>Z</a:t>
            </a:r>
            <a:r>
              <a:rPr lang="en-US" u="dbl" strike="noStrike" dirty="0">
                <a:solidFill>
                  <a:srgbClr val="FF0000"/>
                </a:solidFill>
                <a:latin typeface="Arial" panose="020B0604020202020204" pitchFamily="34" charset="0"/>
              </a:rPr>
              <a:t>one</a:t>
            </a:r>
            <a:r>
              <a:rPr lang="en-US" strike="noStrike" dirty="0">
                <a:solidFill>
                  <a:srgbClr val="FF0000"/>
                </a:solidFill>
                <a:latin typeface="Arial" panose="020B0604020202020204" pitchFamily="34" charset="0"/>
              </a:rPr>
              <a:t> </a:t>
            </a:r>
          </a:p>
          <a:p>
            <a:pPr lvl="1"/>
            <a:r>
              <a:rPr lang="en-US" strike="noStrike" baseline="0" dirty="0">
                <a:latin typeface="Arial" panose="020B0604020202020204" pitchFamily="34" charset="0"/>
              </a:rPr>
              <a:t>Surrounds the hot zone </a:t>
            </a:r>
          </a:p>
          <a:p>
            <a:pPr lvl="1"/>
            <a:r>
              <a:rPr lang="en-US" strike="noStrike" baseline="0" dirty="0">
                <a:latin typeface="Arial" panose="020B0604020202020204" pitchFamily="34" charset="0"/>
              </a:rPr>
              <a:t>A transition zone in which decontamination occurs</a:t>
            </a:r>
          </a:p>
          <a:p>
            <a:pPr marR="0" lvl="0" rtl="0"/>
            <a:r>
              <a:rPr lang="en-US" dirty="0"/>
              <a:t> </a:t>
            </a:r>
            <a:r>
              <a:rPr lang="en-US" u="dbl" dirty="0">
                <a:solidFill>
                  <a:srgbClr val="FF0000"/>
                </a:solidFill>
              </a:rPr>
              <a:t>C</a:t>
            </a:r>
            <a:r>
              <a:rPr lang="en-US" u="dbl" strike="noStrike" dirty="0">
                <a:solidFill>
                  <a:srgbClr val="FF0000"/>
                </a:solidFill>
                <a:latin typeface="Arial" panose="020B0604020202020204" pitchFamily="34" charset="0"/>
              </a:rPr>
              <a:t>old </a:t>
            </a:r>
            <a:r>
              <a:rPr lang="en-US" u="dbl" dirty="0">
                <a:solidFill>
                  <a:srgbClr val="FF0000"/>
                </a:solidFill>
              </a:rPr>
              <a:t>Z</a:t>
            </a:r>
            <a:r>
              <a:rPr lang="en-US" u="dbl" strike="noStrike" dirty="0">
                <a:solidFill>
                  <a:srgbClr val="FF0000"/>
                </a:solidFill>
                <a:latin typeface="Arial" panose="020B0604020202020204" pitchFamily="34" charset="0"/>
              </a:rPr>
              <a:t>one</a:t>
            </a:r>
            <a:r>
              <a:rPr lang="en-US" strike="noStrike" dirty="0">
                <a:solidFill>
                  <a:srgbClr val="FF0000"/>
                </a:solidFill>
                <a:latin typeface="Arial" panose="020B0604020202020204" pitchFamily="34" charset="0"/>
              </a:rPr>
              <a:t> </a:t>
            </a:r>
          </a:p>
          <a:p>
            <a:pPr lvl="1"/>
            <a:r>
              <a:rPr lang="en-US" dirty="0"/>
              <a:t>O</a:t>
            </a:r>
            <a:r>
              <a:rPr lang="en-US" baseline="0" dirty="0"/>
              <a:t>uter zone</a:t>
            </a:r>
          </a:p>
          <a:p>
            <a:pPr lvl="1"/>
            <a:r>
              <a:rPr lang="en-US" strike="noStrike" baseline="0" dirty="0">
                <a:latin typeface="Arial" panose="020B0604020202020204" pitchFamily="34" charset="0"/>
              </a:rPr>
              <a:t>Part of the incident area that contains support personnel and equipment</a:t>
            </a:r>
          </a:p>
          <a:p>
            <a:pPr lvl="1"/>
            <a:r>
              <a:rPr lang="en-US" strike="noStrike" baseline="0" dirty="0">
                <a:latin typeface="Arial" panose="020B0604020202020204" pitchFamily="34" charset="0"/>
              </a:rPr>
              <a:t>Considered safe to operate in this zone without specialized protective equipment</a:t>
            </a:r>
          </a:p>
          <a:p>
            <a:pPr marR="0" lvl="0" rtl="0"/>
            <a:r>
              <a:rPr lang="en-US" strike="noStrike" baseline="0" dirty="0">
                <a:latin typeface="Arial" panose="020B0604020202020204" pitchFamily="34" charset="0"/>
              </a:rPr>
              <a:t>Once a patient has been removed from the hot zone and has been decontaminated in the warm zone, medical treatment can begin in the cold zone.</a:t>
            </a:r>
          </a:p>
        </p:txBody>
      </p:sp>
      <p:pic>
        <p:nvPicPr>
          <p:cNvPr id="4" name="Picture 3"/>
          <p:cNvPicPr>
            <a:picLocks noChangeAspect="1"/>
          </p:cNvPicPr>
          <p:nvPr/>
        </p:nvPicPr>
        <p:blipFill>
          <a:blip r:embed="rId2"/>
          <a:stretch>
            <a:fillRect/>
          </a:stretch>
        </p:blipFill>
        <p:spPr>
          <a:xfrm>
            <a:off x="10346295" y="838082"/>
            <a:ext cx="1359526" cy="1365622"/>
          </a:xfrm>
          <a:prstGeom prst="rect">
            <a:avLst/>
          </a:prstGeom>
        </p:spPr>
      </p:pic>
      <p:sp>
        <p:nvSpPr>
          <p:cNvPr id="5" name="TextBox 4"/>
          <p:cNvSpPr txBox="1"/>
          <p:nvPr/>
        </p:nvSpPr>
        <p:spPr>
          <a:xfrm>
            <a:off x="10651096" y="1280824"/>
            <a:ext cx="1359526" cy="461665"/>
          </a:xfrm>
          <a:prstGeom prst="rect">
            <a:avLst/>
          </a:prstGeom>
          <a:noFill/>
        </p:spPr>
        <p:txBody>
          <a:bodyPr wrap="square" rtlCol="0">
            <a:spAutoFit/>
          </a:bodyPr>
          <a:lstStyle/>
          <a:p>
            <a:r>
              <a:rPr lang="en-US" sz="2400" b="1" dirty="0"/>
              <a:t>34-7</a:t>
            </a:r>
          </a:p>
        </p:txBody>
      </p:sp>
    </p:spTree>
    <p:extLst>
      <p:ext uri="{BB962C8B-B14F-4D97-AF65-F5344CB8AC3E}">
        <p14:creationId xmlns:p14="http://schemas.microsoft.com/office/powerpoint/2010/main" val="31771438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746B41-E148-4A44-A9BF-9A127854770C}"/>
              </a:ext>
            </a:extLst>
          </p:cNvPr>
          <p:cNvSpPr>
            <a:spLocks noGrp="1"/>
          </p:cNvSpPr>
          <p:nvPr>
            <p:ph type="title"/>
          </p:nvPr>
        </p:nvSpPr>
        <p:spPr/>
        <p:txBody>
          <a:bodyPr>
            <a:normAutofit/>
          </a:bodyPr>
          <a:lstStyle/>
          <a:p>
            <a:pPr marR="0" rtl="0"/>
            <a:r>
              <a:rPr lang="en-US" b="1" i="0" u="none" strike="noStrike" kern="1600" baseline="0" dirty="0">
                <a:latin typeface="Arial" panose="020B0604020202020204" pitchFamily="34" charset="0"/>
              </a:rPr>
              <a:t>Hazardous Materials Response: Nerve Agent </a:t>
            </a:r>
          </a:p>
        </p:txBody>
      </p:sp>
      <p:sp>
        <p:nvSpPr>
          <p:cNvPr id="3" name="Text Placeholder 2">
            <a:extLst>
              <a:ext uri="{FF2B5EF4-FFF2-40B4-BE49-F238E27FC236}">
                <a16:creationId xmlns:a16="http://schemas.microsoft.com/office/drawing/2014/main" xmlns="" id="{41DFA9D0-2C94-4A6B-9108-2E3D4722AF77}"/>
              </a:ext>
            </a:extLst>
          </p:cNvPr>
          <p:cNvSpPr>
            <a:spLocks noGrp="1"/>
          </p:cNvSpPr>
          <p:nvPr>
            <p:ph type="body" idx="1"/>
          </p:nvPr>
        </p:nvSpPr>
        <p:spPr/>
        <p:txBody>
          <a:bodyPr>
            <a:normAutofit lnSpcReduction="10000"/>
          </a:bodyPr>
          <a:lstStyle/>
          <a:p>
            <a:pPr marR="0" lvl="0" rtl="0"/>
            <a:r>
              <a:rPr lang="en-US" u="none" strike="noStrike" baseline="0" dirty="0">
                <a:latin typeface="Arial" panose="020B0604020202020204" pitchFamily="34" charset="0"/>
              </a:rPr>
              <a:t>At times, a member of the incident response team will require treatment due to exposure to a hazardous material. </a:t>
            </a:r>
          </a:p>
          <a:p>
            <a:pPr lvl="1"/>
            <a:r>
              <a:rPr lang="en-US" dirty="0"/>
              <a:t>P</a:t>
            </a:r>
            <a:r>
              <a:rPr lang="en-US" u="none" strike="noStrike" baseline="0" dirty="0">
                <a:latin typeface="Arial" panose="020B0604020202020204" pitchFamily="34" charset="0"/>
              </a:rPr>
              <a:t>otential hazard is organophosphate (</a:t>
            </a:r>
            <a:r>
              <a:rPr lang="en-US" dirty="0"/>
              <a:t>nerve agent) </a:t>
            </a:r>
            <a:r>
              <a:rPr lang="en-US" u="none" strike="noStrike" baseline="0" dirty="0">
                <a:latin typeface="Arial" panose="020B0604020202020204" pitchFamily="34" charset="0"/>
              </a:rPr>
              <a:t>poisoning. </a:t>
            </a:r>
          </a:p>
          <a:p>
            <a:pPr lvl="1"/>
            <a:r>
              <a:rPr lang="en-US" dirty="0"/>
              <a:t>O</a:t>
            </a:r>
            <a:r>
              <a:rPr lang="en-US" u="none" strike="noStrike" baseline="0" dirty="0">
                <a:latin typeface="Arial" panose="020B0604020202020204" pitchFamily="34" charset="0"/>
              </a:rPr>
              <a:t>rganophosphates cause excessive pulmonary secretions that can lead to respiratory failure. </a:t>
            </a:r>
          </a:p>
          <a:p>
            <a:pPr marR="0" lvl="0" rtl="0"/>
            <a:r>
              <a:rPr lang="en-US" u="none" strike="noStrike" baseline="0" dirty="0">
                <a:latin typeface="Arial" panose="020B0604020202020204" pitchFamily="34" charset="0"/>
              </a:rPr>
              <a:t>Signs and symptoms of organophosphate poisoning can be remembered using the acronym DUMBELS or SLUDGEM.</a:t>
            </a:r>
          </a:p>
          <a:p>
            <a:pPr lvl="1"/>
            <a:r>
              <a:rPr lang="en-US" dirty="0"/>
              <a:t>T</a:t>
            </a:r>
            <a:r>
              <a:rPr lang="en-US" u="none" strike="noStrike" baseline="0" dirty="0">
                <a:latin typeface="Arial" panose="020B0604020202020204" pitchFamily="34" charset="0"/>
              </a:rPr>
              <a:t>reatment for poisoning is by ALS providers.</a:t>
            </a:r>
          </a:p>
          <a:p>
            <a:pPr lvl="1"/>
            <a:r>
              <a:rPr lang="en-US" dirty="0"/>
              <a:t>T</a:t>
            </a:r>
            <a:r>
              <a:rPr lang="en-US" u="none" strike="noStrike" baseline="0" dirty="0">
                <a:latin typeface="Arial" panose="020B0604020202020204" pitchFamily="34" charset="0"/>
              </a:rPr>
              <a:t>reatment for exposure in mass-casualty settings</a:t>
            </a:r>
            <a:r>
              <a:rPr lang="en-US" u="none" strike="noStrike" dirty="0">
                <a:latin typeface="Arial" panose="020B0604020202020204" pitchFamily="34" charset="0"/>
              </a:rPr>
              <a:t> </a:t>
            </a:r>
            <a:r>
              <a:rPr lang="en-US" u="none" strike="noStrike" baseline="0" dirty="0">
                <a:latin typeface="Arial" panose="020B0604020202020204" pitchFamily="34" charset="0"/>
              </a:rPr>
              <a:t>is self-administration of a nerve agent antidote kit. </a:t>
            </a:r>
          </a:p>
          <a:p>
            <a:pPr marR="0" lvl="0" rtl="0"/>
            <a:r>
              <a:rPr lang="en-US" u="none" strike="noStrike" baseline="0" dirty="0">
                <a:latin typeface="Arial" panose="020B0604020202020204" pitchFamily="34" charset="0"/>
              </a:rPr>
              <a:t>Two common kits are the Mark I kit and the DuoDote kit.</a:t>
            </a:r>
          </a:p>
        </p:txBody>
      </p:sp>
      <p:pic>
        <p:nvPicPr>
          <p:cNvPr id="4" name="Picture 3"/>
          <p:cNvPicPr>
            <a:picLocks noChangeAspect="1"/>
          </p:cNvPicPr>
          <p:nvPr/>
        </p:nvPicPr>
        <p:blipFill>
          <a:blip r:embed="rId2"/>
          <a:stretch>
            <a:fillRect/>
          </a:stretch>
        </p:blipFill>
        <p:spPr>
          <a:xfrm>
            <a:off x="9967604" y="449547"/>
            <a:ext cx="1359526" cy="1365622"/>
          </a:xfrm>
          <a:prstGeom prst="rect">
            <a:avLst/>
          </a:prstGeom>
        </p:spPr>
      </p:pic>
      <p:sp>
        <p:nvSpPr>
          <p:cNvPr id="5" name="TextBox 4"/>
          <p:cNvSpPr txBox="1"/>
          <p:nvPr/>
        </p:nvSpPr>
        <p:spPr>
          <a:xfrm>
            <a:off x="9967604" y="901525"/>
            <a:ext cx="1359526" cy="461665"/>
          </a:xfrm>
          <a:prstGeom prst="rect">
            <a:avLst/>
          </a:prstGeom>
          <a:noFill/>
        </p:spPr>
        <p:txBody>
          <a:bodyPr wrap="square" rtlCol="0">
            <a:spAutoFit/>
          </a:bodyPr>
          <a:lstStyle/>
          <a:p>
            <a:pPr algn="ctr"/>
            <a:r>
              <a:rPr lang="en-US" sz="2400" b="1" dirty="0"/>
              <a:t>34-8</a:t>
            </a:r>
          </a:p>
        </p:txBody>
      </p:sp>
    </p:spTree>
    <p:extLst>
      <p:ext uri="{BB962C8B-B14F-4D97-AF65-F5344CB8AC3E}">
        <p14:creationId xmlns:p14="http://schemas.microsoft.com/office/powerpoint/2010/main" val="15919066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66AE76-A26C-4FE4-8DF5-B214C955F4FC}"/>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Hazardous Materials Response: Treatment</a:t>
            </a:r>
            <a:r>
              <a:rPr lang="en-US" b="1" i="0" u="none" strike="noStrike" kern="1600" dirty="0"/>
              <a:t> of a Nerve Agent</a:t>
            </a:r>
            <a:endParaRPr lang="en-US" b="1" i="0" u="none" strike="noStrike" kern="1600" baseline="0" dirty="0"/>
          </a:p>
        </p:txBody>
      </p:sp>
      <p:sp>
        <p:nvSpPr>
          <p:cNvPr id="3" name="Text Placeholder 2">
            <a:extLst>
              <a:ext uri="{FF2B5EF4-FFF2-40B4-BE49-F238E27FC236}">
                <a16:creationId xmlns:a16="http://schemas.microsoft.com/office/drawing/2014/main" xmlns="" id="{FCB7AEA9-CC31-407F-9EE9-12F552A1E432}"/>
              </a:ext>
            </a:extLst>
          </p:cNvPr>
          <p:cNvSpPr>
            <a:spLocks noGrp="1"/>
          </p:cNvSpPr>
          <p:nvPr>
            <p:ph sz="half" idx="1"/>
          </p:nvPr>
        </p:nvSpPr>
        <p:spPr>
          <a:xfrm>
            <a:off x="790575" y="1828498"/>
            <a:ext cx="4855464" cy="4507840"/>
          </a:xfrm>
        </p:spPr>
        <p:txBody>
          <a:bodyPr>
            <a:noAutofit/>
          </a:bodyPr>
          <a:lstStyle/>
          <a:p>
            <a:pPr marR="0" lvl="0" rtl="0">
              <a:lnSpc>
                <a:spcPct val="90000"/>
              </a:lnSpc>
            </a:pPr>
            <a:r>
              <a:rPr lang="en-US" sz="2400" u="none" strike="noStrike" baseline="0" dirty="0"/>
              <a:t>If you have been exposed to a chemical nerve agent, you may need to self-administer a nerve agent antidote. </a:t>
            </a:r>
          </a:p>
          <a:p>
            <a:pPr marR="0" lvl="0" rtl="0">
              <a:lnSpc>
                <a:spcPct val="90000"/>
              </a:lnSpc>
            </a:pPr>
            <a:r>
              <a:rPr lang="en-US" sz="2400" u="none" strike="noStrike" baseline="0" dirty="0"/>
              <a:t>Administration of the antidote kit can be lifesaving. </a:t>
            </a:r>
          </a:p>
          <a:p>
            <a:pPr marR="0" lvl="0" rtl="0">
              <a:lnSpc>
                <a:spcPct val="90000"/>
              </a:lnSpc>
            </a:pPr>
            <a:r>
              <a:rPr lang="en-US" sz="2400" u="none" strike="noStrike" baseline="0" dirty="0"/>
              <a:t>Each kit contains two medications: atropine and pralidoxime chloride (2-PAM Cl). </a:t>
            </a:r>
          </a:p>
          <a:p>
            <a:pPr lvl="1">
              <a:lnSpc>
                <a:spcPct val="90000"/>
              </a:lnSpc>
            </a:pPr>
            <a:r>
              <a:rPr lang="en-US" u="none" strike="noStrike" baseline="0" dirty="0"/>
              <a:t>Mark I kit </a:t>
            </a:r>
            <a:r>
              <a:rPr lang="en-US" dirty="0"/>
              <a:t>is </a:t>
            </a:r>
            <a:r>
              <a:rPr lang="en-US" u="none" strike="noStrike" baseline="0" dirty="0"/>
              <a:t>two auto-injectors.</a:t>
            </a:r>
          </a:p>
          <a:p>
            <a:pPr lvl="1">
              <a:lnSpc>
                <a:spcPct val="90000"/>
              </a:lnSpc>
            </a:pPr>
            <a:r>
              <a:rPr lang="en-US" u="none" strike="noStrike" baseline="0" dirty="0"/>
              <a:t>DuoDote kit is a single auto-injector. </a:t>
            </a:r>
          </a:p>
        </p:txBody>
      </p:sp>
      <p:pic>
        <p:nvPicPr>
          <p:cNvPr id="5" name="Picture 4"/>
          <p:cNvPicPr>
            <a:picLocks noChangeAspect="1"/>
          </p:cNvPicPr>
          <p:nvPr/>
        </p:nvPicPr>
        <p:blipFill>
          <a:blip r:embed="rId2"/>
          <a:stretch>
            <a:fillRect/>
          </a:stretch>
        </p:blipFill>
        <p:spPr>
          <a:xfrm>
            <a:off x="10258777" y="778241"/>
            <a:ext cx="1359526" cy="1365622"/>
          </a:xfrm>
          <a:prstGeom prst="rect">
            <a:avLst/>
          </a:prstGeom>
        </p:spPr>
      </p:pic>
      <p:sp>
        <p:nvSpPr>
          <p:cNvPr id="6" name="TextBox 5"/>
          <p:cNvSpPr txBox="1"/>
          <p:nvPr/>
        </p:nvSpPr>
        <p:spPr>
          <a:xfrm>
            <a:off x="10563578" y="1220983"/>
            <a:ext cx="1359526" cy="461665"/>
          </a:xfrm>
          <a:prstGeom prst="rect">
            <a:avLst/>
          </a:prstGeom>
          <a:noFill/>
        </p:spPr>
        <p:txBody>
          <a:bodyPr wrap="square" rtlCol="0">
            <a:spAutoFit/>
          </a:bodyPr>
          <a:lstStyle/>
          <a:p>
            <a:r>
              <a:rPr lang="en-US" sz="2400" b="1" dirty="0"/>
              <a:t>34-8</a:t>
            </a:r>
          </a:p>
        </p:txBody>
      </p:sp>
      <p:pic>
        <p:nvPicPr>
          <p:cNvPr id="5122" name="Picture 2" descr="Photo A shows the Mark I kit with two injections with the smaller one labeled 1 and the bigger one labeled 2. Photo B shows DuoDote kit with a single autoinject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19141" y="2913351"/>
            <a:ext cx="5999162" cy="2051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0341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67F961-B8EB-4140-9F2B-7AFD28D49F0D}"/>
              </a:ext>
            </a:extLst>
          </p:cNvPr>
          <p:cNvSpPr>
            <a:spLocks noGrp="1"/>
          </p:cNvSpPr>
          <p:nvPr>
            <p:ph type="title"/>
          </p:nvPr>
        </p:nvSpPr>
        <p:spPr/>
        <p:txBody>
          <a:bodyPr>
            <a:normAutofit/>
          </a:bodyPr>
          <a:lstStyle/>
          <a:p>
            <a:pPr marR="0" rtl="0"/>
            <a:r>
              <a:rPr lang="en-US" b="1" i="0" u="none" strike="noStrike" kern="1600" baseline="0" dirty="0">
                <a:latin typeface="Arial" panose="020B0604020202020204" pitchFamily="34" charset="0"/>
              </a:rPr>
              <a:t>Hazardous Materials Response: Mechanism of Action</a:t>
            </a:r>
          </a:p>
        </p:txBody>
      </p:sp>
      <p:sp>
        <p:nvSpPr>
          <p:cNvPr id="3" name="Text Placeholder 2">
            <a:extLst>
              <a:ext uri="{FF2B5EF4-FFF2-40B4-BE49-F238E27FC236}">
                <a16:creationId xmlns:a16="http://schemas.microsoft.com/office/drawing/2014/main" xmlns="" id="{62BC03C8-CF92-46D1-8F4C-AD8DDE1B298E}"/>
              </a:ext>
            </a:extLst>
          </p:cNvPr>
          <p:cNvSpPr>
            <a:spLocks noGrp="1"/>
          </p:cNvSpPr>
          <p:nvPr>
            <p:ph type="body" idx="1"/>
          </p:nvPr>
        </p:nvSpPr>
        <p:spPr/>
        <p:txBody>
          <a:bodyPr>
            <a:normAutofit/>
          </a:bodyPr>
          <a:lstStyle/>
          <a:p>
            <a:pPr marR="0" lvl="0" rtl="0"/>
            <a:r>
              <a:rPr lang="en-US" u="none" strike="noStrike" baseline="0" dirty="0">
                <a:latin typeface="Arial" panose="020B0604020202020204" pitchFamily="34" charset="0"/>
              </a:rPr>
              <a:t>Mechanism of Action of Nerve Agents </a:t>
            </a:r>
            <a:endParaRPr lang="en-US" dirty="0"/>
          </a:p>
          <a:p>
            <a:pPr lvl="1"/>
            <a:r>
              <a:rPr lang="en-US" dirty="0"/>
              <a:t>N</a:t>
            </a:r>
            <a:r>
              <a:rPr lang="en-US" u="none" strike="noStrike" baseline="0" dirty="0">
                <a:latin typeface="Arial" panose="020B0604020202020204" pitchFamily="34" charset="0"/>
              </a:rPr>
              <a:t>ervous system controls bodily functions by secreting various chemical transmitters, which act as “instructions” to nerves, muscles, and glands. </a:t>
            </a:r>
          </a:p>
          <a:p>
            <a:pPr lvl="1"/>
            <a:r>
              <a:rPr lang="en-US" dirty="0"/>
              <a:t>N</a:t>
            </a:r>
            <a:r>
              <a:rPr lang="en-US" u="none" strike="noStrike" baseline="0" dirty="0">
                <a:latin typeface="Arial" panose="020B0604020202020204" pitchFamily="34" charset="0"/>
              </a:rPr>
              <a:t>eurologic instructions are of two types: those that stimulate activity by muscles and glands and those that signal inactivity in those structures. </a:t>
            </a:r>
          </a:p>
          <a:p>
            <a:pPr lvl="1"/>
            <a:r>
              <a:rPr lang="en-US" dirty="0"/>
              <a:t>The p</a:t>
            </a:r>
            <a:r>
              <a:rPr lang="en-US" u="none" strike="noStrike" baseline="0" dirty="0">
                <a:latin typeface="Arial" panose="020B0604020202020204" pitchFamily="34" charset="0"/>
              </a:rPr>
              <a:t>resence of a nerve agent interferes with the normal instructions of chemical transmitters in a way that overstimulates the nerve endings, so muscles and certain glands overreact. </a:t>
            </a:r>
          </a:p>
        </p:txBody>
      </p:sp>
      <p:pic>
        <p:nvPicPr>
          <p:cNvPr id="4" name="Picture 3"/>
          <p:cNvPicPr>
            <a:picLocks noChangeAspect="1"/>
          </p:cNvPicPr>
          <p:nvPr/>
        </p:nvPicPr>
        <p:blipFill>
          <a:blip r:embed="rId2"/>
          <a:stretch>
            <a:fillRect/>
          </a:stretch>
        </p:blipFill>
        <p:spPr>
          <a:xfrm>
            <a:off x="10268014" y="838082"/>
            <a:ext cx="1359526" cy="1365622"/>
          </a:xfrm>
          <a:prstGeom prst="rect">
            <a:avLst/>
          </a:prstGeom>
        </p:spPr>
      </p:pic>
      <p:sp>
        <p:nvSpPr>
          <p:cNvPr id="5" name="TextBox 4"/>
          <p:cNvSpPr txBox="1"/>
          <p:nvPr/>
        </p:nvSpPr>
        <p:spPr>
          <a:xfrm>
            <a:off x="10572815" y="1280824"/>
            <a:ext cx="1359526" cy="461665"/>
          </a:xfrm>
          <a:prstGeom prst="rect">
            <a:avLst/>
          </a:prstGeom>
          <a:noFill/>
        </p:spPr>
        <p:txBody>
          <a:bodyPr wrap="square" rtlCol="0">
            <a:spAutoFit/>
          </a:bodyPr>
          <a:lstStyle/>
          <a:p>
            <a:r>
              <a:rPr lang="en-US" sz="2400" b="1" dirty="0"/>
              <a:t>34-8</a:t>
            </a:r>
          </a:p>
        </p:txBody>
      </p:sp>
    </p:spTree>
    <p:extLst>
      <p:ext uri="{BB962C8B-B14F-4D97-AF65-F5344CB8AC3E}">
        <p14:creationId xmlns:p14="http://schemas.microsoft.com/office/powerpoint/2010/main" val="8591675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67F961-B8EB-4140-9F2B-7AFD28D49F0D}"/>
              </a:ext>
            </a:extLst>
          </p:cNvPr>
          <p:cNvSpPr>
            <a:spLocks noGrp="1"/>
          </p:cNvSpPr>
          <p:nvPr>
            <p:ph type="title"/>
          </p:nvPr>
        </p:nvSpPr>
        <p:spPr/>
        <p:txBody>
          <a:bodyPr>
            <a:normAutofit/>
          </a:bodyPr>
          <a:lstStyle/>
          <a:p>
            <a:pPr marR="0" rtl="0"/>
            <a:r>
              <a:rPr lang="en-US" b="1" i="0" u="none" strike="noStrike" kern="1600" baseline="0" dirty="0">
                <a:latin typeface="Arial" panose="020B0604020202020204" pitchFamily="34" charset="0"/>
              </a:rPr>
              <a:t>Hazardous Materials Response: Mechanism of Action</a:t>
            </a:r>
          </a:p>
        </p:txBody>
      </p:sp>
      <p:sp>
        <p:nvSpPr>
          <p:cNvPr id="3" name="Text Placeholder 2">
            <a:extLst>
              <a:ext uri="{FF2B5EF4-FFF2-40B4-BE49-F238E27FC236}">
                <a16:creationId xmlns:a16="http://schemas.microsoft.com/office/drawing/2014/main" xmlns="" id="{62BC03C8-CF92-46D1-8F4C-AD8DDE1B298E}"/>
              </a:ext>
            </a:extLst>
          </p:cNvPr>
          <p:cNvSpPr>
            <a:spLocks noGrp="1"/>
          </p:cNvSpPr>
          <p:nvPr>
            <p:ph type="body" idx="1"/>
          </p:nvPr>
        </p:nvSpPr>
        <p:spPr/>
        <p:txBody>
          <a:bodyPr>
            <a:normAutofit/>
          </a:bodyPr>
          <a:lstStyle/>
          <a:p>
            <a:r>
              <a:rPr lang="en-US" dirty="0"/>
              <a:t>R</a:t>
            </a:r>
            <a:r>
              <a:rPr lang="en-US" u="none" strike="noStrike" baseline="0" dirty="0">
                <a:latin typeface="Arial" panose="020B0604020202020204" pitchFamily="34" charset="0"/>
              </a:rPr>
              <a:t>esults are:</a:t>
            </a:r>
          </a:p>
          <a:p>
            <a:pPr lvl="1"/>
            <a:r>
              <a:rPr lang="en-US" u="none" strike="noStrike" baseline="0" dirty="0">
                <a:latin typeface="Arial" panose="020B0604020202020204" pitchFamily="34" charset="0"/>
              </a:rPr>
              <a:t>Excessive salivation</a:t>
            </a:r>
          </a:p>
          <a:p>
            <a:pPr lvl="1"/>
            <a:r>
              <a:rPr lang="en-US" u="none" strike="noStrike" baseline="0" dirty="0">
                <a:latin typeface="Arial" panose="020B0604020202020204" pitchFamily="34" charset="0"/>
              </a:rPr>
              <a:t>Tearing</a:t>
            </a:r>
          </a:p>
          <a:p>
            <a:pPr lvl="1"/>
            <a:r>
              <a:rPr lang="en-US" u="none" strike="noStrike" baseline="0" dirty="0">
                <a:latin typeface="Arial" panose="020B0604020202020204" pitchFamily="34" charset="0"/>
              </a:rPr>
              <a:t>Airway secretions</a:t>
            </a:r>
          </a:p>
          <a:p>
            <a:pPr lvl="1"/>
            <a:r>
              <a:rPr lang="en-US" u="none" strike="noStrike" baseline="0" dirty="0">
                <a:latin typeface="Arial" panose="020B0604020202020204" pitchFamily="34" charset="0"/>
              </a:rPr>
              <a:t>Respiratory distress </a:t>
            </a:r>
          </a:p>
          <a:p>
            <a:pPr lvl="1"/>
            <a:r>
              <a:rPr lang="en-US" u="none" strike="noStrike" baseline="0" dirty="0">
                <a:latin typeface="Arial" panose="020B0604020202020204" pitchFamily="34" charset="0"/>
              </a:rPr>
              <a:t>Depressed mental status</a:t>
            </a:r>
          </a:p>
          <a:p>
            <a:r>
              <a:rPr lang="en-US" dirty="0"/>
              <a:t>I</a:t>
            </a:r>
            <a:r>
              <a:rPr lang="en-US" u="none" strike="noStrike" baseline="0" dirty="0">
                <a:latin typeface="Arial" panose="020B0604020202020204" pitchFamily="34" charset="0"/>
              </a:rPr>
              <a:t>nitial treatment for a nerve agent exposure consists of a two-part antidote:</a:t>
            </a:r>
          </a:p>
          <a:p>
            <a:pPr lvl="1"/>
            <a:r>
              <a:rPr lang="en-US" u="none" strike="noStrike" baseline="0" dirty="0">
                <a:latin typeface="Arial" panose="020B0604020202020204" pitchFamily="34" charset="0"/>
              </a:rPr>
              <a:t>Atropine (to dry up secretions)</a:t>
            </a:r>
          </a:p>
          <a:p>
            <a:pPr lvl="1"/>
            <a:r>
              <a:rPr lang="en-US" u="none" strike="noStrike" baseline="0" dirty="0">
                <a:latin typeface="Arial" panose="020B0604020202020204" pitchFamily="34" charset="0"/>
              </a:rPr>
              <a:t>2-pam Cl (to reverse the action of the nerve agent)</a:t>
            </a:r>
          </a:p>
        </p:txBody>
      </p:sp>
      <p:pic>
        <p:nvPicPr>
          <p:cNvPr id="4" name="Picture 3"/>
          <p:cNvPicPr>
            <a:picLocks noChangeAspect="1"/>
          </p:cNvPicPr>
          <p:nvPr/>
        </p:nvPicPr>
        <p:blipFill>
          <a:blip r:embed="rId2"/>
          <a:stretch>
            <a:fillRect/>
          </a:stretch>
        </p:blipFill>
        <p:spPr>
          <a:xfrm>
            <a:off x="10138704" y="980602"/>
            <a:ext cx="1359526" cy="1365622"/>
          </a:xfrm>
          <a:prstGeom prst="rect">
            <a:avLst/>
          </a:prstGeom>
        </p:spPr>
      </p:pic>
      <p:sp>
        <p:nvSpPr>
          <p:cNvPr id="5" name="TextBox 4"/>
          <p:cNvSpPr txBox="1"/>
          <p:nvPr/>
        </p:nvSpPr>
        <p:spPr>
          <a:xfrm>
            <a:off x="10443505" y="1423344"/>
            <a:ext cx="1359526" cy="461665"/>
          </a:xfrm>
          <a:prstGeom prst="rect">
            <a:avLst/>
          </a:prstGeom>
          <a:noFill/>
        </p:spPr>
        <p:txBody>
          <a:bodyPr wrap="square" rtlCol="0">
            <a:spAutoFit/>
          </a:bodyPr>
          <a:lstStyle/>
          <a:p>
            <a:r>
              <a:rPr lang="en-US" sz="2400" b="1" dirty="0"/>
              <a:t>34-8</a:t>
            </a:r>
          </a:p>
        </p:txBody>
      </p:sp>
    </p:spTree>
    <p:extLst>
      <p:ext uri="{BB962C8B-B14F-4D97-AF65-F5344CB8AC3E}">
        <p14:creationId xmlns:p14="http://schemas.microsoft.com/office/powerpoint/2010/main" val="20137489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E5EE62-4178-4F91-A996-1B44CC260579}"/>
              </a:ext>
            </a:extLst>
          </p:cNvPr>
          <p:cNvSpPr>
            <a:spLocks noGrp="1"/>
          </p:cNvSpPr>
          <p:nvPr>
            <p:ph type="title"/>
          </p:nvPr>
        </p:nvSpPr>
        <p:spPr/>
        <p:txBody>
          <a:bodyPr>
            <a:normAutofit/>
          </a:bodyPr>
          <a:lstStyle/>
          <a:p>
            <a:pPr marR="0" rtl="0"/>
            <a:r>
              <a:rPr lang="en-US" b="1" i="0" u="none" strike="noStrike" kern="1600" baseline="0" dirty="0">
                <a:latin typeface="Arial" panose="020B0604020202020204" pitchFamily="34" charset="0"/>
              </a:rPr>
              <a:t>Hazardous Materials Response: Dosing Nerve Agent</a:t>
            </a:r>
          </a:p>
        </p:txBody>
      </p:sp>
      <p:sp>
        <p:nvSpPr>
          <p:cNvPr id="3" name="Text Placeholder 2">
            <a:extLst>
              <a:ext uri="{FF2B5EF4-FFF2-40B4-BE49-F238E27FC236}">
                <a16:creationId xmlns:a16="http://schemas.microsoft.com/office/drawing/2014/main" xmlns="" id="{685B59F6-07EC-4A29-B0A7-5F33D8FA6C03}"/>
              </a:ext>
            </a:extLst>
          </p:cNvPr>
          <p:cNvSpPr>
            <a:spLocks noGrp="1"/>
          </p:cNvSpPr>
          <p:nvPr>
            <p:ph type="body" idx="1"/>
          </p:nvPr>
        </p:nvSpPr>
        <p:spPr>
          <a:xfrm>
            <a:off x="891540" y="2438400"/>
            <a:ext cx="10435590" cy="3751517"/>
          </a:xfrm>
        </p:spPr>
        <p:txBody>
          <a:bodyPr>
            <a:normAutofit/>
          </a:bodyPr>
          <a:lstStyle/>
          <a:p>
            <a:pPr marR="0" lvl="0" rtl="0"/>
            <a:r>
              <a:rPr lang="en-US" u="none" strike="noStrike" baseline="0" dirty="0">
                <a:latin typeface="Arial" panose="020B0604020202020204" pitchFamily="34" charset="0"/>
              </a:rPr>
              <a:t>Recommended Dosing Schedules for Exposure to a Nerve Agent</a:t>
            </a:r>
          </a:p>
          <a:p>
            <a:pPr lvl="1"/>
            <a:r>
              <a:rPr lang="en-US" u="none" strike="noStrike" baseline="0" dirty="0">
                <a:latin typeface="Arial" panose="020B0604020202020204" pitchFamily="34" charset="0"/>
              </a:rPr>
              <a:t>If you have been exposed to a nerve agent and have mild symptoms, self-administer one kit containing both drugs. </a:t>
            </a:r>
          </a:p>
          <a:p>
            <a:pPr lvl="1"/>
            <a:r>
              <a:rPr lang="en-US" u="none" strike="noStrike" baseline="0" dirty="0">
                <a:latin typeface="Arial" panose="020B0604020202020204" pitchFamily="34" charset="0"/>
              </a:rPr>
              <a:t>If excessive salivation and mental status changes become present, self-administer two atropine auto-injectors and one 2-PAM Cl injector.</a:t>
            </a:r>
          </a:p>
        </p:txBody>
      </p:sp>
      <p:pic>
        <p:nvPicPr>
          <p:cNvPr id="4" name="Picture 3"/>
          <p:cNvPicPr>
            <a:picLocks noChangeAspect="1"/>
          </p:cNvPicPr>
          <p:nvPr/>
        </p:nvPicPr>
        <p:blipFill>
          <a:blip r:embed="rId2"/>
          <a:stretch>
            <a:fillRect/>
          </a:stretch>
        </p:blipFill>
        <p:spPr>
          <a:xfrm>
            <a:off x="10258777" y="778241"/>
            <a:ext cx="1359526" cy="1365622"/>
          </a:xfrm>
          <a:prstGeom prst="rect">
            <a:avLst/>
          </a:prstGeom>
        </p:spPr>
      </p:pic>
      <p:sp>
        <p:nvSpPr>
          <p:cNvPr id="5" name="TextBox 4"/>
          <p:cNvSpPr txBox="1"/>
          <p:nvPr/>
        </p:nvSpPr>
        <p:spPr>
          <a:xfrm>
            <a:off x="10563578" y="1220983"/>
            <a:ext cx="1359526" cy="461665"/>
          </a:xfrm>
          <a:prstGeom prst="rect">
            <a:avLst/>
          </a:prstGeom>
          <a:noFill/>
        </p:spPr>
        <p:txBody>
          <a:bodyPr wrap="square" rtlCol="0">
            <a:spAutoFit/>
          </a:bodyPr>
          <a:lstStyle/>
          <a:p>
            <a:r>
              <a:rPr lang="en-US" sz="2400" b="1" dirty="0"/>
              <a:t>34-9</a:t>
            </a:r>
          </a:p>
        </p:txBody>
      </p:sp>
    </p:spTree>
    <p:extLst>
      <p:ext uri="{BB962C8B-B14F-4D97-AF65-F5344CB8AC3E}">
        <p14:creationId xmlns:p14="http://schemas.microsoft.com/office/powerpoint/2010/main" val="16528785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E5EE62-4178-4F91-A996-1B44CC260579}"/>
              </a:ext>
            </a:extLst>
          </p:cNvPr>
          <p:cNvSpPr>
            <a:spLocks noGrp="1"/>
          </p:cNvSpPr>
          <p:nvPr>
            <p:ph type="title"/>
          </p:nvPr>
        </p:nvSpPr>
        <p:spPr/>
        <p:txBody>
          <a:bodyPr>
            <a:normAutofit/>
          </a:bodyPr>
          <a:lstStyle/>
          <a:p>
            <a:pPr marR="0" rtl="0"/>
            <a:r>
              <a:rPr lang="en-US" b="1" i="0" u="none" strike="noStrike" kern="1600" baseline="0" dirty="0">
                <a:latin typeface="Arial" panose="020B0604020202020204" pitchFamily="34" charset="0"/>
              </a:rPr>
              <a:t>Hazardous Materials Response</a:t>
            </a:r>
          </a:p>
        </p:txBody>
      </p:sp>
      <p:sp>
        <p:nvSpPr>
          <p:cNvPr id="3" name="Text Placeholder 2">
            <a:extLst>
              <a:ext uri="{FF2B5EF4-FFF2-40B4-BE49-F238E27FC236}">
                <a16:creationId xmlns:a16="http://schemas.microsoft.com/office/drawing/2014/main" xmlns="" id="{685B59F6-07EC-4A29-B0A7-5F33D8FA6C03}"/>
              </a:ext>
            </a:extLst>
          </p:cNvPr>
          <p:cNvSpPr>
            <a:spLocks noGrp="1"/>
          </p:cNvSpPr>
          <p:nvPr>
            <p:ph type="body" idx="1"/>
          </p:nvPr>
        </p:nvSpPr>
        <p:spPr>
          <a:xfrm>
            <a:off x="878205" y="2093546"/>
            <a:ext cx="10435590" cy="3986213"/>
          </a:xfrm>
        </p:spPr>
        <p:txBody>
          <a:bodyPr>
            <a:normAutofit/>
          </a:bodyPr>
          <a:lstStyle/>
          <a:p>
            <a:pPr marR="0" lvl="0" rtl="0"/>
            <a:r>
              <a:rPr lang="en-US" u="none" strike="noStrike" baseline="0" dirty="0">
                <a:latin typeface="Arial" panose="020B0604020202020204" pitchFamily="34" charset="0"/>
              </a:rPr>
              <a:t>In assisting with a patient who has been exposed:</a:t>
            </a:r>
          </a:p>
          <a:p>
            <a:pPr lvl="1"/>
            <a:r>
              <a:rPr lang="en-US" dirty="0"/>
              <a:t>S</a:t>
            </a:r>
            <a:r>
              <a:rPr lang="en-US" u="none" strike="noStrike" baseline="0" dirty="0">
                <a:latin typeface="Arial" panose="020B0604020202020204" pitchFamily="34" charset="0"/>
              </a:rPr>
              <a:t>tart by ensuring that you have on the correct PPE. </a:t>
            </a:r>
          </a:p>
          <a:p>
            <a:pPr lvl="1"/>
            <a:r>
              <a:rPr lang="en-US" dirty="0"/>
              <a:t>T</a:t>
            </a:r>
            <a:r>
              <a:rPr lang="en-US" u="none" strike="noStrike" baseline="0" dirty="0">
                <a:latin typeface="Arial" panose="020B0604020202020204" pitchFamily="34" charset="0"/>
              </a:rPr>
              <a:t>hen remove secretions (using suction if necessary).</a:t>
            </a:r>
          </a:p>
          <a:p>
            <a:pPr lvl="1"/>
            <a:r>
              <a:rPr lang="en-US" dirty="0"/>
              <a:t>M</a:t>
            </a:r>
            <a:r>
              <a:rPr lang="en-US" u="none" strike="noStrike" baseline="0" dirty="0">
                <a:latin typeface="Arial" panose="020B0604020202020204" pitchFamily="34" charset="0"/>
              </a:rPr>
              <a:t>aintain the patient’s airway. </a:t>
            </a:r>
          </a:p>
          <a:p>
            <a:r>
              <a:rPr lang="en-US" dirty="0"/>
              <a:t>N</a:t>
            </a:r>
            <a:r>
              <a:rPr lang="en-US" u="none" strike="noStrike" baseline="0" dirty="0">
                <a:latin typeface="Arial" panose="020B0604020202020204" pitchFamily="34" charset="0"/>
              </a:rPr>
              <a:t>eed for PPE is necessary even if the patient has been removed to a safe zone.</a:t>
            </a:r>
          </a:p>
          <a:p>
            <a:pPr lvl="1"/>
            <a:r>
              <a:rPr lang="en-US" dirty="0"/>
              <a:t>It p</a:t>
            </a:r>
            <a:r>
              <a:rPr lang="en-US" u="none" strike="noStrike" baseline="0" dirty="0">
                <a:latin typeface="Arial" panose="020B0604020202020204" pitchFamily="34" charset="0"/>
              </a:rPr>
              <a:t>rotects you from off-gassing from the nerve agent.</a:t>
            </a:r>
          </a:p>
          <a:p>
            <a:pPr lvl="1"/>
            <a:r>
              <a:rPr lang="en-US" dirty="0"/>
              <a:t>Off-gassing is the release of airborne particulates or chemicals.</a:t>
            </a:r>
            <a:endParaRPr lang="en-US" u="none" strike="noStrike" baseline="0" dirty="0">
              <a:latin typeface="Arial" panose="020B0604020202020204" pitchFamily="34" charset="0"/>
            </a:endParaRPr>
          </a:p>
          <a:p>
            <a:pPr marR="0" lvl="0" rtl="0"/>
            <a:r>
              <a:rPr lang="en-US" u="none" strike="noStrike" baseline="0" dirty="0">
                <a:latin typeface="Arial" panose="020B0604020202020204" pitchFamily="34" charset="0"/>
              </a:rPr>
              <a:t>If severe signs and symptoms are present, the EMS providers will administer:</a:t>
            </a:r>
          </a:p>
          <a:p>
            <a:pPr lvl="1"/>
            <a:r>
              <a:rPr lang="en-US" u="none" strike="noStrike" baseline="0" dirty="0">
                <a:latin typeface="Arial" panose="020B0604020202020204" pitchFamily="34" charset="0"/>
              </a:rPr>
              <a:t>Three atropine auto-injectors</a:t>
            </a:r>
          </a:p>
          <a:p>
            <a:pPr lvl="1"/>
            <a:r>
              <a:rPr lang="en-US" u="none" strike="noStrike" baseline="0" dirty="0">
                <a:latin typeface="Arial" panose="020B0604020202020204" pitchFamily="34" charset="0"/>
              </a:rPr>
              <a:t>Three 2-PAM Cl injectors in rapid succession</a:t>
            </a:r>
          </a:p>
        </p:txBody>
      </p:sp>
      <p:pic>
        <p:nvPicPr>
          <p:cNvPr id="4" name="Picture 3"/>
          <p:cNvPicPr>
            <a:picLocks noChangeAspect="1"/>
          </p:cNvPicPr>
          <p:nvPr/>
        </p:nvPicPr>
        <p:blipFill>
          <a:blip r:embed="rId2"/>
          <a:stretch>
            <a:fillRect/>
          </a:stretch>
        </p:blipFill>
        <p:spPr>
          <a:xfrm>
            <a:off x="10258777" y="778241"/>
            <a:ext cx="1359526" cy="1365622"/>
          </a:xfrm>
          <a:prstGeom prst="rect">
            <a:avLst/>
          </a:prstGeom>
        </p:spPr>
      </p:pic>
      <p:sp>
        <p:nvSpPr>
          <p:cNvPr id="5" name="TextBox 4"/>
          <p:cNvSpPr txBox="1"/>
          <p:nvPr/>
        </p:nvSpPr>
        <p:spPr>
          <a:xfrm>
            <a:off x="10563578" y="1220983"/>
            <a:ext cx="1359526" cy="461665"/>
          </a:xfrm>
          <a:prstGeom prst="rect">
            <a:avLst/>
          </a:prstGeom>
          <a:noFill/>
        </p:spPr>
        <p:txBody>
          <a:bodyPr wrap="square" rtlCol="0">
            <a:spAutoFit/>
          </a:bodyPr>
          <a:lstStyle/>
          <a:p>
            <a:r>
              <a:rPr lang="en-US" sz="2400" b="1" dirty="0"/>
              <a:t>34-9</a:t>
            </a:r>
          </a:p>
        </p:txBody>
      </p:sp>
    </p:spTree>
    <p:extLst>
      <p:ext uri="{BB962C8B-B14F-4D97-AF65-F5344CB8AC3E}">
        <p14:creationId xmlns:p14="http://schemas.microsoft.com/office/powerpoint/2010/main" val="40518495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F1D6701-14BF-4708-9B1A-4F22F547E723}"/>
              </a:ext>
            </a:extLst>
          </p:cNvPr>
          <p:cNvSpPr>
            <a:spLocks noGrp="1"/>
          </p:cNvSpPr>
          <p:nvPr>
            <p:ph type="title"/>
          </p:nvPr>
        </p:nvSpPr>
        <p:spPr/>
        <p:txBody>
          <a:bodyPr>
            <a:normAutofit/>
          </a:bodyPr>
          <a:lstStyle/>
          <a:p>
            <a:pPr marR="0" rtl="0"/>
            <a:r>
              <a:rPr lang="en-US" b="1" i="0" u="none" strike="noStrike" kern="1600" baseline="0" dirty="0">
                <a:latin typeface="Arial" panose="020B0604020202020204" pitchFamily="34" charset="0"/>
              </a:rPr>
              <a:t>Hazardous Materials Response</a:t>
            </a:r>
          </a:p>
        </p:txBody>
      </p:sp>
      <p:sp>
        <p:nvSpPr>
          <p:cNvPr id="3" name="Text Placeholder 2">
            <a:extLst>
              <a:ext uri="{FF2B5EF4-FFF2-40B4-BE49-F238E27FC236}">
                <a16:creationId xmlns:a16="http://schemas.microsoft.com/office/drawing/2014/main" xmlns="" id="{B51F6488-46A5-4519-92CF-88E4380AB6B9}"/>
              </a:ext>
            </a:extLst>
          </p:cNvPr>
          <p:cNvSpPr>
            <a:spLocks noGrp="1"/>
          </p:cNvSpPr>
          <p:nvPr>
            <p:ph type="body" idx="1"/>
          </p:nvPr>
        </p:nvSpPr>
        <p:spPr/>
        <p:txBody>
          <a:bodyPr>
            <a:normAutofit/>
          </a:bodyPr>
          <a:lstStyle/>
          <a:p>
            <a:pPr marR="0" lvl="0" rtl="0"/>
            <a:r>
              <a:rPr lang="en-US" u="none" strike="noStrike" baseline="0" dirty="0">
                <a:latin typeface="Arial" panose="020B0604020202020204" pitchFamily="34" charset="0"/>
              </a:rPr>
              <a:t>Medications</a:t>
            </a:r>
            <a:r>
              <a:rPr lang="en-US" u="none" strike="noStrike" dirty="0">
                <a:latin typeface="Arial" panose="020B0604020202020204" pitchFamily="34" charset="0"/>
              </a:rPr>
              <a:t> </a:t>
            </a:r>
            <a:r>
              <a:rPr lang="en-US" u="none" strike="noStrike" baseline="0" dirty="0">
                <a:latin typeface="Arial" panose="020B0604020202020204" pitchFamily="34" charset="0"/>
              </a:rPr>
              <a:t>are administered in a similar manner as used for an EpiPen. </a:t>
            </a:r>
          </a:p>
          <a:p>
            <a:pPr lvl="1"/>
            <a:r>
              <a:rPr lang="en-US" u="none" strike="noStrike" baseline="0" dirty="0">
                <a:latin typeface="Arial" panose="020B0604020202020204" pitchFamily="34" charset="0"/>
              </a:rPr>
              <a:t>Follow the directions on the nerve agent antidote kit.</a:t>
            </a:r>
          </a:p>
          <a:p>
            <a:pPr marR="0" lvl="0" rtl="0"/>
            <a:r>
              <a:rPr lang="en-US" u="none" strike="noStrike" baseline="0" dirty="0">
                <a:latin typeface="Arial" panose="020B0604020202020204" pitchFamily="34" charset="0"/>
              </a:rPr>
              <a:t>When assisting with another patient, support ventilations with a bag-valve mask, if needed.</a:t>
            </a:r>
          </a:p>
          <a:p>
            <a:pPr marR="0" lvl="0" rtl="0"/>
            <a:r>
              <a:rPr lang="en-US" u="none" strike="noStrike" baseline="0" dirty="0">
                <a:latin typeface="Arial" panose="020B0604020202020204" pitchFamily="34" charset="0"/>
              </a:rPr>
              <a:t>Repeat dosages will be administered by EMS as needed.</a:t>
            </a:r>
          </a:p>
          <a:p>
            <a:pPr lvl="1"/>
            <a:r>
              <a:rPr lang="en-US" u="none" strike="noStrike" baseline="0" dirty="0">
                <a:latin typeface="Arial" panose="020B0604020202020204" pitchFamily="34" charset="0"/>
              </a:rPr>
              <a:t>If signs and symptoms resolve, then only continued monitoring is necessary.</a:t>
            </a:r>
          </a:p>
        </p:txBody>
      </p:sp>
      <p:pic>
        <p:nvPicPr>
          <p:cNvPr id="4" name="Picture 3"/>
          <p:cNvPicPr>
            <a:picLocks noChangeAspect="1"/>
          </p:cNvPicPr>
          <p:nvPr/>
        </p:nvPicPr>
        <p:blipFill>
          <a:blip r:embed="rId2"/>
          <a:stretch>
            <a:fillRect/>
          </a:stretch>
        </p:blipFill>
        <p:spPr>
          <a:xfrm>
            <a:off x="10258777" y="778241"/>
            <a:ext cx="1359526" cy="1365622"/>
          </a:xfrm>
          <a:prstGeom prst="rect">
            <a:avLst/>
          </a:prstGeom>
        </p:spPr>
      </p:pic>
      <p:sp>
        <p:nvSpPr>
          <p:cNvPr id="5" name="TextBox 4"/>
          <p:cNvSpPr txBox="1"/>
          <p:nvPr/>
        </p:nvSpPr>
        <p:spPr>
          <a:xfrm>
            <a:off x="10563578" y="1220983"/>
            <a:ext cx="1359526" cy="461665"/>
          </a:xfrm>
          <a:prstGeom prst="rect">
            <a:avLst/>
          </a:prstGeom>
          <a:noFill/>
        </p:spPr>
        <p:txBody>
          <a:bodyPr wrap="square" rtlCol="0">
            <a:spAutoFit/>
          </a:bodyPr>
          <a:lstStyle/>
          <a:p>
            <a:r>
              <a:rPr lang="en-US" sz="2400" b="1" dirty="0"/>
              <a:t>34-9</a:t>
            </a:r>
          </a:p>
        </p:txBody>
      </p:sp>
    </p:spTree>
    <p:extLst>
      <p:ext uri="{BB962C8B-B14F-4D97-AF65-F5344CB8AC3E}">
        <p14:creationId xmlns:p14="http://schemas.microsoft.com/office/powerpoint/2010/main" val="34698919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1F150FA-AA41-4A49-A998-BA51BE6DD86D}"/>
              </a:ext>
            </a:extLst>
          </p:cNvPr>
          <p:cNvSpPr>
            <a:spLocks noGrp="1"/>
          </p:cNvSpPr>
          <p:nvPr>
            <p:ph type="title"/>
          </p:nvPr>
        </p:nvSpPr>
        <p:spPr/>
        <p:txBody>
          <a:bodyPr>
            <a:normAutofit/>
          </a:bodyPr>
          <a:lstStyle/>
          <a:p>
            <a:pPr marR="0" rtl="0"/>
            <a:r>
              <a:rPr lang="en-US" b="1" i="0" u="none" strike="noStrike" kern="1600" baseline="0" dirty="0">
                <a:latin typeface="Arial" panose="020B0604020202020204" pitchFamily="34" charset="0"/>
              </a:rPr>
              <a:t>Hazardous Materials Response</a:t>
            </a:r>
          </a:p>
        </p:txBody>
      </p:sp>
      <p:sp>
        <p:nvSpPr>
          <p:cNvPr id="3" name="Text Placeholder 2">
            <a:extLst>
              <a:ext uri="{FF2B5EF4-FFF2-40B4-BE49-F238E27FC236}">
                <a16:creationId xmlns:a16="http://schemas.microsoft.com/office/drawing/2014/main" xmlns="" id="{C4BA19BF-2576-4DB4-8866-D7DC61C8FECE}"/>
              </a:ext>
            </a:extLst>
          </p:cNvPr>
          <p:cNvSpPr>
            <a:spLocks noGrp="1"/>
          </p:cNvSpPr>
          <p:nvPr>
            <p:ph type="body" idx="1"/>
          </p:nvPr>
        </p:nvSpPr>
        <p:spPr/>
        <p:txBody>
          <a:bodyPr>
            <a:normAutofit fontScale="92500" lnSpcReduction="10000"/>
          </a:bodyPr>
          <a:lstStyle/>
          <a:p>
            <a:pPr marR="0" lvl="0" rtl="0"/>
            <a:r>
              <a:rPr lang="en-US" u="none" strike="noStrike" baseline="0" dirty="0">
                <a:latin typeface="Arial" panose="020B0604020202020204" pitchFamily="34" charset="0"/>
              </a:rPr>
              <a:t>Premeasured doses of auto-injectors should be safe in most adults. </a:t>
            </a:r>
          </a:p>
          <a:p>
            <a:pPr lvl="1"/>
            <a:r>
              <a:rPr lang="en-US" u="none" strike="noStrike" baseline="0" dirty="0">
                <a:latin typeface="Arial" panose="020B0604020202020204" pitchFamily="34" charset="0"/>
              </a:rPr>
              <a:t>Pralidoxime chloride (2-PAM Cl) is most effective, especially for severe exposures, if administered immediately after poisoning and following atropine.</a:t>
            </a:r>
          </a:p>
          <a:p>
            <a:pPr marR="0" lvl="0" rtl="0"/>
            <a:r>
              <a:rPr lang="en-US" u="none" strike="noStrike" baseline="0" dirty="0">
                <a:latin typeface="Arial" panose="020B0604020202020204" pitchFamily="34" charset="0"/>
              </a:rPr>
              <a:t>When the nerve agent has been ingested, exposure may continue for some time due to slow absorption from the lower bowel.</a:t>
            </a:r>
          </a:p>
          <a:p>
            <a:pPr lvl="1"/>
            <a:r>
              <a:rPr lang="en-US" dirty="0"/>
              <a:t>F</a:t>
            </a:r>
            <a:r>
              <a:rPr lang="en-US" u="none" strike="noStrike" baseline="0" dirty="0">
                <a:latin typeface="Arial" panose="020B0604020202020204" pitchFamily="34" charset="0"/>
              </a:rPr>
              <a:t>atal relapses have been reported after initial improvement. </a:t>
            </a:r>
          </a:p>
          <a:p>
            <a:pPr lvl="1"/>
            <a:r>
              <a:rPr lang="en-US" u="none" strike="noStrike" baseline="0" dirty="0">
                <a:latin typeface="Arial" panose="020B0604020202020204" pitchFamily="34" charset="0"/>
              </a:rPr>
              <a:t>In such cases, continued medical monitoring and transport are mandatory.</a:t>
            </a:r>
          </a:p>
          <a:p>
            <a:r>
              <a:rPr lang="en-US" u="none" strike="noStrike" baseline="0" dirty="0">
                <a:latin typeface="Arial" panose="020B0604020202020204" pitchFamily="34" charset="0"/>
              </a:rPr>
              <a:t>If dermal exposure has occurred, decontamination is critical and should be done using standard decontamination procedures. </a:t>
            </a:r>
          </a:p>
          <a:p>
            <a:pPr marR="0" lvl="0" rtl="0"/>
            <a:r>
              <a:rPr lang="en-US" u="none" strike="noStrike" baseline="0" dirty="0">
                <a:latin typeface="Arial" panose="020B0604020202020204" pitchFamily="34" charset="0"/>
              </a:rPr>
              <a:t>Monitoring should be directed to the observation of the same signs and symptoms seen with all exposures to nerve agents.</a:t>
            </a:r>
          </a:p>
        </p:txBody>
      </p:sp>
      <p:pic>
        <p:nvPicPr>
          <p:cNvPr id="4" name="Picture 3"/>
          <p:cNvPicPr>
            <a:picLocks noChangeAspect="1"/>
          </p:cNvPicPr>
          <p:nvPr/>
        </p:nvPicPr>
        <p:blipFill>
          <a:blip r:embed="rId2"/>
          <a:stretch>
            <a:fillRect/>
          </a:stretch>
        </p:blipFill>
        <p:spPr>
          <a:xfrm>
            <a:off x="10258777" y="778241"/>
            <a:ext cx="1359526" cy="1365622"/>
          </a:xfrm>
          <a:prstGeom prst="rect">
            <a:avLst/>
          </a:prstGeom>
        </p:spPr>
      </p:pic>
      <p:sp>
        <p:nvSpPr>
          <p:cNvPr id="5" name="TextBox 4"/>
          <p:cNvSpPr txBox="1"/>
          <p:nvPr/>
        </p:nvSpPr>
        <p:spPr>
          <a:xfrm>
            <a:off x="10563578" y="1220983"/>
            <a:ext cx="1359526" cy="461665"/>
          </a:xfrm>
          <a:prstGeom prst="rect">
            <a:avLst/>
          </a:prstGeom>
          <a:noFill/>
        </p:spPr>
        <p:txBody>
          <a:bodyPr wrap="square" rtlCol="0">
            <a:spAutoFit/>
          </a:bodyPr>
          <a:lstStyle/>
          <a:p>
            <a:r>
              <a:rPr lang="en-US" sz="2400" b="1" dirty="0"/>
              <a:t>34-9</a:t>
            </a:r>
          </a:p>
        </p:txBody>
      </p:sp>
    </p:spTree>
    <p:extLst>
      <p:ext uri="{BB962C8B-B14F-4D97-AF65-F5344CB8AC3E}">
        <p14:creationId xmlns:p14="http://schemas.microsoft.com/office/powerpoint/2010/main" val="1890516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815ACF-B270-490F-AD48-C4E636D745E0}"/>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Objectives</a:t>
            </a:r>
          </a:p>
        </p:txBody>
      </p:sp>
      <p:sp>
        <p:nvSpPr>
          <p:cNvPr id="3" name="Text Placeholder 2">
            <a:extLst>
              <a:ext uri="{FF2B5EF4-FFF2-40B4-BE49-F238E27FC236}">
                <a16:creationId xmlns:a16="http://schemas.microsoft.com/office/drawing/2014/main" xmlns="" id="{F4DC7DFB-17ED-4CF5-BD8C-90461E14EE98}"/>
              </a:ext>
            </a:extLst>
          </p:cNvPr>
          <p:cNvSpPr>
            <a:spLocks noGrp="1"/>
          </p:cNvSpPr>
          <p:nvPr>
            <p:ph type="body" idx="1"/>
          </p:nvPr>
        </p:nvSpPr>
        <p:spPr/>
        <p:txBody>
          <a:bodyPr>
            <a:normAutofit lnSpcReduction="10000"/>
          </a:bodyPr>
          <a:lstStyle/>
          <a:p>
            <a:pPr marR="0" lvl="0" rtl="0"/>
            <a:r>
              <a:rPr lang="en-US" u="none" strike="noStrike" baseline="0" dirty="0">
                <a:latin typeface="Arial" panose="020B0604020202020204" pitchFamily="34" charset="0"/>
              </a:rPr>
              <a:t>34-8 Describe the purpose of and the mechanism of action for the contents of a nerve agent antidote kit.</a:t>
            </a:r>
          </a:p>
          <a:p>
            <a:pPr marR="0" lvl="0" rtl="0"/>
            <a:r>
              <a:rPr lang="en-US" u="none" strike="noStrike" baseline="0" dirty="0">
                <a:latin typeface="Arial" panose="020B0604020202020204" pitchFamily="34" charset="0"/>
              </a:rPr>
              <a:t>34-9 Describe and demonstrate how to properly self-administer the contents of a nerve agent antidote kit.</a:t>
            </a:r>
          </a:p>
          <a:p>
            <a:pPr marR="0" lvl="0" rtl="0"/>
            <a:r>
              <a:rPr lang="en-US" u="none" strike="noStrike" baseline="0" dirty="0">
                <a:latin typeface="Arial" panose="020B0604020202020204" pitchFamily="34" charset="0"/>
              </a:rPr>
              <a:t>34-10 Describe the actions you should take in the event of an active shooter.</a:t>
            </a:r>
          </a:p>
          <a:p>
            <a:pPr marR="0" lvl="0" rtl="0"/>
            <a:r>
              <a:rPr lang="en-US" u="none" strike="noStrike" baseline="0" dirty="0">
                <a:latin typeface="Arial" panose="020B0604020202020204" pitchFamily="34" charset="0"/>
              </a:rPr>
              <a:t>34-11 Describe what a Recco system is.</a:t>
            </a:r>
          </a:p>
          <a:p>
            <a:pPr marR="0" lvl="0" rtl="0"/>
            <a:r>
              <a:rPr lang="en-US" u="none" strike="noStrike" baseline="0" dirty="0">
                <a:latin typeface="Arial" panose="020B0604020202020204" pitchFamily="34" charset="0"/>
              </a:rPr>
              <a:t>34-12 Name three of the four functions of avalanche rescue.</a:t>
            </a:r>
          </a:p>
          <a:p>
            <a:pPr marR="0" lvl="0" rtl="0"/>
            <a:r>
              <a:rPr lang="en-US" u="none" strike="noStrike" baseline="0" dirty="0">
                <a:latin typeface="Arial" panose="020B0604020202020204" pitchFamily="34" charset="0"/>
              </a:rPr>
              <a:t>34-13 Describe what the term “silence is golden” refers to in SAR response.</a:t>
            </a:r>
          </a:p>
          <a:p>
            <a:pPr marR="0" lvl="0" rtl="0"/>
            <a:r>
              <a:rPr lang="en-US" u="none" strike="noStrike" baseline="0" dirty="0">
                <a:latin typeface="Arial" panose="020B0604020202020204" pitchFamily="34" charset="0"/>
              </a:rPr>
              <a:t>34-14 Describe crew resource management.</a:t>
            </a:r>
          </a:p>
        </p:txBody>
      </p:sp>
      <p:pic>
        <p:nvPicPr>
          <p:cNvPr id="4" name="Picture 3"/>
          <p:cNvPicPr>
            <a:picLocks noChangeAspect="1"/>
          </p:cNvPicPr>
          <p:nvPr/>
        </p:nvPicPr>
        <p:blipFill>
          <a:blip r:embed="rId2"/>
          <a:stretch>
            <a:fillRect/>
          </a:stretch>
        </p:blipFill>
        <p:spPr>
          <a:xfrm>
            <a:off x="9967604" y="440311"/>
            <a:ext cx="1359526" cy="1365622"/>
          </a:xfrm>
          <a:prstGeom prst="rect">
            <a:avLst/>
          </a:prstGeom>
        </p:spPr>
      </p:pic>
    </p:spTree>
    <p:extLst>
      <p:ext uri="{BB962C8B-B14F-4D97-AF65-F5344CB8AC3E}">
        <p14:creationId xmlns:p14="http://schemas.microsoft.com/office/powerpoint/2010/main" val="11519067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Terrorism</a:t>
            </a:r>
          </a:p>
        </p:txBody>
      </p:sp>
    </p:spTree>
    <p:extLst>
      <p:ext uri="{BB962C8B-B14F-4D97-AF65-F5344CB8AC3E}">
        <p14:creationId xmlns:p14="http://schemas.microsoft.com/office/powerpoint/2010/main" val="225419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B6FE94-7B75-40E6-9AF7-92190F8F036D}"/>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Terrorism</a:t>
            </a:r>
          </a:p>
        </p:txBody>
      </p:sp>
      <p:sp>
        <p:nvSpPr>
          <p:cNvPr id="3" name="Text Placeholder 2">
            <a:extLst>
              <a:ext uri="{FF2B5EF4-FFF2-40B4-BE49-F238E27FC236}">
                <a16:creationId xmlns:a16="http://schemas.microsoft.com/office/drawing/2014/main" xmlns="" id="{ADF0232E-890E-42D5-93E9-DE5CF6BCF763}"/>
              </a:ext>
            </a:extLst>
          </p:cNvPr>
          <p:cNvSpPr>
            <a:spLocks noGrp="1"/>
          </p:cNvSpPr>
          <p:nvPr>
            <p:ph type="body" idx="1"/>
          </p:nvPr>
        </p:nvSpPr>
        <p:spPr/>
        <p:txBody>
          <a:bodyPr>
            <a:normAutofit/>
          </a:bodyPr>
          <a:lstStyle/>
          <a:p>
            <a:pPr marR="0" lvl="0" rtl="0"/>
            <a:r>
              <a:rPr lang="en-US" sz="2400" u="none" strike="noStrike" baseline="0" dirty="0">
                <a:latin typeface="Arial" panose="020B0604020202020204" pitchFamily="34" charset="0"/>
              </a:rPr>
              <a:t>Individuals today with extreme religious beliefs, severe mental illness, a grudge, or other antisocial behavior can inflict tragedy in public locations. </a:t>
            </a:r>
          </a:p>
          <a:p>
            <a:pPr lvl="1"/>
            <a:r>
              <a:rPr lang="en-US" sz="2400" u="none" strike="noStrike" baseline="0" dirty="0"/>
              <a:t>Most are not associated with terrorist groups directly but have antisocial personalities and decide to “become infamous” by killing people</a:t>
            </a:r>
            <a:r>
              <a:rPr lang="en-US" sz="2400" dirty="0"/>
              <a:t>. </a:t>
            </a:r>
          </a:p>
          <a:p>
            <a:pPr lvl="2"/>
            <a:r>
              <a:rPr lang="en-US" sz="2000" dirty="0"/>
              <a:t>“Lone wolf” terrorists </a:t>
            </a:r>
          </a:p>
        </p:txBody>
      </p:sp>
    </p:spTree>
    <p:extLst>
      <p:ext uri="{BB962C8B-B14F-4D97-AF65-F5344CB8AC3E}">
        <p14:creationId xmlns:p14="http://schemas.microsoft.com/office/powerpoint/2010/main" val="426775932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FE0CE1-9CC9-4153-931F-5BF8B6990B1D}"/>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Terrorism: Scene Safety</a:t>
            </a:r>
          </a:p>
        </p:txBody>
      </p:sp>
      <p:sp>
        <p:nvSpPr>
          <p:cNvPr id="3" name="Text Placeholder 2">
            <a:extLst>
              <a:ext uri="{FF2B5EF4-FFF2-40B4-BE49-F238E27FC236}">
                <a16:creationId xmlns:a16="http://schemas.microsoft.com/office/drawing/2014/main" xmlns="" id="{FCB10638-18EF-4190-B1C6-A3CB52A1B668}"/>
              </a:ext>
            </a:extLst>
          </p:cNvPr>
          <p:cNvSpPr>
            <a:spLocks noGrp="1"/>
          </p:cNvSpPr>
          <p:nvPr>
            <p:ph sz="half" idx="1"/>
          </p:nvPr>
        </p:nvSpPr>
        <p:spPr>
          <a:xfrm>
            <a:off x="790575" y="1805933"/>
            <a:ext cx="4855464" cy="4384555"/>
          </a:xfrm>
        </p:spPr>
        <p:txBody>
          <a:bodyPr>
            <a:noAutofit/>
          </a:bodyPr>
          <a:lstStyle/>
          <a:p>
            <a:pPr marR="0" lvl="0" rtl="0">
              <a:lnSpc>
                <a:spcPct val="90000"/>
              </a:lnSpc>
            </a:pPr>
            <a:r>
              <a:rPr lang="en-US" sz="2400" dirty="0"/>
              <a:t>F</a:t>
            </a:r>
            <a:r>
              <a:rPr lang="en-US" sz="2400" u="none" strike="noStrike" baseline="0" dirty="0"/>
              <a:t>irst make the scene safe for as many people as possible and yourself. </a:t>
            </a:r>
          </a:p>
          <a:p>
            <a:pPr marR="0" lvl="0" rtl="0">
              <a:lnSpc>
                <a:spcPct val="90000"/>
              </a:lnSpc>
            </a:pPr>
            <a:r>
              <a:rPr lang="en-US" sz="2400" u="none" strike="noStrike" baseline="0" dirty="0"/>
              <a:t>Notifying law enforcement is an early necessity. </a:t>
            </a:r>
          </a:p>
          <a:p>
            <a:pPr>
              <a:lnSpc>
                <a:spcPct val="90000"/>
              </a:lnSpc>
            </a:pPr>
            <a:r>
              <a:rPr lang="en-US" sz="2400" dirty="0"/>
              <a:t>D</a:t>
            </a:r>
            <a:r>
              <a:rPr lang="en-US" sz="2400" u="none" strike="noStrike" baseline="0" dirty="0"/>
              <a:t>o not approach an active violence scene until law enforcement says it is safe. </a:t>
            </a:r>
          </a:p>
          <a:p>
            <a:pPr lvl="1">
              <a:lnSpc>
                <a:spcPct val="90000"/>
              </a:lnSpc>
            </a:pPr>
            <a:r>
              <a:rPr lang="en-US" dirty="0"/>
              <a:t>Your first inclination is to rush in and help the injured. </a:t>
            </a:r>
            <a:endParaRPr lang="en-US" sz="2400" u="none" strike="noStrike" baseline="0" dirty="0"/>
          </a:p>
          <a:p>
            <a:pPr lvl="1">
              <a:lnSpc>
                <a:spcPct val="90000"/>
              </a:lnSpc>
            </a:pPr>
            <a:r>
              <a:rPr lang="en-US" u="none" strike="noStrike" baseline="0" dirty="0"/>
              <a:t>Becoming a victim yourself is never good. </a:t>
            </a:r>
          </a:p>
        </p:txBody>
      </p:sp>
      <p:pic>
        <p:nvPicPr>
          <p:cNvPr id="5" name="Picture 4"/>
          <p:cNvPicPr>
            <a:picLocks noChangeAspect="1"/>
          </p:cNvPicPr>
          <p:nvPr/>
        </p:nvPicPr>
        <p:blipFill>
          <a:blip r:embed="rId2"/>
          <a:stretch>
            <a:fillRect/>
          </a:stretch>
        </p:blipFill>
        <p:spPr>
          <a:xfrm>
            <a:off x="10258777" y="440311"/>
            <a:ext cx="1359526" cy="1365622"/>
          </a:xfrm>
          <a:prstGeom prst="rect">
            <a:avLst/>
          </a:prstGeom>
        </p:spPr>
      </p:pic>
      <p:sp>
        <p:nvSpPr>
          <p:cNvPr id="6" name="TextBox 5"/>
          <p:cNvSpPr txBox="1"/>
          <p:nvPr/>
        </p:nvSpPr>
        <p:spPr>
          <a:xfrm>
            <a:off x="10258777" y="892289"/>
            <a:ext cx="1359526" cy="461665"/>
          </a:xfrm>
          <a:prstGeom prst="rect">
            <a:avLst/>
          </a:prstGeom>
          <a:noFill/>
        </p:spPr>
        <p:txBody>
          <a:bodyPr wrap="square" rtlCol="0">
            <a:spAutoFit/>
          </a:bodyPr>
          <a:lstStyle/>
          <a:p>
            <a:pPr algn="ctr"/>
            <a:r>
              <a:rPr lang="en-US" sz="2400" b="1" dirty="0"/>
              <a:t>34-10</a:t>
            </a:r>
          </a:p>
        </p:txBody>
      </p:sp>
      <p:pic>
        <p:nvPicPr>
          <p:cNvPr id="6146" name="Picture 2" descr="Response 1: a stick figure is dashing across. Accompanying text reads, Run When there is an active threat. Once you are safe, call 4911. Response 2: a stick figure is hiding under a table. Accompanying text reads, if escape is not possible, hide. 1. Block the door. 2. Avoid windows. 3. Silence your cell. Response 3: a stick figure is holding up a baseball bat. Accompanying text reads, fight only as a last resort and if your life is in danger." title="Illustration shows the three responses to active shooter situations with stick figures performing the respons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9597" y="1562100"/>
            <a:ext cx="3836987"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4584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FE0CE1-9CC9-4153-931F-5BF8B6990B1D}"/>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Terrorism: Scene Safety</a:t>
            </a:r>
          </a:p>
        </p:txBody>
      </p:sp>
      <p:sp>
        <p:nvSpPr>
          <p:cNvPr id="3" name="Text Placeholder 2">
            <a:extLst>
              <a:ext uri="{FF2B5EF4-FFF2-40B4-BE49-F238E27FC236}">
                <a16:creationId xmlns:a16="http://schemas.microsoft.com/office/drawing/2014/main" xmlns="" id="{FCB10638-18EF-4190-B1C6-A3CB52A1B668}"/>
              </a:ext>
            </a:extLst>
          </p:cNvPr>
          <p:cNvSpPr>
            <a:spLocks noGrp="1"/>
          </p:cNvSpPr>
          <p:nvPr>
            <p:ph sz="half" idx="1"/>
          </p:nvPr>
        </p:nvSpPr>
        <p:spPr>
          <a:xfrm>
            <a:off x="914399" y="1698925"/>
            <a:ext cx="10538691" cy="4615388"/>
          </a:xfrm>
        </p:spPr>
        <p:txBody>
          <a:bodyPr>
            <a:noAutofit/>
          </a:bodyPr>
          <a:lstStyle/>
          <a:p>
            <a:pPr lvl="0">
              <a:lnSpc>
                <a:spcPct val="90000"/>
              </a:lnSpc>
            </a:pPr>
            <a:r>
              <a:rPr lang="en-US" sz="2400" dirty="0"/>
              <a:t>Run, Hide, Fight program during active shooter situations</a:t>
            </a:r>
          </a:p>
          <a:p>
            <a:pPr lvl="1">
              <a:lnSpc>
                <a:spcPct val="90000"/>
              </a:lnSpc>
            </a:pPr>
            <a:r>
              <a:rPr lang="en-US" dirty="0"/>
              <a:t>Advocated by the Federal </a:t>
            </a:r>
            <a:r>
              <a:rPr lang="en-US" u="none" strike="noStrike" baseline="0" dirty="0"/>
              <a:t>Bureau of Investigation and US Department of Homeland Security</a:t>
            </a:r>
          </a:p>
          <a:p>
            <a:pPr lvl="0"/>
            <a:r>
              <a:rPr lang="en-US" dirty="0"/>
              <a:t>Run. Evacuate if possible.</a:t>
            </a:r>
          </a:p>
          <a:p>
            <a:pPr lvl="0"/>
            <a:r>
              <a:rPr lang="en-US" dirty="0"/>
              <a:t>Hide. Hide silently in the safest place possible.</a:t>
            </a:r>
          </a:p>
          <a:p>
            <a:pPr lvl="0"/>
            <a:r>
              <a:rPr lang="en-US" dirty="0"/>
              <a:t>Fight. Take action to disrupt or incapacitate the shooter.</a:t>
            </a:r>
          </a:p>
          <a:p>
            <a:pPr marL="0" indent="0" algn="r">
              <a:lnSpc>
                <a:spcPct val="90000"/>
              </a:lnSpc>
              <a:buNone/>
            </a:pPr>
            <a:r>
              <a:rPr lang="en-US" sz="1600" dirty="0"/>
              <a:t>*Modified from the Ready.gov website.</a:t>
            </a:r>
          </a:p>
          <a:p>
            <a:pPr lvl="0"/>
            <a:r>
              <a:rPr lang="en-US" dirty="0"/>
              <a:t>Immediately after an incident:</a:t>
            </a:r>
          </a:p>
          <a:p>
            <a:pPr lvl="1"/>
            <a:r>
              <a:rPr lang="en-US" dirty="0"/>
              <a:t>Wait for local law enforcement officers to assist you out of the building, if inside.</a:t>
            </a:r>
          </a:p>
          <a:p>
            <a:pPr lvl="1"/>
            <a:r>
              <a:rPr lang="en-US" dirty="0"/>
              <a:t>When law enforcement arrives, you must display empty hands with open palms.</a:t>
            </a:r>
          </a:p>
          <a:p>
            <a:pPr marL="0" indent="0">
              <a:lnSpc>
                <a:spcPct val="90000"/>
              </a:lnSpc>
              <a:buNone/>
            </a:pPr>
            <a:endParaRPr lang="en-US" sz="1600" u="none" strike="noStrike" baseline="0" dirty="0"/>
          </a:p>
        </p:txBody>
      </p:sp>
      <p:pic>
        <p:nvPicPr>
          <p:cNvPr id="6" name="Picture 5"/>
          <p:cNvPicPr>
            <a:picLocks noChangeAspect="1"/>
          </p:cNvPicPr>
          <p:nvPr/>
        </p:nvPicPr>
        <p:blipFill>
          <a:blip r:embed="rId2"/>
          <a:stretch>
            <a:fillRect/>
          </a:stretch>
        </p:blipFill>
        <p:spPr>
          <a:xfrm>
            <a:off x="10203359" y="440311"/>
            <a:ext cx="1359526" cy="1365622"/>
          </a:xfrm>
          <a:prstGeom prst="rect">
            <a:avLst/>
          </a:prstGeom>
        </p:spPr>
      </p:pic>
      <p:sp>
        <p:nvSpPr>
          <p:cNvPr id="7" name="TextBox 6"/>
          <p:cNvSpPr txBox="1"/>
          <p:nvPr/>
        </p:nvSpPr>
        <p:spPr>
          <a:xfrm>
            <a:off x="10203359" y="892289"/>
            <a:ext cx="1359526" cy="461665"/>
          </a:xfrm>
          <a:prstGeom prst="rect">
            <a:avLst/>
          </a:prstGeom>
          <a:noFill/>
        </p:spPr>
        <p:txBody>
          <a:bodyPr wrap="square" rtlCol="0">
            <a:spAutoFit/>
          </a:bodyPr>
          <a:lstStyle/>
          <a:p>
            <a:pPr algn="ctr"/>
            <a:r>
              <a:rPr lang="en-US" sz="2400" b="1" dirty="0"/>
              <a:t>34-10</a:t>
            </a:r>
          </a:p>
        </p:txBody>
      </p:sp>
    </p:spTree>
    <p:extLst>
      <p:ext uri="{BB962C8B-B14F-4D97-AF65-F5344CB8AC3E}">
        <p14:creationId xmlns:p14="http://schemas.microsoft.com/office/powerpoint/2010/main" val="1927477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94DC133-6A0A-4E26-B83F-BD258049635F}"/>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Terrorism: Additional Information</a:t>
            </a:r>
          </a:p>
        </p:txBody>
      </p:sp>
      <p:sp>
        <p:nvSpPr>
          <p:cNvPr id="3" name="Text Placeholder 2">
            <a:extLst>
              <a:ext uri="{FF2B5EF4-FFF2-40B4-BE49-F238E27FC236}">
                <a16:creationId xmlns:a16="http://schemas.microsoft.com/office/drawing/2014/main" xmlns="" id="{53E9981F-2B78-4CDA-AB5F-A503B3FA368E}"/>
              </a:ext>
            </a:extLst>
          </p:cNvPr>
          <p:cNvSpPr>
            <a:spLocks noGrp="1"/>
          </p:cNvSpPr>
          <p:nvPr>
            <p:ph type="body" idx="1"/>
          </p:nvPr>
        </p:nvSpPr>
        <p:spPr/>
        <p:txBody>
          <a:bodyPr>
            <a:normAutofit/>
          </a:bodyPr>
          <a:lstStyle/>
          <a:p>
            <a:pPr marR="0" lvl="0" rtl="0"/>
            <a:r>
              <a:rPr lang="en-US" u="none" strike="noStrike" baseline="0" dirty="0">
                <a:latin typeface="Arial" panose="020B0604020202020204" pitchFamily="34" charset="0"/>
              </a:rPr>
              <a:t>Understand that gunfire may sound artificial. </a:t>
            </a:r>
          </a:p>
          <a:p>
            <a:pPr lvl="1"/>
            <a:r>
              <a:rPr lang="en-US" u="none" strike="noStrike" baseline="0" dirty="0">
                <a:latin typeface="Arial" panose="020B0604020202020204" pitchFamily="34" charset="0"/>
              </a:rPr>
              <a:t>Assume that any popping sound is gunfire.</a:t>
            </a:r>
          </a:p>
          <a:p>
            <a:pPr lvl="1"/>
            <a:r>
              <a:rPr lang="en-US" u="none" strike="noStrike" baseline="0" dirty="0">
                <a:latin typeface="Arial" panose="020B0604020202020204" pitchFamily="34" charset="0"/>
              </a:rPr>
              <a:t>If there are two or more persons in the same place when a violent incident begins, you should spread out in the room to avoid offering the aggressor an easy target.</a:t>
            </a:r>
          </a:p>
          <a:p>
            <a:pPr marR="0" lvl="0" rtl="0"/>
            <a:r>
              <a:rPr lang="en-US" u="none" strike="noStrike" baseline="0" dirty="0">
                <a:latin typeface="Arial" panose="020B0604020202020204" pitchFamily="34" charset="0"/>
              </a:rPr>
              <a:t>Be mindful that violent attacks can involve any type of weapon, not just a gun. </a:t>
            </a:r>
            <a:endParaRPr lang="en-US" dirty="0"/>
          </a:p>
          <a:p>
            <a:pPr lvl="1"/>
            <a:r>
              <a:rPr lang="en-US" u="none" strike="noStrike" baseline="0" dirty="0">
                <a:latin typeface="Arial" panose="020B0604020202020204" pitchFamily="34" charset="0"/>
              </a:rPr>
              <a:t>Knives, blunt objects, physical force, or explosives can be just as deadly as a gun. </a:t>
            </a:r>
          </a:p>
          <a:p>
            <a:pPr marR="0" lvl="0" rtl="0"/>
            <a:r>
              <a:rPr lang="en-US" u="none" strike="noStrike" baseline="0" dirty="0">
                <a:latin typeface="Arial" panose="020B0604020202020204" pitchFamily="34" charset="0"/>
              </a:rPr>
              <a:t>The suggested actions here are applicable in any violent encounter:</a:t>
            </a:r>
          </a:p>
          <a:p>
            <a:pPr lvl="1"/>
            <a:r>
              <a:rPr lang="en-US" u="none" strike="noStrike" baseline="0" dirty="0">
                <a:latin typeface="Arial" panose="020B0604020202020204" pitchFamily="34" charset="0"/>
              </a:rPr>
              <a:t>Plan ahead</a:t>
            </a:r>
          </a:p>
          <a:p>
            <a:pPr lvl="1"/>
            <a:r>
              <a:rPr lang="en-US" u="none" strike="noStrike" baseline="0" dirty="0">
                <a:latin typeface="Arial" panose="020B0604020202020204" pitchFamily="34" charset="0"/>
              </a:rPr>
              <a:t>Visualize possible escape routes, including physically accessible routes for staff with disabilities and others with limited mobility.</a:t>
            </a:r>
          </a:p>
        </p:txBody>
      </p:sp>
      <p:pic>
        <p:nvPicPr>
          <p:cNvPr id="4" name="Picture 3"/>
          <p:cNvPicPr>
            <a:picLocks noChangeAspect="1"/>
          </p:cNvPicPr>
          <p:nvPr/>
        </p:nvPicPr>
        <p:blipFill>
          <a:blip r:embed="rId2"/>
          <a:stretch>
            <a:fillRect/>
          </a:stretch>
        </p:blipFill>
        <p:spPr>
          <a:xfrm>
            <a:off x="10203359" y="440311"/>
            <a:ext cx="1359526" cy="1365622"/>
          </a:xfrm>
          <a:prstGeom prst="rect">
            <a:avLst/>
          </a:prstGeom>
        </p:spPr>
      </p:pic>
      <p:sp>
        <p:nvSpPr>
          <p:cNvPr id="5" name="TextBox 4"/>
          <p:cNvSpPr txBox="1"/>
          <p:nvPr/>
        </p:nvSpPr>
        <p:spPr>
          <a:xfrm>
            <a:off x="10203359" y="892289"/>
            <a:ext cx="1359526" cy="461665"/>
          </a:xfrm>
          <a:prstGeom prst="rect">
            <a:avLst/>
          </a:prstGeom>
          <a:noFill/>
        </p:spPr>
        <p:txBody>
          <a:bodyPr wrap="square" rtlCol="0">
            <a:spAutoFit/>
          </a:bodyPr>
          <a:lstStyle/>
          <a:p>
            <a:pPr algn="ctr"/>
            <a:r>
              <a:rPr lang="en-US" sz="2400" b="1" dirty="0"/>
              <a:t>34-10</a:t>
            </a:r>
          </a:p>
        </p:txBody>
      </p:sp>
    </p:spTree>
    <p:extLst>
      <p:ext uri="{BB962C8B-B14F-4D97-AF65-F5344CB8AC3E}">
        <p14:creationId xmlns:p14="http://schemas.microsoft.com/office/powerpoint/2010/main" val="192028151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BB37E5B-1845-469C-B14C-302516D0198D}"/>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Terrorism: Management</a:t>
            </a:r>
          </a:p>
        </p:txBody>
      </p:sp>
      <p:sp>
        <p:nvSpPr>
          <p:cNvPr id="3" name="Text Placeholder 2">
            <a:extLst>
              <a:ext uri="{FF2B5EF4-FFF2-40B4-BE49-F238E27FC236}">
                <a16:creationId xmlns:a16="http://schemas.microsoft.com/office/drawing/2014/main" xmlns="" id="{556C2CA9-EE3C-4747-B3F9-57E214A0D09D}"/>
              </a:ext>
            </a:extLst>
          </p:cNvPr>
          <p:cNvSpPr>
            <a:spLocks noGrp="1"/>
          </p:cNvSpPr>
          <p:nvPr>
            <p:ph type="body" idx="1"/>
          </p:nvPr>
        </p:nvSpPr>
        <p:spPr/>
        <p:txBody>
          <a:bodyPr/>
          <a:lstStyle/>
          <a:p>
            <a:pPr marR="0" lvl="0" rtl="0"/>
            <a:r>
              <a:rPr lang="en-US" u="none" strike="noStrike" baseline="0" dirty="0">
                <a:latin typeface="Arial" panose="020B0604020202020204" pitchFamily="34" charset="0"/>
              </a:rPr>
              <a:t>Once the scene is safe and the perpetrator(s) are in custody, treat the scene as a triage exercise. </a:t>
            </a:r>
          </a:p>
          <a:p>
            <a:pPr marR="0" lvl="0" rtl="0"/>
            <a:r>
              <a:rPr lang="en-US" u="none" strike="noStrike" baseline="0" dirty="0">
                <a:latin typeface="Arial" panose="020B0604020202020204" pitchFamily="34" charset="0"/>
              </a:rPr>
              <a:t>There has not been a terrorist attack at a ski area as of 2020. </a:t>
            </a:r>
          </a:p>
          <a:p>
            <a:pPr marR="0" lvl="0" rtl="0"/>
            <a:r>
              <a:rPr lang="en-US" u="none" strike="noStrike" baseline="0" dirty="0">
                <a:latin typeface="Arial" panose="020B0604020202020204" pitchFamily="34" charset="0"/>
              </a:rPr>
              <a:t>Management, security, the medical advisor, and the patrol may want to consider putting a plan of action in place in case one does occur, much like many school systems have done.</a:t>
            </a:r>
          </a:p>
        </p:txBody>
      </p:sp>
      <p:pic>
        <p:nvPicPr>
          <p:cNvPr id="4" name="Picture 3"/>
          <p:cNvPicPr>
            <a:picLocks noChangeAspect="1"/>
          </p:cNvPicPr>
          <p:nvPr/>
        </p:nvPicPr>
        <p:blipFill>
          <a:blip r:embed="rId2"/>
          <a:stretch>
            <a:fillRect/>
          </a:stretch>
        </p:blipFill>
        <p:spPr>
          <a:xfrm>
            <a:off x="10203359" y="440311"/>
            <a:ext cx="1359526" cy="1365622"/>
          </a:xfrm>
          <a:prstGeom prst="rect">
            <a:avLst/>
          </a:prstGeom>
        </p:spPr>
      </p:pic>
      <p:sp>
        <p:nvSpPr>
          <p:cNvPr id="5" name="TextBox 4"/>
          <p:cNvSpPr txBox="1"/>
          <p:nvPr/>
        </p:nvSpPr>
        <p:spPr>
          <a:xfrm>
            <a:off x="10203359" y="892289"/>
            <a:ext cx="1359526" cy="461665"/>
          </a:xfrm>
          <a:prstGeom prst="rect">
            <a:avLst/>
          </a:prstGeom>
          <a:noFill/>
        </p:spPr>
        <p:txBody>
          <a:bodyPr wrap="square" rtlCol="0">
            <a:spAutoFit/>
          </a:bodyPr>
          <a:lstStyle/>
          <a:p>
            <a:pPr algn="ctr"/>
            <a:r>
              <a:rPr lang="en-US" sz="2400" b="1" dirty="0"/>
              <a:t>34-10</a:t>
            </a:r>
          </a:p>
        </p:txBody>
      </p:sp>
    </p:spTree>
    <p:extLst>
      <p:ext uri="{BB962C8B-B14F-4D97-AF65-F5344CB8AC3E}">
        <p14:creationId xmlns:p14="http://schemas.microsoft.com/office/powerpoint/2010/main" val="20322806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Search and Rescue</a:t>
            </a:r>
          </a:p>
        </p:txBody>
      </p:sp>
    </p:spTree>
    <p:extLst>
      <p:ext uri="{BB962C8B-B14F-4D97-AF65-F5344CB8AC3E}">
        <p14:creationId xmlns:p14="http://schemas.microsoft.com/office/powerpoint/2010/main" val="1056948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B1592A7-8279-4BC9-91B0-DA0CAEBB9FB8}"/>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Search and Rescue</a:t>
            </a:r>
          </a:p>
        </p:txBody>
      </p:sp>
      <p:sp>
        <p:nvSpPr>
          <p:cNvPr id="3" name="Text Placeholder 2">
            <a:extLst>
              <a:ext uri="{FF2B5EF4-FFF2-40B4-BE49-F238E27FC236}">
                <a16:creationId xmlns:a16="http://schemas.microsoft.com/office/drawing/2014/main" xmlns="" id="{8FF6AD3A-A87A-4903-ABF3-C8970BD8FEB1}"/>
              </a:ext>
            </a:extLst>
          </p:cNvPr>
          <p:cNvSpPr>
            <a:spLocks noGrp="1"/>
          </p:cNvSpPr>
          <p:nvPr>
            <p:ph type="body" idx="1"/>
          </p:nvPr>
        </p:nvSpPr>
        <p:spPr/>
        <p:txBody>
          <a:bodyPr>
            <a:normAutofit/>
          </a:bodyPr>
          <a:lstStyle/>
          <a:p>
            <a:pPr marR="0" lvl="0" rtl="0"/>
            <a:r>
              <a:rPr lang="en-US" u="none" strike="noStrike" baseline="0" dirty="0">
                <a:latin typeface="Arial" panose="020B0604020202020204" pitchFamily="34" charset="0"/>
              </a:rPr>
              <a:t>A search-and-rescue (SAR) operation has two interrelated components: </a:t>
            </a:r>
          </a:p>
          <a:p>
            <a:pPr lvl="1"/>
            <a:r>
              <a:rPr lang="en-US" u="none" strike="noStrike" baseline="0" dirty="0">
                <a:latin typeface="Arial" panose="020B0604020202020204" pitchFamily="34" charset="0"/>
              </a:rPr>
              <a:t>A </a:t>
            </a:r>
            <a:r>
              <a:rPr lang="en-US" u="dbl" strike="noStrike" dirty="0">
                <a:solidFill>
                  <a:srgbClr val="FF0000"/>
                </a:solidFill>
                <a:latin typeface="Arial" panose="020B0604020202020204" pitchFamily="34" charset="0"/>
              </a:rPr>
              <a:t>search</a:t>
            </a:r>
            <a:r>
              <a:rPr lang="en-US" u="none" strike="noStrike" baseline="0" dirty="0">
                <a:latin typeface="Arial" panose="020B0604020202020204" pitchFamily="34" charset="0"/>
              </a:rPr>
              <a:t>, the methodical process of actively gathering information about and then physically looking for one or more individuals in distress or imminent danger </a:t>
            </a:r>
          </a:p>
          <a:p>
            <a:pPr lvl="1"/>
            <a:r>
              <a:rPr lang="en-US" u="none" strike="noStrike" baseline="0" dirty="0">
                <a:latin typeface="Arial" panose="020B0604020202020204" pitchFamily="34" charset="0"/>
              </a:rPr>
              <a:t>A </a:t>
            </a:r>
            <a:r>
              <a:rPr lang="en-US" u="dbl" strike="noStrike" dirty="0">
                <a:solidFill>
                  <a:srgbClr val="FF0000"/>
                </a:solidFill>
                <a:latin typeface="Arial" panose="020B0604020202020204" pitchFamily="34" charset="0"/>
              </a:rPr>
              <a:t>rescue</a:t>
            </a:r>
            <a:r>
              <a:rPr lang="en-US" u="none" strike="noStrike" baseline="0" dirty="0">
                <a:latin typeface="Arial" panose="020B0604020202020204" pitchFamily="34" charset="0"/>
              </a:rPr>
              <a:t>, the process of extracting such individuals from distress or danger</a:t>
            </a:r>
          </a:p>
          <a:p>
            <a:pPr marR="0" lvl="0" rtl="0"/>
            <a:r>
              <a:rPr lang="en-US" u="none" strike="noStrike" baseline="0" dirty="0">
                <a:latin typeface="Arial" panose="020B0604020202020204" pitchFamily="34" charset="0"/>
              </a:rPr>
              <a:t>Efforts can quickly shift from one component to the other. </a:t>
            </a:r>
          </a:p>
        </p:txBody>
      </p:sp>
      <p:pic>
        <p:nvPicPr>
          <p:cNvPr id="4" name="Picture 3"/>
          <p:cNvPicPr>
            <a:picLocks noChangeAspect="1"/>
          </p:cNvPicPr>
          <p:nvPr/>
        </p:nvPicPr>
        <p:blipFill>
          <a:blip r:embed="rId2"/>
          <a:stretch>
            <a:fillRect/>
          </a:stretch>
        </p:blipFill>
        <p:spPr>
          <a:xfrm>
            <a:off x="9967604" y="449547"/>
            <a:ext cx="1359526" cy="1365622"/>
          </a:xfrm>
          <a:prstGeom prst="rect">
            <a:avLst/>
          </a:prstGeom>
        </p:spPr>
      </p:pic>
      <p:sp>
        <p:nvSpPr>
          <p:cNvPr id="5" name="TextBox 4"/>
          <p:cNvSpPr txBox="1"/>
          <p:nvPr/>
        </p:nvSpPr>
        <p:spPr>
          <a:xfrm>
            <a:off x="10272405" y="892289"/>
            <a:ext cx="1359526" cy="461665"/>
          </a:xfrm>
          <a:prstGeom prst="rect">
            <a:avLst/>
          </a:prstGeom>
          <a:noFill/>
        </p:spPr>
        <p:txBody>
          <a:bodyPr wrap="square" rtlCol="0">
            <a:spAutoFit/>
          </a:bodyPr>
          <a:lstStyle/>
          <a:p>
            <a:r>
              <a:rPr lang="en-US" sz="2400" b="1" dirty="0"/>
              <a:t>34-2</a:t>
            </a:r>
          </a:p>
        </p:txBody>
      </p:sp>
    </p:spTree>
    <p:extLst>
      <p:ext uri="{BB962C8B-B14F-4D97-AF65-F5344CB8AC3E}">
        <p14:creationId xmlns:p14="http://schemas.microsoft.com/office/powerpoint/2010/main" val="23879504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64CF07-EC7D-4AD3-A804-BE48E69056D8}"/>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Search and Rescue</a:t>
            </a:r>
          </a:p>
        </p:txBody>
      </p:sp>
      <p:sp>
        <p:nvSpPr>
          <p:cNvPr id="3" name="Text Placeholder 2">
            <a:extLst>
              <a:ext uri="{FF2B5EF4-FFF2-40B4-BE49-F238E27FC236}">
                <a16:creationId xmlns:a16="http://schemas.microsoft.com/office/drawing/2014/main" xmlns="" id="{814848FB-372D-464E-AEAF-CEF5486DD01C}"/>
              </a:ext>
            </a:extLst>
          </p:cNvPr>
          <p:cNvSpPr>
            <a:spLocks noGrp="1"/>
          </p:cNvSpPr>
          <p:nvPr>
            <p:ph type="body" idx="1"/>
          </p:nvPr>
        </p:nvSpPr>
        <p:spPr/>
        <p:txBody>
          <a:bodyPr>
            <a:normAutofit/>
          </a:bodyPr>
          <a:lstStyle/>
          <a:p>
            <a:pPr marR="0" lvl="0" rtl="0"/>
            <a:r>
              <a:rPr lang="en-US" u="none" strike="noStrike" baseline="0" dirty="0">
                <a:latin typeface="Arial" panose="020B0604020202020204" pitchFamily="34" charset="0"/>
              </a:rPr>
              <a:t>Among the many SAR disciplines are:</a:t>
            </a:r>
          </a:p>
          <a:p>
            <a:pPr lvl="1"/>
            <a:r>
              <a:rPr lang="en-US" u="none" strike="noStrike" baseline="0" dirty="0">
                <a:latin typeface="Arial" panose="020B0604020202020204" pitchFamily="34" charset="0"/>
              </a:rPr>
              <a:t>Combat</a:t>
            </a:r>
          </a:p>
          <a:p>
            <a:pPr lvl="1"/>
            <a:r>
              <a:rPr lang="en-US" u="none" strike="noStrike" baseline="0" dirty="0">
                <a:latin typeface="Arial" panose="020B0604020202020204" pitchFamily="34" charset="0"/>
              </a:rPr>
              <a:t>Mountain</a:t>
            </a:r>
          </a:p>
          <a:p>
            <a:pPr lvl="1"/>
            <a:r>
              <a:rPr lang="en-US" u="none" strike="noStrike" baseline="0" dirty="0">
                <a:latin typeface="Arial" panose="020B0604020202020204" pitchFamily="34" charset="0"/>
              </a:rPr>
              <a:t>Urban</a:t>
            </a:r>
          </a:p>
          <a:p>
            <a:pPr lvl="1"/>
            <a:r>
              <a:rPr lang="en-US" u="none" strike="noStrike" baseline="0" dirty="0">
                <a:latin typeface="Arial" panose="020B0604020202020204" pitchFamily="34" charset="0"/>
              </a:rPr>
              <a:t>Ground </a:t>
            </a:r>
          </a:p>
          <a:p>
            <a:pPr lvl="1"/>
            <a:r>
              <a:rPr lang="en-US" u="none" strike="noStrike" baseline="0" dirty="0">
                <a:latin typeface="Arial" panose="020B0604020202020204" pitchFamily="34" charset="0"/>
              </a:rPr>
              <a:t>Air </a:t>
            </a:r>
          </a:p>
          <a:p>
            <a:pPr lvl="1"/>
            <a:r>
              <a:rPr lang="en-US" u="none" strike="noStrike" baseline="0" dirty="0">
                <a:latin typeface="Arial" panose="020B0604020202020204" pitchFamily="34" charset="0"/>
              </a:rPr>
              <a:t>Sea operations</a:t>
            </a:r>
          </a:p>
          <a:p>
            <a:r>
              <a:rPr lang="en-US" dirty="0"/>
              <a:t>E</a:t>
            </a:r>
            <a:r>
              <a:rPr lang="en-US" u="none" strike="noStrike" baseline="0" dirty="0">
                <a:latin typeface="Arial" panose="020B0604020202020204" pitchFamily="34" charset="0"/>
              </a:rPr>
              <a:t>ach SAR discipline has distinctly different missions, roles, training and staffing requirements, equipment needs, and operational procedures.</a:t>
            </a:r>
          </a:p>
        </p:txBody>
      </p:sp>
      <p:pic>
        <p:nvPicPr>
          <p:cNvPr id="4" name="Picture 3"/>
          <p:cNvPicPr>
            <a:picLocks noChangeAspect="1"/>
          </p:cNvPicPr>
          <p:nvPr/>
        </p:nvPicPr>
        <p:blipFill>
          <a:blip r:embed="rId2"/>
          <a:stretch>
            <a:fillRect/>
          </a:stretch>
        </p:blipFill>
        <p:spPr>
          <a:xfrm>
            <a:off x="9967604" y="449547"/>
            <a:ext cx="1359526" cy="1365622"/>
          </a:xfrm>
          <a:prstGeom prst="rect">
            <a:avLst/>
          </a:prstGeom>
        </p:spPr>
      </p:pic>
      <p:sp>
        <p:nvSpPr>
          <p:cNvPr id="5" name="TextBox 4"/>
          <p:cNvSpPr txBox="1"/>
          <p:nvPr/>
        </p:nvSpPr>
        <p:spPr>
          <a:xfrm>
            <a:off x="10272405" y="892289"/>
            <a:ext cx="1359526" cy="461665"/>
          </a:xfrm>
          <a:prstGeom prst="rect">
            <a:avLst/>
          </a:prstGeom>
          <a:noFill/>
        </p:spPr>
        <p:txBody>
          <a:bodyPr wrap="square" rtlCol="0">
            <a:spAutoFit/>
          </a:bodyPr>
          <a:lstStyle/>
          <a:p>
            <a:r>
              <a:rPr lang="en-US" sz="2400" b="1" dirty="0"/>
              <a:t>34-2</a:t>
            </a:r>
          </a:p>
        </p:txBody>
      </p:sp>
    </p:spTree>
    <p:extLst>
      <p:ext uri="{BB962C8B-B14F-4D97-AF65-F5344CB8AC3E}">
        <p14:creationId xmlns:p14="http://schemas.microsoft.com/office/powerpoint/2010/main" val="20872187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64CF07-EC7D-4AD3-A804-BE48E69056D8}"/>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Search and Rescue</a:t>
            </a:r>
          </a:p>
        </p:txBody>
      </p:sp>
      <p:sp>
        <p:nvSpPr>
          <p:cNvPr id="3" name="Text Placeholder 2">
            <a:extLst>
              <a:ext uri="{FF2B5EF4-FFF2-40B4-BE49-F238E27FC236}">
                <a16:creationId xmlns:a16="http://schemas.microsoft.com/office/drawing/2014/main" xmlns="" id="{814848FB-372D-464E-AEAF-CEF5486DD01C}"/>
              </a:ext>
            </a:extLst>
          </p:cNvPr>
          <p:cNvSpPr>
            <a:spLocks noGrp="1"/>
          </p:cNvSpPr>
          <p:nvPr>
            <p:ph type="body" idx="1"/>
          </p:nvPr>
        </p:nvSpPr>
        <p:spPr/>
        <p:txBody>
          <a:bodyPr>
            <a:normAutofit/>
          </a:bodyPr>
          <a:lstStyle/>
          <a:p>
            <a:pPr marR="0" lvl="0" rtl="0"/>
            <a:r>
              <a:rPr lang="en-US" sz="2400" u="none" strike="noStrike" baseline="0" dirty="0">
                <a:latin typeface="Arial" panose="020B0604020202020204" pitchFamily="34" charset="0"/>
              </a:rPr>
              <a:t>SAR work is dangerous. </a:t>
            </a:r>
          </a:p>
          <a:p>
            <a:pPr lvl="1"/>
            <a:r>
              <a:rPr lang="en-US" sz="2400" dirty="0"/>
              <a:t>D</a:t>
            </a:r>
            <a:r>
              <a:rPr lang="en-US" sz="2400" u="none" strike="noStrike" baseline="0" dirty="0"/>
              <a:t>ifficult terrain, inclement weather, extremes of temperature, time of day, size of the area to be searched, and the total number of people missing. </a:t>
            </a:r>
          </a:p>
          <a:p>
            <a:pPr lvl="1"/>
            <a:r>
              <a:rPr lang="en-US" sz="2400" u="none" strike="noStrike" baseline="0" dirty="0">
                <a:latin typeface="Arial" panose="020B0604020202020204" pitchFamily="34" charset="0"/>
              </a:rPr>
              <a:t>Additionally, natural or human-caused hazards </a:t>
            </a:r>
          </a:p>
        </p:txBody>
      </p:sp>
      <p:pic>
        <p:nvPicPr>
          <p:cNvPr id="4" name="Picture 3"/>
          <p:cNvPicPr>
            <a:picLocks noChangeAspect="1"/>
          </p:cNvPicPr>
          <p:nvPr/>
        </p:nvPicPr>
        <p:blipFill>
          <a:blip r:embed="rId2"/>
          <a:stretch>
            <a:fillRect/>
          </a:stretch>
        </p:blipFill>
        <p:spPr>
          <a:xfrm>
            <a:off x="9967604" y="449547"/>
            <a:ext cx="1359526" cy="1365622"/>
          </a:xfrm>
          <a:prstGeom prst="rect">
            <a:avLst/>
          </a:prstGeom>
        </p:spPr>
      </p:pic>
      <p:sp>
        <p:nvSpPr>
          <p:cNvPr id="5" name="TextBox 4"/>
          <p:cNvSpPr txBox="1"/>
          <p:nvPr/>
        </p:nvSpPr>
        <p:spPr>
          <a:xfrm>
            <a:off x="9967604" y="901525"/>
            <a:ext cx="1359526" cy="461665"/>
          </a:xfrm>
          <a:prstGeom prst="rect">
            <a:avLst/>
          </a:prstGeom>
          <a:noFill/>
        </p:spPr>
        <p:txBody>
          <a:bodyPr wrap="square" rtlCol="0">
            <a:spAutoFit/>
          </a:bodyPr>
          <a:lstStyle/>
          <a:p>
            <a:pPr algn="ctr"/>
            <a:r>
              <a:rPr lang="en-US" sz="2400" b="1" dirty="0"/>
              <a:t>34-3</a:t>
            </a:r>
          </a:p>
        </p:txBody>
      </p:sp>
    </p:spTree>
    <p:extLst>
      <p:ext uri="{BB962C8B-B14F-4D97-AF65-F5344CB8AC3E}">
        <p14:creationId xmlns:p14="http://schemas.microsoft.com/office/powerpoint/2010/main" val="2473129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dbl" dirty="0"/>
              <a:t>Key Terms</a:t>
            </a:r>
          </a:p>
        </p:txBody>
      </p:sp>
      <p:sp>
        <p:nvSpPr>
          <p:cNvPr id="3" name="Content Placeholder 2"/>
          <p:cNvSpPr>
            <a:spLocks noGrp="1"/>
          </p:cNvSpPr>
          <p:nvPr>
            <p:ph idx="1"/>
          </p:nvPr>
        </p:nvSpPr>
        <p:spPr>
          <a:xfrm>
            <a:off x="952500" y="1915743"/>
            <a:ext cx="10287000" cy="3672257"/>
          </a:xfrm>
        </p:spPr>
        <p:txBody>
          <a:bodyPr numCol="2"/>
          <a:lstStyle/>
          <a:p>
            <a:r>
              <a:rPr lang="en-US" dirty="0"/>
              <a:t>CBRNE</a:t>
            </a:r>
          </a:p>
          <a:p>
            <a:r>
              <a:rPr lang="en-US" dirty="0"/>
              <a:t>Cold Zone</a:t>
            </a:r>
          </a:p>
          <a:p>
            <a:r>
              <a:rPr lang="en-US" dirty="0"/>
              <a:t>Crew resource management (CRM)</a:t>
            </a:r>
          </a:p>
          <a:p>
            <a:r>
              <a:rPr lang="en-US" dirty="0"/>
              <a:t>Extrication</a:t>
            </a:r>
          </a:p>
          <a:p>
            <a:r>
              <a:rPr lang="en-US" dirty="0"/>
              <a:t>HAZWOPER</a:t>
            </a:r>
          </a:p>
          <a:p>
            <a:r>
              <a:rPr lang="en-US" dirty="0"/>
              <a:t>High-angle rescue (HAR)</a:t>
            </a:r>
          </a:p>
          <a:p>
            <a:r>
              <a:rPr lang="en-US" dirty="0"/>
              <a:t>Hot zone</a:t>
            </a:r>
          </a:p>
          <a:p>
            <a:r>
              <a:rPr lang="en-US" dirty="0"/>
              <a:t>Low-angle rescue (LAR)</a:t>
            </a:r>
          </a:p>
          <a:p>
            <a:r>
              <a:rPr lang="en-US" dirty="0"/>
              <a:t>Rescue</a:t>
            </a:r>
          </a:p>
          <a:p>
            <a:r>
              <a:rPr lang="en-US" dirty="0"/>
              <a:t>Search</a:t>
            </a:r>
          </a:p>
          <a:p>
            <a:r>
              <a:rPr lang="en-US" dirty="0"/>
              <a:t>Special Operations</a:t>
            </a:r>
          </a:p>
          <a:p>
            <a:r>
              <a:rPr lang="en-US" dirty="0"/>
              <a:t>Terrorism</a:t>
            </a:r>
          </a:p>
          <a:p>
            <a:r>
              <a:rPr lang="en-US" dirty="0"/>
              <a:t>Warm Zone</a:t>
            </a:r>
          </a:p>
        </p:txBody>
      </p:sp>
    </p:spTree>
    <p:extLst>
      <p:ext uri="{BB962C8B-B14F-4D97-AF65-F5344CB8AC3E}">
        <p14:creationId xmlns:p14="http://schemas.microsoft.com/office/powerpoint/2010/main" val="3205487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9EE2C20-0803-4D41-9F6D-E5CAF61A0E28}"/>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Search and Rescue</a:t>
            </a:r>
          </a:p>
        </p:txBody>
      </p:sp>
      <p:sp>
        <p:nvSpPr>
          <p:cNvPr id="3" name="Text Placeholder 2">
            <a:extLst>
              <a:ext uri="{FF2B5EF4-FFF2-40B4-BE49-F238E27FC236}">
                <a16:creationId xmlns:a16="http://schemas.microsoft.com/office/drawing/2014/main" xmlns="" id="{376D216B-69CE-4BB1-9450-ADB0B3C757F5}"/>
              </a:ext>
            </a:extLst>
          </p:cNvPr>
          <p:cNvSpPr>
            <a:spLocks noGrp="1"/>
          </p:cNvSpPr>
          <p:nvPr>
            <p:ph type="body" idx="1"/>
          </p:nvPr>
        </p:nvSpPr>
        <p:spPr/>
        <p:txBody>
          <a:bodyPr/>
          <a:lstStyle/>
          <a:p>
            <a:pPr marR="0" lvl="0" rtl="0"/>
            <a:r>
              <a:rPr lang="en-US" u="none" strike="noStrike" baseline="0" dirty="0">
                <a:latin typeface="Arial" panose="020B0604020202020204" pitchFamily="34" charset="0"/>
              </a:rPr>
              <a:t>Many ski areas have developed a protocol manual that specifically identifies the steps to be taken when searching for a lost person. </a:t>
            </a:r>
          </a:p>
          <a:p>
            <a:pPr lvl="1"/>
            <a:r>
              <a:rPr lang="en-US" u="none" strike="noStrike" baseline="0" dirty="0">
                <a:latin typeface="Arial" panose="020B0604020202020204" pitchFamily="34" charset="0"/>
              </a:rPr>
              <a:t>Because of their backcountry expertise, OEC technicians are often asked to join a SAR team or to assist a team during a mission.</a:t>
            </a:r>
            <a:endParaRPr lang="en-US" dirty="0"/>
          </a:p>
          <a:p>
            <a:r>
              <a:rPr lang="en-US" dirty="0"/>
              <a:t>SAR efforts often require assistance from multiple local emergency management and response agencies.</a:t>
            </a:r>
          </a:p>
          <a:p>
            <a:pPr lvl="1"/>
            <a:r>
              <a:rPr lang="en-US" dirty="0"/>
              <a:t>Creates a need for cross-jurisdictional coordination</a:t>
            </a:r>
          </a:p>
          <a:p>
            <a:pPr lvl="1"/>
            <a:r>
              <a:rPr lang="en-US" dirty="0"/>
              <a:t>Common procedures and systems becomes critical. </a:t>
            </a:r>
          </a:p>
          <a:p>
            <a:pPr lvl="1"/>
            <a:r>
              <a:rPr lang="en-US" dirty="0"/>
              <a:t>SAR teams operate under NIMS and use the ICS system.</a:t>
            </a:r>
          </a:p>
          <a:p>
            <a:endParaRPr lang="en-US" u="none" strike="noStrike" baseline="0" dirty="0">
              <a:latin typeface="Arial" panose="020B0604020202020204" pitchFamily="34" charset="0"/>
            </a:endParaRPr>
          </a:p>
        </p:txBody>
      </p:sp>
      <p:pic>
        <p:nvPicPr>
          <p:cNvPr id="4" name="Picture 3"/>
          <p:cNvPicPr>
            <a:picLocks noChangeAspect="1"/>
          </p:cNvPicPr>
          <p:nvPr/>
        </p:nvPicPr>
        <p:blipFill>
          <a:blip r:embed="rId2"/>
          <a:stretch>
            <a:fillRect/>
          </a:stretch>
        </p:blipFill>
        <p:spPr>
          <a:xfrm>
            <a:off x="9967604" y="449547"/>
            <a:ext cx="1359526" cy="1365622"/>
          </a:xfrm>
          <a:prstGeom prst="rect">
            <a:avLst/>
          </a:prstGeom>
        </p:spPr>
      </p:pic>
      <p:sp>
        <p:nvSpPr>
          <p:cNvPr id="5" name="TextBox 4"/>
          <p:cNvSpPr txBox="1"/>
          <p:nvPr/>
        </p:nvSpPr>
        <p:spPr>
          <a:xfrm>
            <a:off x="9967604" y="901525"/>
            <a:ext cx="1359526" cy="461665"/>
          </a:xfrm>
          <a:prstGeom prst="rect">
            <a:avLst/>
          </a:prstGeom>
          <a:noFill/>
        </p:spPr>
        <p:txBody>
          <a:bodyPr wrap="square" rtlCol="0">
            <a:spAutoFit/>
          </a:bodyPr>
          <a:lstStyle/>
          <a:p>
            <a:pPr algn="ctr"/>
            <a:r>
              <a:rPr lang="en-US" sz="2400" b="1" dirty="0"/>
              <a:t>34-3</a:t>
            </a:r>
          </a:p>
        </p:txBody>
      </p:sp>
    </p:spTree>
    <p:extLst>
      <p:ext uri="{BB962C8B-B14F-4D97-AF65-F5344CB8AC3E}">
        <p14:creationId xmlns:p14="http://schemas.microsoft.com/office/powerpoint/2010/main" val="11257496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0C2687D-1D71-4E77-8A41-C11362DB5DD1}"/>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Search and Rescue:</a:t>
            </a:r>
            <a:r>
              <a:rPr lang="en-US" b="1" i="0" u="none" strike="noStrike" kern="1600" dirty="0">
                <a:latin typeface="Arial" panose="020B0604020202020204" pitchFamily="34" charset="0"/>
              </a:rPr>
              <a:t> SAR Basic Tasks</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D90E0C26-A6CA-442E-867D-E07DE498116D}"/>
              </a:ext>
            </a:extLst>
          </p:cNvPr>
          <p:cNvSpPr>
            <a:spLocks noGrp="1"/>
          </p:cNvSpPr>
          <p:nvPr>
            <p:ph type="body" idx="1"/>
          </p:nvPr>
        </p:nvSpPr>
        <p:spPr/>
        <p:txBody>
          <a:bodyPr>
            <a:normAutofit lnSpcReduction="10000"/>
          </a:bodyPr>
          <a:lstStyle/>
          <a:p>
            <a:pPr marR="0" lvl="0" rtl="0"/>
            <a:r>
              <a:rPr lang="en-US" u="none" strike="noStrike" baseline="0" dirty="0">
                <a:latin typeface="Arial" panose="020B0604020202020204" pitchFamily="34" charset="0"/>
              </a:rPr>
              <a:t>SAR operations can be broken down to five basic tasks:</a:t>
            </a:r>
          </a:p>
          <a:p>
            <a:pPr marL="457200" marR="0" lvl="0" indent="-457200" rtl="0">
              <a:buFont typeface="+mj-lt"/>
              <a:buAutoNum type="arabicPeriod"/>
            </a:pPr>
            <a:r>
              <a:rPr lang="en-US" u="none" strike="noStrike" baseline="0" dirty="0">
                <a:latin typeface="Arial" panose="020B0604020202020204" pitchFamily="34" charset="0"/>
              </a:rPr>
              <a:t>Mobilization</a:t>
            </a:r>
          </a:p>
          <a:p>
            <a:pPr lvl="1"/>
            <a:r>
              <a:rPr lang="en-US" u="none" strike="noStrike" baseline="0" dirty="0">
                <a:latin typeface="Arial" panose="020B0604020202020204" pitchFamily="34" charset="0"/>
              </a:rPr>
              <a:t>Team assembles and responds to the site of the incident. </a:t>
            </a:r>
          </a:p>
          <a:p>
            <a:pPr lvl="1"/>
            <a:r>
              <a:rPr lang="en-US" u="none" strike="noStrike" baseline="0" dirty="0">
                <a:latin typeface="Arial" panose="020B0604020202020204" pitchFamily="34" charset="0"/>
              </a:rPr>
              <a:t>Each member has a specific role.</a:t>
            </a:r>
          </a:p>
          <a:p>
            <a:pPr lvl="1"/>
            <a:r>
              <a:rPr lang="en-US" dirty="0"/>
              <a:t>T</a:t>
            </a:r>
            <a:r>
              <a:rPr lang="en-US" u="none" strike="noStrike" baseline="0" dirty="0">
                <a:latin typeface="Arial" panose="020B0604020202020204" pitchFamily="34" charset="0"/>
              </a:rPr>
              <a:t>eam leaders are typically cross-trained in multiple roles.</a:t>
            </a:r>
          </a:p>
          <a:p>
            <a:pPr marL="457200" marR="0" lvl="0" indent="-457200" rtl="0">
              <a:buFont typeface="+mj-lt"/>
              <a:buAutoNum type="arabicPeriod"/>
            </a:pPr>
            <a:r>
              <a:rPr lang="en-US" u="none" strike="noStrike" baseline="0" dirty="0">
                <a:latin typeface="Arial" panose="020B0604020202020204" pitchFamily="34" charset="0"/>
              </a:rPr>
              <a:t>Intelligence gathering</a:t>
            </a:r>
          </a:p>
          <a:p>
            <a:pPr marL="457200" indent="-457200">
              <a:buFont typeface="+mj-lt"/>
              <a:buAutoNum type="arabicPeriod"/>
            </a:pPr>
            <a:r>
              <a:rPr lang="en-US" u="none" strike="noStrike" baseline="0" dirty="0">
                <a:latin typeface="Arial" panose="020B0604020202020204" pitchFamily="34" charset="0"/>
              </a:rPr>
              <a:t>Containment</a:t>
            </a:r>
          </a:p>
          <a:p>
            <a:pPr marL="457200" indent="-457200">
              <a:buFont typeface="+mj-lt"/>
              <a:buAutoNum type="arabicPeriod"/>
            </a:pPr>
            <a:r>
              <a:rPr lang="en-US" u="none" strike="noStrike" baseline="0" dirty="0">
                <a:latin typeface="Arial" panose="020B0604020202020204" pitchFamily="34" charset="0"/>
              </a:rPr>
              <a:t>Search</a:t>
            </a:r>
          </a:p>
          <a:p>
            <a:pPr marL="457200" indent="-457200">
              <a:buFont typeface="+mj-lt"/>
              <a:buAutoNum type="arabicPeriod"/>
            </a:pPr>
            <a:r>
              <a:rPr lang="en-US" u="none" strike="noStrike" baseline="0" dirty="0">
                <a:latin typeface="Arial" panose="020B0604020202020204" pitchFamily="34" charset="0"/>
              </a:rPr>
              <a:t>Rescue </a:t>
            </a:r>
          </a:p>
        </p:txBody>
      </p:sp>
      <p:pic>
        <p:nvPicPr>
          <p:cNvPr id="4" name="Picture 3"/>
          <p:cNvPicPr>
            <a:picLocks noChangeAspect="1"/>
          </p:cNvPicPr>
          <p:nvPr/>
        </p:nvPicPr>
        <p:blipFill>
          <a:blip r:embed="rId2"/>
          <a:stretch>
            <a:fillRect/>
          </a:stretch>
        </p:blipFill>
        <p:spPr>
          <a:xfrm>
            <a:off x="9967604" y="449547"/>
            <a:ext cx="1359526" cy="1365622"/>
          </a:xfrm>
          <a:prstGeom prst="rect">
            <a:avLst/>
          </a:prstGeom>
        </p:spPr>
      </p:pic>
      <p:sp>
        <p:nvSpPr>
          <p:cNvPr id="5" name="TextBox 4"/>
          <p:cNvSpPr txBox="1"/>
          <p:nvPr/>
        </p:nvSpPr>
        <p:spPr>
          <a:xfrm>
            <a:off x="9967604" y="901525"/>
            <a:ext cx="1359526" cy="461665"/>
          </a:xfrm>
          <a:prstGeom prst="rect">
            <a:avLst/>
          </a:prstGeom>
          <a:noFill/>
        </p:spPr>
        <p:txBody>
          <a:bodyPr wrap="square" rtlCol="0">
            <a:spAutoFit/>
          </a:bodyPr>
          <a:lstStyle/>
          <a:p>
            <a:pPr algn="ctr"/>
            <a:r>
              <a:rPr lang="en-US" sz="2400" b="1" dirty="0"/>
              <a:t>34-3</a:t>
            </a:r>
          </a:p>
        </p:txBody>
      </p:sp>
    </p:spTree>
    <p:extLst>
      <p:ext uri="{BB962C8B-B14F-4D97-AF65-F5344CB8AC3E}">
        <p14:creationId xmlns:p14="http://schemas.microsoft.com/office/powerpoint/2010/main" val="21000998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9E2868-3A0C-4A6F-8BC4-5980DAADDD06}"/>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Search and Rescue:</a:t>
            </a:r>
            <a:r>
              <a:rPr lang="en-US" b="1" i="0" u="none" strike="noStrike" kern="1600" dirty="0"/>
              <a:t> SAR Training</a:t>
            </a:r>
            <a:endParaRPr lang="en-US" b="1" i="0" u="none" strike="noStrike" kern="1600" baseline="0" dirty="0"/>
          </a:p>
        </p:txBody>
      </p:sp>
      <p:sp>
        <p:nvSpPr>
          <p:cNvPr id="3" name="Text Placeholder 2">
            <a:extLst>
              <a:ext uri="{FF2B5EF4-FFF2-40B4-BE49-F238E27FC236}">
                <a16:creationId xmlns:a16="http://schemas.microsoft.com/office/drawing/2014/main" xmlns="" id="{1C7DA724-3E2C-4995-9DA3-001937184944}"/>
              </a:ext>
            </a:extLst>
          </p:cNvPr>
          <p:cNvSpPr>
            <a:spLocks noGrp="1"/>
          </p:cNvSpPr>
          <p:nvPr>
            <p:ph sz="half" idx="1"/>
          </p:nvPr>
        </p:nvSpPr>
        <p:spPr>
          <a:xfrm>
            <a:off x="847725" y="2092325"/>
            <a:ext cx="4855464" cy="4494762"/>
          </a:xfrm>
        </p:spPr>
        <p:txBody>
          <a:bodyPr>
            <a:normAutofit/>
          </a:bodyPr>
          <a:lstStyle/>
          <a:p>
            <a:pPr marR="0" lvl="0" rtl="0">
              <a:lnSpc>
                <a:spcPct val="90000"/>
              </a:lnSpc>
            </a:pPr>
            <a:r>
              <a:rPr lang="en-US" sz="2400" u="none" strike="noStrike" baseline="0" dirty="0"/>
              <a:t>SAR training can be acquired through:</a:t>
            </a:r>
          </a:p>
          <a:p>
            <a:pPr lvl="1">
              <a:lnSpc>
                <a:spcPct val="90000"/>
              </a:lnSpc>
            </a:pPr>
            <a:r>
              <a:rPr lang="en-US" u="none" strike="noStrike" baseline="0" dirty="0"/>
              <a:t>NSP Mountain Travel and Rescue</a:t>
            </a:r>
          </a:p>
          <a:p>
            <a:pPr lvl="1">
              <a:lnSpc>
                <a:spcPct val="90000"/>
              </a:lnSpc>
            </a:pPr>
            <a:r>
              <a:rPr lang="en-US" u="none" strike="noStrike" baseline="0" dirty="0"/>
              <a:t>NSP Avalanche courses</a:t>
            </a:r>
          </a:p>
          <a:p>
            <a:pPr lvl="1">
              <a:lnSpc>
                <a:spcPct val="90000"/>
              </a:lnSpc>
            </a:pPr>
            <a:r>
              <a:rPr lang="en-US" dirty="0"/>
              <a:t>L</a:t>
            </a:r>
            <a:r>
              <a:rPr lang="en-US" u="none" strike="noStrike" baseline="0" dirty="0"/>
              <a:t>ocal SAR teams, which are usually operated by a local law enforcement agency</a:t>
            </a:r>
          </a:p>
          <a:p>
            <a:pPr>
              <a:lnSpc>
                <a:spcPct val="90000"/>
              </a:lnSpc>
            </a:pPr>
            <a:r>
              <a:rPr lang="en-US" sz="2400" dirty="0"/>
              <a:t>Every patroller/OEC technician should acquire through additional training. </a:t>
            </a:r>
          </a:p>
          <a:p>
            <a:pPr lvl="1">
              <a:lnSpc>
                <a:spcPct val="90000"/>
              </a:lnSpc>
            </a:pPr>
            <a:endParaRPr lang="en-US" sz="1800" u="none" strike="noStrike" baseline="0" dirty="0"/>
          </a:p>
        </p:txBody>
      </p:sp>
      <p:pic>
        <p:nvPicPr>
          <p:cNvPr id="5" name="Picture 4"/>
          <p:cNvPicPr>
            <a:picLocks noChangeAspect="1"/>
          </p:cNvPicPr>
          <p:nvPr/>
        </p:nvPicPr>
        <p:blipFill>
          <a:blip r:embed="rId2"/>
          <a:stretch>
            <a:fillRect/>
          </a:stretch>
        </p:blipFill>
        <p:spPr>
          <a:xfrm>
            <a:off x="10203359" y="440311"/>
            <a:ext cx="1359526" cy="1365622"/>
          </a:xfrm>
          <a:prstGeom prst="rect">
            <a:avLst/>
          </a:prstGeom>
        </p:spPr>
      </p:pic>
      <p:sp>
        <p:nvSpPr>
          <p:cNvPr id="6" name="TextBox 5"/>
          <p:cNvSpPr txBox="1"/>
          <p:nvPr/>
        </p:nvSpPr>
        <p:spPr>
          <a:xfrm>
            <a:off x="10203359" y="892289"/>
            <a:ext cx="1359526" cy="461665"/>
          </a:xfrm>
          <a:prstGeom prst="rect">
            <a:avLst/>
          </a:prstGeom>
          <a:noFill/>
        </p:spPr>
        <p:txBody>
          <a:bodyPr wrap="square" rtlCol="0">
            <a:spAutoFit/>
          </a:bodyPr>
          <a:lstStyle/>
          <a:p>
            <a:pPr algn="ctr"/>
            <a:r>
              <a:rPr lang="en-US" sz="2400" b="1" dirty="0"/>
              <a:t>34-3</a:t>
            </a:r>
          </a:p>
        </p:txBody>
      </p:sp>
      <p:pic>
        <p:nvPicPr>
          <p:cNvPr id="7170" name="Picture 2" descr="Photo shows three patrollers in a search-and-rescue operation discussion. One of them is seated in a snow mobi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64155" y="2222772"/>
            <a:ext cx="4239204" cy="2851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457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E545681-DA0C-46A3-BCDF-0B4D26F0B291}"/>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Search and Rescue:</a:t>
            </a:r>
            <a:r>
              <a:rPr lang="en-US" b="1" i="0" u="none" strike="noStrike" kern="1600" dirty="0">
                <a:latin typeface="Arial" panose="020B0604020202020204" pitchFamily="34" charset="0"/>
              </a:rPr>
              <a:t> Avalanche Rescue</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CA4A58F1-2186-4621-B98F-5428B87CD134}"/>
              </a:ext>
            </a:extLst>
          </p:cNvPr>
          <p:cNvSpPr>
            <a:spLocks noGrp="1"/>
          </p:cNvSpPr>
          <p:nvPr>
            <p:ph type="body" idx="1"/>
          </p:nvPr>
        </p:nvSpPr>
        <p:spPr>
          <a:xfrm>
            <a:off x="891540" y="2143683"/>
            <a:ext cx="10435590" cy="3986213"/>
          </a:xfrm>
        </p:spPr>
        <p:txBody>
          <a:bodyPr>
            <a:normAutofit fontScale="92500"/>
          </a:bodyPr>
          <a:lstStyle/>
          <a:p>
            <a:pPr marR="0" lvl="0" rtl="0"/>
            <a:r>
              <a:rPr lang="en-US" u="none" strike="noStrike" baseline="0" dirty="0">
                <a:latin typeface="Arial" panose="020B0604020202020204" pitchFamily="34" charset="0"/>
              </a:rPr>
              <a:t>Burial in an avalanche is a true medical emergency.</a:t>
            </a:r>
          </a:p>
          <a:p>
            <a:pPr lvl="1"/>
            <a:r>
              <a:rPr lang="en-US" dirty="0"/>
              <a:t>S</a:t>
            </a:r>
            <a:r>
              <a:rPr lang="en-US" u="none" strike="noStrike" baseline="0" dirty="0">
                <a:latin typeface="Arial" panose="020B0604020202020204" pitchFamily="34" charset="0"/>
              </a:rPr>
              <a:t>mall avalanches can be just as deadly as large ones. </a:t>
            </a:r>
          </a:p>
          <a:p>
            <a:r>
              <a:rPr lang="en-US" dirty="0"/>
              <a:t>T</a:t>
            </a:r>
            <a:r>
              <a:rPr lang="en-US" u="none" strike="noStrike" baseline="0" dirty="0">
                <a:latin typeface="Arial" panose="020B0604020202020204" pitchFamily="34" charset="0"/>
              </a:rPr>
              <a:t>hey have claimed lives during every month of the year and in every kind of weather.</a:t>
            </a:r>
          </a:p>
          <a:p>
            <a:pPr lvl="1"/>
            <a:r>
              <a:rPr lang="en-US" dirty="0"/>
              <a:t>N</a:t>
            </a:r>
            <a:r>
              <a:rPr lang="en-US" u="none" strike="noStrike" baseline="0" dirty="0">
                <a:latin typeface="Arial" panose="020B0604020202020204" pitchFamily="34" charset="0"/>
              </a:rPr>
              <a:t>ot confined to remote, high alpine terrain</a:t>
            </a:r>
          </a:p>
          <a:p>
            <a:pPr lvl="1"/>
            <a:r>
              <a:rPr lang="en-US" dirty="0"/>
              <a:t>C</a:t>
            </a:r>
            <a:r>
              <a:rPr lang="en-US" u="none" strike="noStrike" baseline="0" dirty="0">
                <a:latin typeface="Arial" panose="020B0604020202020204" pitchFamily="34" charset="0"/>
              </a:rPr>
              <a:t>an occur on any steep, snow-covered slope, even rooftops</a:t>
            </a:r>
          </a:p>
          <a:p>
            <a:r>
              <a:rPr lang="en-US" dirty="0"/>
              <a:t>R</a:t>
            </a:r>
            <a:r>
              <a:rPr lang="en-US" u="none" strike="noStrike" baseline="0" dirty="0">
                <a:latin typeface="Arial" panose="020B0604020202020204" pitchFamily="34" charset="0"/>
              </a:rPr>
              <a:t>escue operations must be initiated as soon as possible, preferably by a companion who was not caught in the avalanche.</a:t>
            </a:r>
          </a:p>
          <a:p>
            <a:pPr lvl="1"/>
            <a:r>
              <a:rPr lang="en-US" dirty="0"/>
              <a:t>C</a:t>
            </a:r>
            <a:r>
              <a:rPr lang="en-US" u="none" strike="noStrike" baseline="0" dirty="0">
                <a:latin typeface="Arial" panose="020B0604020202020204" pitchFamily="34" charset="0"/>
              </a:rPr>
              <a:t>ompanion rescue efforts alone are not often successful without the additional resources provided by organized rescue operations. </a:t>
            </a:r>
          </a:p>
          <a:p>
            <a:pPr lvl="1"/>
            <a:r>
              <a:rPr lang="en-US" dirty="0"/>
              <a:t>There is m</a:t>
            </a:r>
            <a:r>
              <a:rPr lang="en-US" u="none" strike="noStrike" baseline="0" dirty="0">
                <a:latin typeface="Arial" panose="020B0604020202020204" pitchFamily="34" charset="0"/>
              </a:rPr>
              <a:t>inimal likelihood of survival when victims are buried for more than 35 minutes with an obstructed airway and in cardiac arrest upon extrication.</a:t>
            </a:r>
          </a:p>
        </p:txBody>
      </p:sp>
      <p:pic>
        <p:nvPicPr>
          <p:cNvPr id="4" name="Picture 3"/>
          <p:cNvPicPr>
            <a:picLocks noChangeAspect="1"/>
          </p:cNvPicPr>
          <p:nvPr/>
        </p:nvPicPr>
        <p:blipFill>
          <a:blip r:embed="rId2"/>
          <a:stretch>
            <a:fillRect/>
          </a:stretch>
        </p:blipFill>
        <p:spPr>
          <a:xfrm>
            <a:off x="9967604" y="449547"/>
            <a:ext cx="1359526" cy="1365622"/>
          </a:xfrm>
          <a:prstGeom prst="rect">
            <a:avLst/>
          </a:prstGeom>
        </p:spPr>
      </p:pic>
      <p:sp>
        <p:nvSpPr>
          <p:cNvPr id="5" name="TextBox 4"/>
          <p:cNvSpPr txBox="1"/>
          <p:nvPr/>
        </p:nvSpPr>
        <p:spPr>
          <a:xfrm>
            <a:off x="9967604" y="901525"/>
            <a:ext cx="1359526" cy="461665"/>
          </a:xfrm>
          <a:prstGeom prst="rect">
            <a:avLst/>
          </a:prstGeom>
          <a:noFill/>
        </p:spPr>
        <p:txBody>
          <a:bodyPr wrap="square" rtlCol="0">
            <a:spAutoFit/>
          </a:bodyPr>
          <a:lstStyle/>
          <a:p>
            <a:pPr algn="ctr"/>
            <a:r>
              <a:rPr lang="en-US" sz="2400" b="1" dirty="0"/>
              <a:t>34-3</a:t>
            </a:r>
          </a:p>
        </p:txBody>
      </p:sp>
    </p:spTree>
    <p:extLst>
      <p:ext uri="{BB962C8B-B14F-4D97-AF65-F5344CB8AC3E}">
        <p14:creationId xmlns:p14="http://schemas.microsoft.com/office/powerpoint/2010/main" val="14962275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35F52AB-37CB-451C-A10F-6CEBA73527B4}"/>
              </a:ext>
            </a:extLst>
          </p:cNvPr>
          <p:cNvSpPr>
            <a:spLocks noGrp="1"/>
          </p:cNvSpPr>
          <p:nvPr>
            <p:ph type="title"/>
          </p:nvPr>
        </p:nvSpPr>
        <p:spPr/>
        <p:txBody>
          <a:bodyPr/>
          <a:lstStyle/>
          <a:p>
            <a:r>
              <a:rPr lang="en-US" b="1" i="0" u="none" strike="noStrike" kern="1600" baseline="0" dirty="0">
                <a:latin typeface="Arial" panose="020B0604020202020204" pitchFamily="34" charset="0"/>
              </a:rPr>
              <a:t>Search and Rescue:</a:t>
            </a:r>
            <a:r>
              <a:rPr lang="en-US" kern="1600" dirty="0"/>
              <a:t> Avalanche Rescue</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0A2D6EB8-1783-417E-804A-7AB6F0ACECC2}"/>
              </a:ext>
            </a:extLst>
          </p:cNvPr>
          <p:cNvSpPr>
            <a:spLocks noGrp="1"/>
          </p:cNvSpPr>
          <p:nvPr>
            <p:ph type="body" idx="1"/>
          </p:nvPr>
        </p:nvSpPr>
        <p:spPr>
          <a:xfrm>
            <a:off x="891540" y="1764146"/>
            <a:ext cx="10435590" cy="4425772"/>
          </a:xfrm>
        </p:spPr>
        <p:txBody>
          <a:bodyPr>
            <a:noAutofit/>
          </a:bodyPr>
          <a:lstStyle/>
          <a:p>
            <a:pPr marR="0" lvl="0" rtl="0"/>
            <a:r>
              <a:rPr lang="en-US" sz="2400" u="none" strike="noStrike" baseline="0" dirty="0">
                <a:latin typeface="Arial" panose="020B0604020202020204" pitchFamily="34" charset="0"/>
              </a:rPr>
              <a:t>Avalanche rescue operations within the United States are conducted using the ICS. </a:t>
            </a:r>
          </a:p>
          <a:p>
            <a:pPr lvl="0"/>
            <a:r>
              <a:rPr lang="en-US" sz="2400" dirty="0"/>
              <a:t>Technology greatly enhances operational </a:t>
            </a:r>
            <a:r>
              <a:rPr lang="en-US" sz="2400" u="none" strike="noStrike" baseline="0" dirty="0"/>
              <a:t>effectiveness.</a:t>
            </a:r>
          </a:p>
          <a:p>
            <a:pPr lvl="1"/>
            <a:r>
              <a:rPr lang="en-US" sz="2400" dirty="0"/>
              <a:t>W</a:t>
            </a:r>
            <a:r>
              <a:rPr lang="en-US" sz="2400" u="none" strike="noStrike" baseline="0" dirty="0"/>
              <a:t>ireless communications, which enable rescuers to quickly learn of incidents</a:t>
            </a:r>
          </a:p>
          <a:p>
            <a:pPr lvl="1"/>
            <a:r>
              <a:rPr lang="en-US" sz="2400" dirty="0"/>
              <a:t>H</a:t>
            </a:r>
            <a:r>
              <a:rPr lang="en-US" sz="2400" u="none" strike="noStrike" baseline="0" dirty="0"/>
              <a:t>elicopters, which enable rescuers to reach the scene within minutes </a:t>
            </a:r>
          </a:p>
          <a:p>
            <a:pPr lvl="1"/>
            <a:r>
              <a:rPr lang="en-US" sz="2400" u="none" strike="noStrike" baseline="0" dirty="0">
                <a:latin typeface="Arial" panose="020B0604020202020204" pitchFamily="34" charset="0"/>
              </a:rPr>
              <a:t>Avalanche transceivers and the Recco system have also improved rescue efforts by dramatically reducing search time. </a:t>
            </a:r>
          </a:p>
          <a:p>
            <a:pPr lvl="2"/>
            <a:r>
              <a:rPr lang="en-US" sz="2000" dirty="0"/>
              <a:t>Recco is a highly effective avalanche rescue system that enables rescues to quickly locate an avalanche victim using harmonic radar.</a:t>
            </a:r>
            <a:endParaRPr lang="en-US" sz="2000" u="none" strike="noStrike" baseline="0" dirty="0"/>
          </a:p>
          <a:p>
            <a:pPr lvl="1"/>
            <a:r>
              <a:rPr lang="en-US" sz="2400" dirty="0"/>
              <a:t>U</a:t>
            </a:r>
            <a:r>
              <a:rPr lang="en-US" sz="2400" u="none" strike="noStrike" baseline="0" dirty="0"/>
              <a:t>se of rescue dog teams has also shortened search times. </a:t>
            </a:r>
          </a:p>
        </p:txBody>
      </p:sp>
      <p:pic>
        <p:nvPicPr>
          <p:cNvPr id="4" name="Picture 3"/>
          <p:cNvPicPr>
            <a:picLocks noChangeAspect="1"/>
          </p:cNvPicPr>
          <p:nvPr/>
        </p:nvPicPr>
        <p:blipFill>
          <a:blip r:embed="rId2"/>
          <a:stretch>
            <a:fillRect/>
          </a:stretch>
        </p:blipFill>
        <p:spPr>
          <a:xfrm>
            <a:off x="10203359" y="440311"/>
            <a:ext cx="1359526" cy="1365622"/>
          </a:xfrm>
          <a:prstGeom prst="rect">
            <a:avLst/>
          </a:prstGeom>
        </p:spPr>
      </p:pic>
      <p:sp>
        <p:nvSpPr>
          <p:cNvPr id="5" name="TextBox 4"/>
          <p:cNvSpPr txBox="1"/>
          <p:nvPr/>
        </p:nvSpPr>
        <p:spPr>
          <a:xfrm>
            <a:off x="10203359" y="892289"/>
            <a:ext cx="1359526" cy="461665"/>
          </a:xfrm>
          <a:prstGeom prst="rect">
            <a:avLst/>
          </a:prstGeom>
          <a:noFill/>
        </p:spPr>
        <p:txBody>
          <a:bodyPr wrap="square" rtlCol="0">
            <a:spAutoFit/>
          </a:bodyPr>
          <a:lstStyle/>
          <a:p>
            <a:pPr algn="ctr"/>
            <a:r>
              <a:rPr lang="en-US" sz="2400" b="1" dirty="0"/>
              <a:t>34-11</a:t>
            </a:r>
          </a:p>
        </p:txBody>
      </p:sp>
    </p:spTree>
    <p:extLst>
      <p:ext uri="{BB962C8B-B14F-4D97-AF65-F5344CB8AC3E}">
        <p14:creationId xmlns:p14="http://schemas.microsoft.com/office/powerpoint/2010/main" val="2645418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62EC66C-1C92-46B9-9176-CAF7DD42B71E}"/>
              </a:ext>
            </a:extLst>
          </p:cNvPr>
          <p:cNvSpPr>
            <a:spLocks noGrp="1"/>
          </p:cNvSpPr>
          <p:nvPr>
            <p:ph type="title"/>
          </p:nvPr>
        </p:nvSpPr>
        <p:spPr/>
        <p:txBody>
          <a:bodyPr/>
          <a:lstStyle/>
          <a:p>
            <a:r>
              <a:rPr lang="en-US" b="1" i="0" u="none" strike="noStrike" kern="1600" baseline="0" dirty="0">
                <a:latin typeface="Arial" panose="020B0604020202020204" pitchFamily="34" charset="0"/>
              </a:rPr>
              <a:t>Search and Rescue:</a:t>
            </a:r>
            <a:r>
              <a:rPr lang="en-US" kern="1600" dirty="0"/>
              <a:t> Avalanche Rescue Basic Functions</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33504DCB-34E0-49C8-A169-612EE1DACFFB}"/>
              </a:ext>
            </a:extLst>
          </p:cNvPr>
          <p:cNvSpPr>
            <a:spLocks noGrp="1"/>
          </p:cNvSpPr>
          <p:nvPr>
            <p:ph type="body" idx="1"/>
          </p:nvPr>
        </p:nvSpPr>
        <p:spPr>
          <a:xfrm>
            <a:off x="878205" y="1769594"/>
            <a:ext cx="10435590" cy="4548078"/>
          </a:xfrm>
        </p:spPr>
        <p:txBody>
          <a:bodyPr/>
          <a:lstStyle/>
          <a:p>
            <a:pPr marR="0" lvl="0" rtl="0"/>
            <a:r>
              <a:rPr lang="en-US" sz="2000" u="none" strike="noStrike" baseline="0" dirty="0">
                <a:latin typeface="Arial" panose="020B0604020202020204" pitchFamily="34" charset="0"/>
              </a:rPr>
              <a:t>An organized avalanche rescue consists of four basic functions:</a:t>
            </a:r>
          </a:p>
          <a:p>
            <a:pPr marL="457200" marR="0" lvl="0" indent="-457200" rtl="0">
              <a:buFont typeface="+mj-lt"/>
              <a:buAutoNum type="arabicPeriod"/>
            </a:pPr>
            <a:r>
              <a:rPr lang="en-US" sz="2000" u="none" strike="noStrike" baseline="0" dirty="0">
                <a:latin typeface="Arial" panose="020B0604020202020204" pitchFamily="34" charset="0"/>
              </a:rPr>
              <a:t>The immediate search</a:t>
            </a:r>
          </a:p>
          <a:p>
            <a:pPr lvl="1"/>
            <a:r>
              <a:rPr lang="en-US" sz="1800" u="none" strike="noStrike" baseline="0" dirty="0">
                <a:latin typeface="Arial" panose="020B0604020202020204" pitchFamily="34" charset="0"/>
              </a:rPr>
              <a:t>Get rescuers to the site as quickly as possible to find and uncover the victim(s).</a:t>
            </a:r>
          </a:p>
          <a:p>
            <a:pPr marL="457200" marR="0" lvl="0" indent="-457200" rtl="0">
              <a:buFont typeface="+mj-lt"/>
              <a:buAutoNum type="arabicPeriod"/>
            </a:pPr>
            <a:r>
              <a:rPr lang="en-US" sz="2000" u="none" strike="noStrike" baseline="0" dirty="0">
                <a:latin typeface="Arial" panose="020B0604020202020204" pitchFamily="34" charset="0"/>
              </a:rPr>
              <a:t>Medical care</a:t>
            </a:r>
          </a:p>
          <a:p>
            <a:pPr lvl="1"/>
            <a:r>
              <a:rPr lang="en-US" sz="1800" u="none" strike="noStrike" baseline="0" dirty="0">
                <a:latin typeface="Arial" panose="020B0604020202020204" pitchFamily="34" charset="0"/>
              </a:rPr>
              <a:t>Provide emergency care for the victims.</a:t>
            </a:r>
          </a:p>
          <a:p>
            <a:pPr marL="457200" marR="0" lvl="0" indent="-457200" rtl="0">
              <a:buFont typeface="+mj-lt"/>
              <a:buAutoNum type="arabicPeriod"/>
            </a:pPr>
            <a:r>
              <a:rPr lang="en-US" sz="2000" u="none" strike="noStrike" baseline="0" dirty="0">
                <a:latin typeface="Arial" panose="020B0604020202020204" pitchFamily="34" charset="0"/>
              </a:rPr>
              <a:t>Transport/evacuation </a:t>
            </a:r>
          </a:p>
          <a:p>
            <a:pPr lvl="1"/>
            <a:r>
              <a:rPr lang="en-US" sz="1800" u="none" strike="noStrike" baseline="0" dirty="0">
                <a:latin typeface="Arial" panose="020B0604020202020204" pitchFamily="34" charset="0"/>
              </a:rPr>
              <a:t>Get the victims out of the field and to advanced medical care, if needed.</a:t>
            </a:r>
          </a:p>
          <a:p>
            <a:pPr marL="457200" marR="0" lvl="0" indent="-457200" rtl="0">
              <a:buFont typeface="+mj-lt"/>
              <a:buAutoNum type="arabicPeriod"/>
            </a:pPr>
            <a:r>
              <a:rPr lang="en-US" sz="2000" u="none" strike="noStrike" baseline="0" dirty="0">
                <a:latin typeface="Arial" panose="020B0604020202020204" pitchFamily="34" charset="0"/>
              </a:rPr>
              <a:t>Support (logistics)</a:t>
            </a:r>
          </a:p>
          <a:p>
            <a:pPr lvl="1"/>
            <a:r>
              <a:rPr lang="en-US" sz="1800" u="none" strike="noStrike" baseline="0" dirty="0">
                <a:latin typeface="Arial" panose="020B0604020202020204" pitchFamily="34" charset="0"/>
              </a:rPr>
              <a:t>Care for the rescuers in the field (provide food, shelter, rest, and replacements).</a:t>
            </a:r>
          </a:p>
          <a:p>
            <a:pPr lvl="0"/>
            <a:r>
              <a:rPr lang="en-US" sz="2000" dirty="0"/>
              <a:t>These functions are not sequential and may be performed simultaneously, depending on need and the availability of resources.</a:t>
            </a:r>
          </a:p>
          <a:p>
            <a:endParaRPr lang="en-US" u="none" strike="noStrike" baseline="0" dirty="0">
              <a:latin typeface="Arial" panose="020B0604020202020204" pitchFamily="34" charset="0"/>
            </a:endParaRPr>
          </a:p>
        </p:txBody>
      </p:sp>
      <p:pic>
        <p:nvPicPr>
          <p:cNvPr id="5" name="Picture 4"/>
          <p:cNvPicPr>
            <a:picLocks noChangeAspect="1"/>
          </p:cNvPicPr>
          <p:nvPr/>
        </p:nvPicPr>
        <p:blipFill>
          <a:blip r:embed="rId2"/>
          <a:stretch>
            <a:fillRect/>
          </a:stretch>
        </p:blipFill>
        <p:spPr>
          <a:xfrm>
            <a:off x="10221832" y="874420"/>
            <a:ext cx="1359526" cy="1365622"/>
          </a:xfrm>
          <a:prstGeom prst="rect">
            <a:avLst/>
          </a:prstGeom>
        </p:spPr>
      </p:pic>
      <p:sp>
        <p:nvSpPr>
          <p:cNvPr id="6" name="TextBox 5"/>
          <p:cNvSpPr txBox="1"/>
          <p:nvPr/>
        </p:nvSpPr>
        <p:spPr>
          <a:xfrm>
            <a:off x="10221832" y="1326398"/>
            <a:ext cx="1359526" cy="461665"/>
          </a:xfrm>
          <a:prstGeom prst="rect">
            <a:avLst/>
          </a:prstGeom>
          <a:noFill/>
        </p:spPr>
        <p:txBody>
          <a:bodyPr wrap="square" rtlCol="0">
            <a:spAutoFit/>
          </a:bodyPr>
          <a:lstStyle/>
          <a:p>
            <a:pPr algn="ctr"/>
            <a:r>
              <a:rPr lang="en-US" sz="2400" b="1" dirty="0"/>
              <a:t>34-12</a:t>
            </a:r>
          </a:p>
        </p:txBody>
      </p:sp>
    </p:spTree>
    <p:extLst>
      <p:ext uri="{BB962C8B-B14F-4D97-AF65-F5344CB8AC3E}">
        <p14:creationId xmlns:p14="http://schemas.microsoft.com/office/powerpoint/2010/main" val="41209672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2B81A2-B8F8-44A0-B603-C1CD439A848E}"/>
              </a:ext>
            </a:extLst>
          </p:cNvPr>
          <p:cNvSpPr>
            <a:spLocks noGrp="1"/>
          </p:cNvSpPr>
          <p:nvPr>
            <p:ph type="title"/>
          </p:nvPr>
        </p:nvSpPr>
        <p:spPr/>
        <p:txBody>
          <a:bodyPr/>
          <a:lstStyle/>
          <a:p>
            <a:r>
              <a:rPr lang="en-US" b="1" i="0" u="none" strike="noStrike" kern="1600" baseline="0" dirty="0">
                <a:latin typeface="Arial" panose="020B0604020202020204" pitchFamily="34" charset="0"/>
              </a:rPr>
              <a:t>Search and Rescue:</a:t>
            </a:r>
            <a:r>
              <a:rPr lang="en-US" kern="1600" dirty="0"/>
              <a:t> Avalanche Rescue Sequence of Events</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719DDF2D-62D3-4AE7-B04C-638D8B52CBFF}"/>
              </a:ext>
            </a:extLst>
          </p:cNvPr>
          <p:cNvSpPr>
            <a:spLocks noGrp="1"/>
          </p:cNvSpPr>
          <p:nvPr>
            <p:ph type="body" idx="1"/>
          </p:nvPr>
        </p:nvSpPr>
        <p:spPr/>
        <p:txBody>
          <a:bodyPr>
            <a:normAutofit/>
          </a:bodyPr>
          <a:lstStyle/>
          <a:p>
            <a:pPr marR="0" lvl="0" rtl="0"/>
            <a:r>
              <a:rPr lang="en-US" u="none" strike="noStrike" baseline="0" dirty="0">
                <a:latin typeface="Arial" panose="020B0604020202020204" pitchFamily="34" charset="0"/>
              </a:rPr>
              <a:t>Although many variables affect avalanche incidents and the resulting response, most rescue operations follow a similar sequence of events.</a:t>
            </a:r>
          </a:p>
          <a:p>
            <a:pPr marL="914400" lvl="1" indent="-457200">
              <a:buFont typeface="+mj-lt"/>
              <a:buAutoNum type="arabicPeriod"/>
            </a:pPr>
            <a:r>
              <a:rPr lang="en-US" dirty="0"/>
              <a:t>I</a:t>
            </a:r>
            <a:r>
              <a:rPr lang="en-US" u="none" strike="noStrike" baseline="0" dirty="0">
                <a:latin typeface="Arial" panose="020B0604020202020204" pitchFamily="34" charset="0"/>
              </a:rPr>
              <a:t>ncident is reported.</a:t>
            </a:r>
          </a:p>
          <a:p>
            <a:pPr marL="914400" lvl="1" indent="-457200">
              <a:buFont typeface="+mj-lt"/>
              <a:buAutoNum type="arabicPeriod"/>
            </a:pPr>
            <a:r>
              <a:rPr lang="en-US" dirty="0"/>
              <a:t>T</a:t>
            </a:r>
            <a:r>
              <a:rPr lang="en-US" u="none" strike="noStrike" baseline="0" dirty="0">
                <a:latin typeface="Arial" panose="020B0604020202020204" pitchFamily="34" charset="0"/>
              </a:rPr>
              <a:t>eam is alerted and responds.</a:t>
            </a:r>
          </a:p>
          <a:p>
            <a:pPr marL="914400" lvl="1" indent="-457200">
              <a:buFont typeface="+mj-lt"/>
              <a:buAutoNum type="arabicPeriod"/>
            </a:pPr>
            <a:r>
              <a:rPr lang="en-US" dirty="0"/>
              <a:t>V</a:t>
            </a:r>
            <a:r>
              <a:rPr lang="en-US" u="none" strike="noStrike" baseline="0" dirty="0">
                <a:latin typeface="Arial" panose="020B0604020202020204" pitchFamily="34" charset="0"/>
              </a:rPr>
              <a:t>ictim(s) is/are located/extricated.</a:t>
            </a:r>
          </a:p>
          <a:p>
            <a:pPr marL="914400" lvl="1" indent="-457200">
              <a:buFont typeface="+mj-lt"/>
              <a:buAutoNum type="arabicPeriod"/>
            </a:pPr>
            <a:r>
              <a:rPr lang="en-US" u="none" strike="noStrike" baseline="0" dirty="0">
                <a:latin typeface="Arial" panose="020B0604020202020204" pitchFamily="34" charset="0"/>
              </a:rPr>
              <a:t>Medical care is provided.</a:t>
            </a:r>
          </a:p>
          <a:p>
            <a:pPr marL="914400" lvl="1" indent="-457200">
              <a:buFont typeface="+mj-lt"/>
              <a:buAutoNum type="arabicPeriod"/>
            </a:pPr>
            <a:r>
              <a:rPr lang="en-US" dirty="0"/>
              <a:t>V</a:t>
            </a:r>
            <a:r>
              <a:rPr lang="en-US" u="none" strike="noStrike" baseline="0" dirty="0">
                <a:latin typeface="Arial" panose="020B0604020202020204" pitchFamily="34" charset="0"/>
              </a:rPr>
              <a:t>ictim(s) is/are evacuated.</a:t>
            </a:r>
          </a:p>
          <a:p>
            <a:pPr marL="914400" lvl="1" indent="-457200">
              <a:buFont typeface="+mj-lt"/>
              <a:buAutoNum type="arabicPeriod"/>
            </a:pPr>
            <a:r>
              <a:rPr lang="en-US" dirty="0"/>
              <a:t>O</a:t>
            </a:r>
            <a:r>
              <a:rPr lang="en-US" u="none" strike="noStrike" baseline="0" dirty="0">
                <a:latin typeface="Arial" panose="020B0604020202020204" pitchFamily="34" charset="0"/>
              </a:rPr>
              <a:t>peration is given logistical support.</a:t>
            </a:r>
          </a:p>
        </p:txBody>
      </p:sp>
      <p:pic>
        <p:nvPicPr>
          <p:cNvPr id="4" name="Picture 3"/>
          <p:cNvPicPr>
            <a:picLocks noChangeAspect="1"/>
          </p:cNvPicPr>
          <p:nvPr/>
        </p:nvPicPr>
        <p:blipFill>
          <a:blip r:embed="rId2"/>
          <a:stretch>
            <a:fillRect/>
          </a:stretch>
        </p:blipFill>
        <p:spPr>
          <a:xfrm>
            <a:off x="10221832" y="874420"/>
            <a:ext cx="1359526" cy="1365622"/>
          </a:xfrm>
          <a:prstGeom prst="rect">
            <a:avLst/>
          </a:prstGeom>
        </p:spPr>
      </p:pic>
      <p:sp>
        <p:nvSpPr>
          <p:cNvPr id="5" name="TextBox 4"/>
          <p:cNvSpPr txBox="1"/>
          <p:nvPr/>
        </p:nvSpPr>
        <p:spPr>
          <a:xfrm>
            <a:off x="10221832" y="1326398"/>
            <a:ext cx="1359526" cy="461665"/>
          </a:xfrm>
          <a:prstGeom prst="rect">
            <a:avLst/>
          </a:prstGeom>
          <a:noFill/>
        </p:spPr>
        <p:txBody>
          <a:bodyPr wrap="square" rtlCol="0">
            <a:spAutoFit/>
          </a:bodyPr>
          <a:lstStyle/>
          <a:p>
            <a:pPr algn="ctr"/>
            <a:r>
              <a:rPr lang="en-US" sz="2400" b="1" dirty="0"/>
              <a:t>34-12</a:t>
            </a:r>
          </a:p>
        </p:txBody>
      </p:sp>
    </p:spTree>
    <p:extLst>
      <p:ext uri="{BB962C8B-B14F-4D97-AF65-F5344CB8AC3E}">
        <p14:creationId xmlns:p14="http://schemas.microsoft.com/office/powerpoint/2010/main" val="30840048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755E7F5-EEE2-4D2B-BBFF-530D4C45D191}"/>
              </a:ext>
            </a:extLst>
          </p:cNvPr>
          <p:cNvSpPr>
            <a:spLocks noGrp="1"/>
          </p:cNvSpPr>
          <p:nvPr>
            <p:ph type="title"/>
          </p:nvPr>
        </p:nvSpPr>
        <p:spPr/>
        <p:txBody>
          <a:bodyPr/>
          <a:lstStyle/>
          <a:p>
            <a:r>
              <a:rPr lang="en-US" b="1" i="0" u="none" strike="noStrike" kern="1600" baseline="0" dirty="0">
                <a:latin typeface="Arial" panose="020B0604020202020204" pitchFamily="34" charset="0"/>
              </a:rPr>
              <a:t>Search and Rescue:</a:t>
            </a:r>
            <a:r>
              <a:rPr lang="en-US" kern="1600" dirty="0"/>
              <a:t> Avalanche Rescue</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B52F0022-2CE3-4EEB-9917-45BB0F29E39E}"/>
              </a:ext>
            </a:extLst>
          </p:cNvPr>
          <p:cNvSpPr>
            <a:spLocks noGrp="1"/>
          </p:cNvSpPr>
          <p:nvPr>
            <p:ph type="body" idx="1"/>
          </p:nvPr>
        </p:nvSpPr>
        <p:spPr/>
        <p:txBody>
          <a:bodyPr/>
          <a:lstStyle/>
          <a:p>
            <a:pPr marR="0" lvl="0" rtl="0"/>
            <a:r>
              <a:rPr lang="en-US" u="none" strike="noStrike" baseline="0" dirty="0">
                <a:latin typeface="Arial" panose="020B0604020202020204" pitchFamily="34" charset="0"/>
              </a:rPr>
              <a:t>As with any incident, rescuer safety is the top priority. </a:t>
            </a:r>
          </a:p>
          <a:p>
            <a:pPr lvl="1"/>
            <a:r>
              <a:rPr lang="en-US" dirty="0"/>
              <a:t>H</a:t>
            </a:r>
            <a:r>
              <a:rPr lang="en-US" u="none" strike="noStrike" baseline="0" dirty="0">
                <a:latin typeface="Arial" panose="020B0604020202020204" pitchFamily="34" charset="0"/>
              </a:rPr>
              <a:t>igh probability for similar conditions along the route and on the slopes adjacent to the incident site</a:t>
            </a:r>
          </a:p>
          <a:p>
            <a:pPr marR="0" lvl="0" rtl="0"/>
            <a:r>
              <a:rPr lang="en-US" u="none" strike="noStrike" baseline="0" dirty="0">
                <a:latin typeface="Arial" panose="020B0604020202020204" pitchFamily="34" charset="0"/>
              </a:rPr>
              <a:t>Upon arrival, the immediate search team leader</a:t>
            </a:r>
            <a:r>
              <a:rPr lang="en-US" u="none" strike="noStrike" dirty="0">
                <a:latin typeface="Arial" panose="020B0604020202020204" pitchFamily="34" charset="0"/>
              </a:rPr>
              <a:t> </a:t>
            </a:r>
            <a:r>
              <a:rPr lang="en-US" u="none" strike="noStrike" baseline="0" dirty="0">
                <a:latin typeface="Arial" panose="020B0604020202020204" pitchFamily="34" charset="0"/>
              </a:rPr>
              <a:t>assesses overall site safety.</a:t>
            </a:r>
          </a:p>
          <a:p>
            <a:pPr lvl="1"/>
            <a:r>
              <a:rPr lang="en-US" dirty="0"/>
              <a:t>Highly educated and experienced in managing avalanche-related incidents</a:t>
            </a:r>
            <a:endParaRPr lang="en-US" u="none" strike="noStrike" baseline="0" dirty="0">
              <a:latin typeface="Arial" panose="020B0604020202020204" pitchFamily="34" charset="0"/>
            </a:endParaRPr>
          </a:p>
          <a:p>
            <a:pPr lvl="1"/>
            <a:r>
              <a:rPr lang="en-US" u="none" strike="noStrike" baseline="0" dirty="0">
                <a:latin typeface="Arial" panose="020B0604020202020204" pitchFamily="34" charset="0"/>
              </a:rPr>
              <a:t>If there is a significant residual avalanche hazard at the site, the hazard must be mitigated before the team proceeds.</a:t>
            </a:r>
          </a:p>
          <a:p>
            <a:pPr lvl="1"/>
            <a:r>
              <a:rPr lang="en-US" dirty="0"/>
              <a:t>During prolonged operations, team leaders must ensure that rescuers are properly cared for and supported. </a:t>
            </a:r>
          </a:p>
          <a:p>
            <a:pPr lvl="1"/>
            <a:endParaRPr lang="en-US" u="none" strike="noStrike" baseline="0" dirty="0">
              <a:latin typeface="Arial" panose="020B0604020202020204" pitchFamily="34" charset="0"/>
            </a:endParaRPr>
          </a:p>
        </p:txBody>
      </p:sp>
      <p:pic>
        <p:nvPicPr>
          <p:cNvPr id="4" name="Picture 3"/>
          <p:cNvPicPr>
            <a:picLocks noChangeAspect="1"/>
          </p:cNvPicPr>
          <p:nvPr/>
        </p:nvPicPr>
        <p:blipFill>
          <a:blip r:embed="rId2"/>
          <a:stretch>
            <a:fillRect/>
          </a:stretch>
        </p:blipFill>
        <p:spPr>
          <a:xfrm>
            <a:off x="10221832" y="874420"/>
            <a:ext cx="1359526" cy="1365622"/>
          </a:xfrm>
          <a:prstGeom prst="rect">
            <a:avLst/>
          </a:prstGeom>
        </p:spPr>
      </p:pic>
      <p:sp>
        <p:nvSpPr>
          <p:cNvPr id="5" name="TextBox 4"/>
          <p:cNvSpPr txBox="1"/>
          <p:nvPr/>
        </p:nvSpPr>
        <p:spPr>
          <a:xfrm>
            <a:off x="10221832" y="1326398"/>
            <a:ext cx="1359526" cy="461665"/>
          </a:xfrm>
          <a:prstGeom prst="rect">
            <a:avLst/>
          </a:prstGeom>
          <a:noFill/>
        </p:spPr>
        <p:txBody>
          <a:bodyPr wrap="square" rtlCol="0">
            <a:spAutoFit/>
          </a:bodyPr>
          <a:lstStyle/>
          <a:p>
            <a:pPr algn="ctr"/>
            <a:r>
              <a:rPr lang="en-US" sz="2400" b="1" dirty="0"/>
              <a:t>34-12</a:t>
            </a:r>
          </a:p>
        </p:txBody>
      </p:sp>
    </p:spTree>
    <p:extLst>
      <p:ext uri="{BB962C8B-B14F-4D97-AF65-F5344CB8AC3E}">
        <p14:creationId xmlns:p14="http://schemas.microsoft.com/office/powerpoint/2010/main" val="32505162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6522A6-6717-49D3-9A39-4B4DBC6603E9}"/>
              </a:ext>
            </a:extLst>
          </p:cNvPr>
          <p:cNvSpPr>
            <a:spLocks noGrp="1"/>
          </p:cNvSpPr>
          <p:nvPr>
            <p:ph type="title"/>
          </p:nvPr>
        </p:nvSpPr>
        <p:spPr/>
        <p:txBody>
          <a:bodyPr/>
          <a:lstStyle/>
          <a:p>
            <a:r>
              <a:rPr lang="en-US" b="1" i="0" u="none" strike="noStrike" kern="1600" baseline="0" dirty="0">
                <a:latin typeface="Arial" panose="020B0604020202020204" pitchFamily="34" charset="0"/>
              </a:rPr>
              <a:t>Search and Rescue:</a:t>
            </a:r>
            <a:r>
              <a:rPr lang="en-US" b="1" i="0" u="none" strike="noStrike" kern="1600" dirty="0">
                <a:latin typeface="Arial" panose="020B0604020202020204" pitchFamily="34" charset="0"/>
              </a:rPr>
              <a:t> </a:t>
            </a:r>
            <a:r>
              <a:rPr lang="en-US" kern="1600" dirty="0">
                <a:solidFill>
                  <a:srgbClr val="FFFFFF"/>
                </a:solidFill>
              </a:rPr>
              <a:t>Avalanche Rescue Management</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AD4A4C6B-33F8-4D55-8400-38D3EF4E9CD1}"/>
              </a:ext>
            </a:extLst>
          </p:cNvPr>
          <p:cNvSpPr>
            <a:spLocks noGrp="1"/>
          </p:cNvSpPr>
          <p:nvPr>
            <p:ph type="body" idx="1"/>
          </p:nvPr>
        </p:nvSpPr>
        <p:spPr/>
        <p:txBody>
          <a:bodyPr>
            <a:normAutofit/>
          </a:bodyPr>
          <a:lstStyle/>
          <a:p>
            <a:pPr marR="0" lvl="0" rtl="0"/>
            <a:r>
              <a:rPr lang="en-US" u="none" strike="noStrike" baseline="0" dirty="0">
                <a:latin typeface="Arial" panose="020B0604020202020204" pitchFamily="34" charset="0"/>
              </a:rPr>
              <a:t>Buried avalanche victims often have life-threatening conditions associated with:</a:t>
            </a:r>
          </a:p>
          <a:p>
            <a:pPr lvl="1"/>
            <a:r>
              <a:rPr lang="en-US" u="none" strike="noStrike" baseline="0" dirty="0">
                <a:latin typeface="Arial" panose="020B0604020202020204" pitchFamily="34" charset="0"/>
              </a:rPr>
              <a:t>Asphyxia </a:t>
            </a:r>
          </a:p>
          <a:p>
            <a:pPr lvl="1"/>
            <a:r>
              <a:rPr lang="en-US" u="none" strike="noStrike" baseline="0" dirty="0">
                <a:latin typeface="Arial" panose="020B0604020202020204" pitchFamily="34" charset="0"/>
              </a:rPr>
              <a:t>Trauma </a:t>
            </a:r>
          </a:p>
          <a:p>
            <a:pPr lvl="1"/>
            <a:r>
              <a:rPr lang="en-US" u="none" strike="noStrike" baseline="0" dirty="0">
                <a:latin typeface="Arial" panose="020B0604020202020204" pitchFamily="34" charset="0"/>
              </a:rPr>
              <a:t>Hypothermia</a:t>
            </a:r>
          </a:p>
          <a:p>
            <a:r>
              <a:rPr lang="en-US" u="none" strike="noStrike" baseline="0" dirty="0">
                <a:latin typeface="Arial" panose="020B0604020202020204" pitchFamily="34" charset="0"/>
              </a:rPr>
              <a:t>Cardiac problems can occur also, either immediately or subsequently because of asphyxia, shock, or hypothermia. </a:t>
            </a:r>
          </a:p>
          <a:p>
            <a:pPr lvl="1"/>
            <a:r>
              <a:rPr lang="en-US" dirty="0"/>
              <a:t>A</a:t>
            </a:r>
            <a:r>
              <a:rPr lang="en-US" u="none" strike="noStrike" baseline="0" dirty="0">
                <a:latin typeface="Arial" panose="020B0604020202020204" pitchFamily="34" charset="0"/>
              </a:rPr>
              <a:t>ssess and manage these injuries in the usual fashion.</a:t>
            </a:r>
            <a:endParaRPr lang="en-US" dirty="0"/>
          </a:p>
          <a:p>
            <a:pPr marR="0" lvl="0" rtl="0"/>
            <a:r>
              <a:rPr lang="en-US" dirty="0"/>
              <a:t>H</a:t>
            </a:r>
            <a:r>
              <a:rPr lang="en-US" u="none" strike="noStrike" baseline="0" dirty="0">
                <a:latin typeface="Arial" panose="020B0604020202020204" pitchFamily="34" charset="0"/>
              </a:rPr>
              <a:t>elicopter equipped with ALS providers and equipment should be dispatched and landed close to the incident site.</a:t>
            </a:r>
          </a:p>
          <a:p>
            <a:pPr lvl="1"/>
            <a:r>
              <a:rPr lang="en-US" u="none" strike="noStrike" baseline="0" dirty="0">
                <a:latin typeface="Arial" panose="020B0604020202020204" pitchFamily="34" charset="0"/>
              </a:rPr>
              <a:t>If multiple patients are buried or injured, standard triage methods are employed. </a:t>
            </a:r>
          </a:p>
        </p:txBody>
      </p:sp>
      <p:pic>
        <p:nvPicPr>
          <p:cNvPr id="4" name="Picture 3"/>
          <p:cNvPicPr>
            <a:picLocks noChangeAspect="1"/>
          </p:cNvPicPr>
          <p:nvPr/>
        </p:nvPicPr>
        <p:blipFill>
          <a:blip r:embed="rId2"/>
          <a:stretch>
            <a:fillRect/>
          </a:stretch>
        </p:blipFill>
        <p:spPr>
          <a:xfrm>
            <a:off x="10221832" y="874420"/>
            <a:ext cx="1359526" cy="1365622"/>
          </a:xfrm>
          <a:prstGeom prst="rect">
            <a:avLst/>
          </a:prstGeom>
        </p:spPr>
      </p:pic>
      <p:sp>
        <p:nvSpPr>
          <p:cNvPr id="5" name="TextBox 4"/>
          <p:cNvSpPr txBox="1"/>
          <p:nvPr/>
        </p:nvSpPr>
        <p:spPr>
          <a:xfrm>
            <a:off x="10221832" y="1326398"/>
            <a:ext cx="1359526" cy="461665"/>
          </a:xfrm>
          <a:prstGeom prst="rect">
            <a:avLst/>
          </a:prstGeom>
          <a:noFill/>
        </p:spPr>
        <p:txBody>
          <a:bodyPr wrap="square" rtlCol="0">
            <a:spAutoFit/>
          </a:bodyPr>
          <a:lstStyle/>
          <a:p>
            <a:pPr algn="ctr"/>
            <a:r>
              <a:rPr lang="en-US" sz="2400" b="1" dirty="0"/>
              <a:t>34-12</a:t>
            </a:r>
          </a:p>
        </p:txBody>
      </p:sp>
    </p:spTree>
    <p:extLst>
      <p:ext uri="{BB962C8B-B14F-4D97-AF65-F5344CB8AC3E}">
        <p14:creationId xmlns:p14="http://schemas.microsoft.com/office/powerpoint/2010/main" val="7818719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497C958-F508-4CD9-BE7E-4506AB47610B}"/>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Search and Rescue:</a:t>
            </a:r>
            <a:r>
              <a:rPr lang="en-US" b="1" i="0" u="none" strike="noStrike" kern="1600" dirty="0">
                <a:latin typeface="Arial" panose="020B0604020202020204" pitchFamily="34" charset="0"/>
              </a:rPr>
              <a:t> Rope Rescue</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E04AD406-4FCC-4F39-A181-FD1104D300B2}"/>
              </a:ext>
            </a:extLst>
          </p:cNvPr>
          <p:cNvSpPr>
            <a:spLocks noGrp="1"/>
          </p:cNvSpPr>
          <p:nvPr>
            <p:ph type="body" idx="1"/>
          </p:nvPr>
        </p:nvSpPr>
        <p:spPr/>
        <p:txBody>
          <a:bodyPr>
            <a:normAutofit/>
          </a:bodyPr>
          <a:lstStyle/>
          <a:p>
            <a:r>
              <a:rPr lang="en-US" u="none" strike="noStrike" baseline="0" dirty="0">
                <a:latin typeface="Arial" panose="020B0604020202020204" pitchFamily="34" charset="0"/>
              </a:rPr>
              <a:t>A rope rescue is any technical rescue operation involving static ropes, anchors, belaying devices, and other equipment that provides a mechanical advantage. </a:t>
            </a:r>
          </a:p>
          <a:p>
            <a:r>
              <a:rPr lang="en-US" dirty="0"/>
              <a:t>S</a:t>
            </a:r>
            <a:r>
              <a:rPr lang="en-US" u="none" strike="noStrike" baseline="0" dirty="0">
                <a:latin typeface="Arial" panose="020B0604020202020204" pitchFamily="34" charset="0"/>
              </a:rPr>
              <a:t>ki patrol recognizes two types of rope rescue: high-angle rescue and low-angle rescue. </a:t>
            </a:r>
          </a:p>
          <a:p>
            <a:pPr lvl="1"/>
            <a:r>
              <a:rPr lang="en-US" strike="noStrike" dirty="0">
                <a:latin typeface="Arial" panose="020B0604020202020204" pitchFamily="34" charset="0"/>
              </a:rPr>
              <a:t> </a:t>
            </a:r>
            <a:r>
              <a:rPr lang="en-US" u="dbl" strike="noStrike" dirty="0">
                <a:solidFill>
                  <a:srgbClr val="FF0000"/>
                </a:solidFill>
                <a:latin typeface="Arial" panose="020B0604020202020204" pitchFamily="34" charset="0"/>
              </a:rPr>
              <a:t>High-angle rescue (HAR) </a:t>
            </a:r>
            <a:r>
              <a:rPr lang="en-US" u="none" strike="noStrike" baseline="0" dirty="0">
                <a:latin typeface="Arial" panose="020B0604020202020204" pitchFamily="34" charset="0"/>
              </a:rPr>
              <a:t>is any rescue work performed by ascending or descending a slope of approximately 45 degrees or steeper. </a:t>
            </a:r>
          </a:p>
          <a:p>
            <a:pPr lvl="1"/>
            <a:r>
              <a:rPr lang="en-US" strike="noStrike" dirty="0">
                <a:latin typeface="Arial" panose="020B0604020202020204" pitchFamily="34" charset="0"/>
              </a:rPr>
              <a:t> </a:t>
            </a:r>
            <a:r>
              <a:rPr lang="en-US" u="dbl" strike="noStrike" dirty="0">
                <a:solidFill>
                  <a:srgbClr val="FF0000"/>
                </a:solidFill>
                <a:latin typeface="Arial" panose="020B0604020202020204" pitchFamily="34" charset="0"/>
              </a:rPr>
              <a:t>Low-angle rescue (LAR) </a:t>
            </a:r>
            <a:r>
              <a:rPr lang="en-US" u="none" strike="noStrike" baseline="0" dirty="0">
                <a:latin typeface="Arial" panose="020B0604020202020204" pitchFamily="34" charset="0"/>
              </a:rPr>
              <a:t>is any rescue work performed by ascending or descending a slope that is less than approximately 45 degrees.</a:t>
            </a:r>
          </a:p>
        </p:txBody>
      </p:sp>
    </p:spTree>
    <p:extLst>
      <p:ext uri="{BB962C8B-B14F-4D97-AF65-F5344CB8AC3E}">
        <p14:creationId xmlns:p14="http://schemas.microsoft.com/office/powerpoint/2010/main" val="1678787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8F3747-2B0C-A543-976C-719721FA9D78}"/>
              </a:ext>
            </a:extLst>
          </p:cNvPr>
          <p:cNvSpPr>
            <a:spLocks noGrp="1"/>
          </p:cNvSpPr>
          <p:nvPr>
            <p:ph type="body" sz="quarter" idx="10"/>
          </p:nvPr>
        </p:nvSpPr>
        <p:spPr/>
        <p:txBody>
          <a:bodyPr/>
          <a:lstStyle/>
          <a:p>
            <a:r>
              <a:rPr lang="en-US" dirty="0"/>
              <a:t>Chapter Overview</a:t>
            </a:r>
          </a:p>
        </p:txBody>
      </p:sp>
    </p:spTree>
    <p:extLst>
      <p:ext uri="{BB962C8B-B14F-4D97-AF65-F5344CB8AC3E}">
        <p14:creationId xmlns:p14="http://schemas.microsoft.com/office/powerpoint/2010/main" val="3350644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4D03D3-588E-4353-819A-C6AF46DEB22D}"/>
              </a:ext>
            </a:extLst>
          </p:cNvPr>
          <p:cNvSpPr>
            <a:spLocks noGrp="1"/>
          </p:cNvSpPr>
          <p:nvPr>
            <p:ph type="title"/>
          </p:nvPr>
        </p:nvSpPr>
        <p:spPr/>
        <p:txBody>
          <a:bodyPr/>
          <a:lstStyle/>
          <a:p>
            <a:r>
              <a:rPr lang="en-US" b="1" i="0" u="none" strike="noStrike" kern="1600" baseline="0" dirty="0">
                <a:latin typeface="Arial" panose="020B0604020202020204" pitchFamily="34" charset="0"/>
              </a:rPr>
              <a:t>Search and Rescue:</a:t>
            </a:r>
            <a:r>
              <a:rPr lang="en-US" kern="1600" dirty="0"/>
              <a:t> Rope Rescue</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3B68F7A1-8F95-4CCC-A25A-C325B5A04382}"/>
              </a:ext>
            </a:extLst>
          </p:cNvPr>
          <p:cNvSpPr>
            <a:spLocks noGrp="1"/>
          </p:cNvSpPr>
          <p:nvPr>
            <p:ph type="body" idx="1"/>
          </p:nvPr>
        </p:nvSpPr>
        <p:spPr>
          <a:xfrm>
            <a:off x="878205" y="2108454"/>
            <a:ext cx="10435590" cy="3986213"/>
          </a:xfrm>
        </p:spPr>
        <p:txBody>
          <a:bodyPr>
            <a:normAutofit lnSpcReduction="10000"/>
          </a:bodyPr>
          <a:lstStyle/>
          <a:p>
            <a:pPr marR="0" lvl="0" rtl="0"/>
            <a:r>
              <a:rPr lang="en-US" u="none" strike="noStrike" baseline="0" dirty="0">
                <a:latin typeface="Arial" panose="020B0604020202020204" pitchFamily="34" charset="0"/>
              </a:rPr>
              <a:t>One of the first decisions that rescuers must make in a LAR is whether to lower or raise the patient out of the incident zone, the area in which the patient is located. </a:t>
            </a:r>
          </a:p>
          <a:p>
            <a:pPr marR="0" lvl="0" rtl="0"/>
            <a:r>
              <a:rPr lang="en-US" u="none" strike="noStrike" baseline="0" dirty="0">
                <a:latin typeface="Arial" panose="020B0604020202020204" pitchFamily="34" charset="0"/>
              </a:rPr>
              <a:t>Primary concerns:</a:t>
            </a:r>
          </a:p>
          <a:p>
            <a:pPr lvl="1"/>
            <a:r>
              <a:rPr lang="en-US" dirty="0"/>
              <a:t>T</a:t>
            </a:r>
            <a:r>
              <a:rPr lang="en-US" u="none" strike="noStrike" baseline="0" dirty="0">
                <a:latin typeface="Arial" panose="020B0604020202020204" pitchFamily="34" charset="0"/>
              </a:rPr>
              <a:t>he safety of the rescuers and the patient</a:t>
            </a:r>
          </a:p>
          <a:p>
            <a:pPr lvl="1"/>
            <a:r>
              <a:rPr lang="en-US" u="none" strike="noStrike" baseline="0" dirty="0">
                <a:latin typeface="Arial" panose="020B0604020202020204" pitchFamily="34" charset="0"/>
              </a:rPr>
              <a:t>Simplicity of the rescue system should also be considered. </a:t>
            </a:r>
          </a:p>
          <a:p>
            <a:pPr marR="0" lvl="0" rtl="0"/>
            <a:r>
              <a:rPr lang="en-US" u="none" strike="noStrike" baseline="0" dirty="0">
                <a:latin typeface="Arial" panose="020B0604020202020204" pitchFamily="34" charset="0"/>
              </a:rPr>
              <a:t>Generally, if it is a viable option, it is easier to lower a patient to a safe zone while letting gravity do some of the work.</a:t>
            </a:r>
          </a:p>
          <a:p>
            <a:pPr lvl="1"/>
            <a:r>
              <a:rPr lang="en-US" u="none" strike="noStrike" baseline="0" dirty="0">
                <a:latin typeface="Arial" panose="020B0604020202020204" pitchFamily="34" charset="0"/>
              </a:rPr>
              <a:t>If incident zone does not allow for the patient to be easily lowered to a safe zone, additional rescuers and equipment may be required to pull the patient up to a safe zone. </a:t>
            </a:r>
          </a:p>
        </p:txBody>
      </p:sp>
    </p:spTree>
    <p:extLst>
      <p:ext uri="{BB962C8B-B14F-4D97-AF65-F5344CB8AC3E}">
        <p14:creationId xmlns:p14="http://schemas.microsoft.com/office/powerpoint/2010/main" val="12792815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12503E-C2DA-42D1-B6EF-4F4DBDC24544}"/>
              </a:ext>
            </a:extLst>
          </p:cNvPr>
          <p:cNvSpPr>
            <a:spLocks noGrp="1"/>
          </p:cNvSpPr>
          <p:nvPr>
            <p:ph type="title"/>
          </p:nvPr>
        </p:nvSpPr>
        <p:spPr/>
        <p:txBody>
          <a:bodyPr/>
          <a:lstStyle/>
          <a:p>
            <a:r>
              <a:rPr lang="en-US" b="1" i="0" u="none" strike="noStrike" kern="1600" baseline="0" dirty="0">
                <a:latin typeface="Arial" panose="020B0604020202020204" pitchFamily="34" charset="0"/>
              </a:rPr>
              <a:t>Search and Rescue:</a:t>
            </a:r>
            <a:r>
              <a:rPr lang="en-US" kern="1600" dirty="0"/>
              <a:t> Rope Rescue</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60A36902-FEF1-4665-9E22-77D566B00944}"/>
              </a:ext>
            </a:extLst>
          </p:cNvPr>
          <p:cNvSpPr>
            <a:spLocks noGrp="1"/>
          </p:cNvSpPr>
          <p:nvPr>
            <p:ph type="body" idx="1"/>
          </p:nvPr>
        </p:nvSpPr>
        <p:spPr/>
        <p:txBody>
          <a:bodyPr>
            <a:normAutofit fontScale="92500"/>
          </a:bodyPr>
          <a:lstStyle/>
          <a:p>
            <a:pPr marR="0" lvl="0" rtl="0"/>
            <a:r>
              <a:rPr lang="en-US" u="none" strike="noStrike" baseline="0" dirty="0">
                <a:latin typeface="Arial" panose="020B0604020202020204" pitchFamily="34" charset="0"/>
              </a:rPr>
              <a:t>Rope rescues, which fall under the Operations section, should be performed using the ICS.</a:t>
            </a:r>
          </a:p>
          <a:p>
            <a:pPr lvl="1"/>
            <a:r>
              <a:rPr lang="en-US" dirty="0"/>
              <a:t>T</a:t>
            </a:r>
            <a:r>
              <a:rPr lang="en-US" u="none" strike="noStrike" baseline="0" dirty="0">
                <a:latin typeface="Arial" panose="020B0604020202020204" pitchFamily="34" charset="0"/>
              </a:rPr>
              <a:t>wo teams: </a:t>
            </a:r>
          </a:p>
          <a:p>
            <a:pPr lvl="2"/>
            <a:r>
              <a:rPr lang="en-US" u="none" strike="noStrike" baseline="0" dirty="0">
                <a:latin typeface="Arial" panose="020B0604020202020204" pitchFamily="34" charset="0"/>
              </a:rPr>
              <a:t>A technical rope team that is responsible for providing safe access to the patient and for extricating the patient and rescuers</a:t>
            </a:r>
            <a:endParaRPr lang="en-US" dirty="0"/>
          </a:p>
          <a:p>
            <a:pPr lvl="2"/>
            <a:r>
              <a:rPr lang="en-US" dirty="0"/>
              <a:t>A medical care team</a:t>
            </a:r>
          </a:p>
          <a:p>
            <a:r>
              <a:rPr lang="en-US" u="none" strike="noStrike" baseline="0" dirty="0">
                <a:latin typeface="Arial" panose="020B0604020202020204" pitchFamily="34" charset="0"/>
              </a:rPr>
              <a:t>It may be necessary to initiate medical treatment for a patient before a completed rope system is in place. </a:t>
            </a:r>
          </a:p>
          <a:p>
            <a:pPr lvl="1"/>
            <a:r>
              <a:rPr lang="en-US" u="none" strike="noStrike" baseline="0" dirty="0">
                <a:latin typeface="Arial" panose="020B0604020202020204" pitchFamily="34" charset="0"/>
              </a:rPr>
              <a:t>Providing rapid medical treatment requires that members of the medical team can safely access the patient.</a:t>
            </a:r>
          </a:p>
          <a:p>
            <a:pPr lvl="1"/>
            <a:r>
              <a:rPr lang="en-US" u="none" strike="noStrike" baseline="0" dirty="0">
                <a:latin typeface="Arial" panose="020B0604020202020204" pitchFamily="34" charset="0"/>
              </a:rPr>
              <a:t>Safe access may be accomplished by rappelling down to the patient using a separate rope, and then tying off to a tree or some other natural anchor near the patient.</a:t>
            </a:r>
          </a:p>
          <a:p>
            <a:pPr marR="0" lvl="1" rtl="0"/>
            <a:endParaRPr lang="en-US" u="none" strike="noStrike" baseline="0" dirty="0">
              <a:latin typeface="Arial" panose="020B0604020202020204" pitchFamily="34" charset="0"/>
            </a:endParaRPr>
          </a:p>
        </p:txBody>
      </p:sp>
    </p:spTree>
    <p:extLst>
      <p:ext uri="{BB962C8B-B14F-4D97-AF65-F5344CB8AC3E}">
        <p14:creationId xmlns:p14="http://schemas.microsoft.com/office/powerpoint/2010/main" val="14169171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EABFA3-FA7B-4F67-8BB3-13CFE9E8A4E7}"/>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Search and Rescue:</a:t>
            </a:r>
            <a:r>
              <a:rPr lang="en-US" b="1" i="0" u="none" strike="noStrike" kern="1600" dirty="0">
                <a:latin typeface="Arial" panose="020B0604020202020204" pitchFamily="34" charset="0"/>
              </a:rPr>
              <a:t> Confined Space</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98C0D7A3-145B-4946-A40A-CDA4DF9756A1}"/>
              </a:ext>
            </a:extLst>
          </p:cNvPr>
          <p:cNvSpPr>
            <a:spLocks noGrp="1"/>
          </p:cNvSpPr>
          <p:nvPr>
            <p:ph type="body" idx="1"/>
          </p:nvPr>
        </p:nvSpPr>
        <p:spPr/>
        <p:txBody>
          <a:bodyPr>
            <a:normAutofit/>
          </a:bodyPr>
          <a:lstStyle/>
          <a:p>
            <a:pPr marR="0" lvl="0" rtl="0"/>
            <a:r>
              <a:rPr lang="en-US" u="none" strike="noStrike" baseline="0" dirty="0">
                <a:latin typeface="Arial" panose="020B0604020202020204" pitchFamily="34" charset="0"/>
              </a:rPr>
              <a:t>A confined space rescue is a type of rescue involving an enclosed area that has limited or restricted means of entry or exit. </a:t>
            </a:r>
          </a:p>
          <a:p>
            <a:pPr lvl="1"/>
            <a:r>
              <a:rPr lang="en-US" dirty="0"/>
              <a:t>M</a:t>
            </a:r>
            <a:r>
              <a:rPr lang="en-US" u="none" strike="noStrike" baseline="0" dirty="0">
                <a:latin typeface="Arial" panose="020B0604020202020204" pitchFamily="34" charset="0"/>
              </a:rPr>
              <a:t>ay be natural or human-made </a:t>
            </a:r>
          </a:p>
          <a:p>
            <a:pPr lvl="1"/>
            <a:r>
              <a:rPr lang="en-US" dirty="0"/>
              <a:t>M</a:t>
            </a:r>
            <a:r>
              <a:rPr lang="en-US" u="none" strike="noStrike" baseline="0" dirty="0">
                <a:latin typeface="Arial" panose="020B0604020202020204" pitchFamily="34" charset="0"/>
              </a:rPr>
              <a:t>ay be created in the rubble following a building collapse</a:t>
            </a:r>
          </a:p>
          <a:p>
            <a:pPr marR="0" lvl="0" rtl="0"/>
            <a:r>
              <a:rPr lang="en-US" u="none" strike="noStrike" baseline="0" dirty="0">
                <a:latin typeface="Arial" panose="020B0604020202020204" pitchFamily="34" charset="0"/>
              </a:rPr>
              <a:t>Many confined space rescues may be facilitated not only by equipment, but also by a specially trained search dog. </a:t>
            </a:r>
          </a:p>
          <a:p>
            <a:pPr lvl="1"/>
            <a:r>
              <a:rPr lang="en-US" dirty="0"/>
              <a:t>The e</a:t>
            </a:r>
            <a:r>
              <a:rPr lang="en-US" u="none" strike="noStrike" baseline="0" dirty="0">
                <a:latin typeface="Arial" panose="020B0604020202020204" pitchFamily="34" charset="0"/>
              </a:rPr>
              <a:t>xceptional sense of smell and trainability of dogs makes them ideally suited for finding objects or people. </a:t>
            </a:r>
          </a:p>
        </p:txBody>
      </p:sp>
      <p:pic>
        <p:nvPicPr>
          <p:cNvPr id="6" name="Picture 5"/>
          <p:cNvPicPr>
            <a:picLocks noChangeAspect="1"/>
          </p:cNvPicPr>
          <p:nvPr/>
        </p:nvPicPr>
        <p:blipFill>
          <a:blip r:embed="rId2"/>
          <a:stretch>
            <a:fillRect/>
          </a:stretch>
        </p:blipFill>
        <p:spPr>
          <a:xfrm>
            <a:off x="10221832" y="440311"/>
            <a:ext cx="1359526" cy="1365622"/>
          </a:xfrm>
          <a:prstGeom prst="rect">
            <a:avLst/>
          </a:prstGeom>
        </p:spPr>
      </p:pic>
      <p:sp>
        <p:nvSpPr>
          <p:cNvPr id="7" name="TextBox 6"/>
          <p:cNvSpPr txBox="1"/>
          <p:nvPr/>
        </p:nvSpPr>
        <p:spPr>
          <a:xfrm>
            <a:off x="10221832" y="892289"/>
            <a:ext cx="1359526" cy="461665"/>
          </a:xfrm>
          <a:prstGeom prst="rect">
            <a:avLst/>
          </a:prstGeom>
          <a:noFill/>
        </p:spPr>
        <p:txBody>
          <a:bodyPr wrap="square" rtlCol="0">
            <a:spAutoFit/>
          </a:bodyPr>
          <a:lstStyle/>
          <a:p>
            <a:pPr algn="ctr"/>
            <a:r>
              <a:rPr lang="en-US" sz="2400" b="1" dirty="0"/>
              <a:t>34-13</a:t>
            </a:r>
          </a:p>
        </p:txBody>
      </p:sp>
    </p:spTree>
    <p:extLst>
      <p:ext uri="{BB962C8B-B14F-4D97-AF65-F5344CB8AC3E}">
        <p14:creationId xmlns:p14="http://schemas.microsoft.com/office/powerpoint/2010/main" val="30589522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6D5A6C-0B4D-45F6-B9DD-8B627F140FD3}"/>
              </a:ext>
            </a:extLst>
          </p:cNvPr>
          <p:cNvSpPr>
            <a:spLocks noGrp="1"/>
          </p:cNvSpPr>
          <p:nvPr>
            <p:ph type="title"/>
          </p:nvPr>
        </p:nvSpPr>
        <p:spPr>
          <a:xfrm>
            <a:off x="0" y="121033"/>
            <a:ext cx="12192000" cy="1002089"/>
          </a:xfrm>
        </p:spPr>
        <p:txBody>
          <a:bodyPr anchor="ctr">
            <a:normAutofit/>
          </a:bodyPr>
          <a:lstStyle/>
          <a:p>
            <a:pPr marR="0" rtl="0"/>
            <a:r>
              <a:rPr lang="en-US" b="1" i="0" u="none" strike="noStrike" kern="1600" baseline="0" dirty="0"/>
              <a:t>Search and Rescue:</a:t>
            </a:r>
            <a:r>
              <a:rPr lang="en-US" b="1" i="0" u="none" strike="noStrike" kern="1600" dirty="0"/>
              <a:t> SAR Rescue Dogs</a:t>
            </a:r>
            <a:endParaRPr lang="en-US" b="1" i="0" u="none" strike="noStrike" kern="1600" baseline="0" dirty="0"/>
          </a:p>
        </p:txBody>
      </p:sp>
      <p:sp>
        <p:nvSpPr>
          <p:cNvPr id="3" name="Text Placeholder 2">
            <a:extLst>
              <a:ext uri="{FF2B5EF4-FFF2-40B4-BE49-F238E27FC236}">
                <a16:creationId xmlns:a16="http://schemas.microsoft.com/office/drawing/2014/main" xmlns="" id="{7449C2A3-0B99-4A01-B1A8-2754C5179DED}"/>
              </a:ext>
            </a:extLst>
          </p:cNvPr>
          <p:cNvSpPr>
            <a:spLocks noGrp="1"/>
          </p:cNvSpPr>
          <p:nvPr>
            <p:ph sz="half" idx="1"/>
          </p:nvPr>
        </p:nvSpPr>
        <p:spPr>
          <a:xfrm>
            <a:off x="914400" y="1704962"/>
            <a:ext cx="4855464" cy="4729436"/>
          </a:xfrm>
        </p:spPr>
        <p:txBody>
          <a:bodyPr>
            <a:normAutofit/>
          </a:bodyPr>
          <a:lstStyle/>
          <a:p>
            <a:pPr lvl="0"/>
            <a:r>
              <a:rPr lang="en-US" dirty="0"/>
              <a:t>Search dogs can be trained to “alert” when they detect the odor of almost anything.</a:t>
            </a:r>
          </a:p>
          <a:p>
            <a:pPr marR="0" lvl="0" rtl="0"/>
            <a:r>
              <a:rPr lang="en-US" u="none" strike="noStrike" baseline="0" dirty="0"/>
              <a:t>A well-trained avalanche dog can be a great asset in a search operation, especially if buried victims lack avalanche transceivers.</a:t>
            </a:r>
          </a:p>
          <a:p>
            <a:pPr lvl="1"/>
            <a:r>
              <a:rPr lang="en-US" dirty="0"/>
              <a:t>Dogs can easily search an area much faster than is possible using a probe line.</a:t>
            </a:r>
          </a:p>
          <a:p>
            <a:pPr marR="0" lvl="0" rtl="0"/>
            <a:endParaRPr lang="en-US" u="none" strike="noStrike" baseline="0" dirty="0"/>
          </a:p>
        </p:txBody>
      </p:sp>
      <p:pic>
        <p:nvPicPr>
          <p:cNvPr id="5" name="Picture 4"/>
          <p:cNvPicPr>
            <a:picLocks noChangeAspect="1"/>
          </p:cNvPicPr>
          <p:nvPr/>
        </p:nvPicPr>
        <p:blipFill>
          <a:blip r:embed="rId2"/>
          <a:stretch>
            <a:fillRect/>
          </a:stretch>
        </p:blipFill>
        <p:spPr>
          <a:xfrm>
            <a:off x="10221832" y="440311"/>
            <a:ext cx="1359526" cy="1365622"/>
          </a:xfrm>
          <a:prstGeom prst="rect">
            <a:avLst/>
          </a:prstGeom>
        </p:spPr>
      </p:pic>
      <p:sp>
        <p:nvSpPr>
          <p:cNvPr id="6" name="TextBox 5"/>
          <p:cNvSpPr txBox="1"/>
          <p:nvPr/>
        </p:nvSpPr>
        <p:spPr>
          <a:xfrm>
            <a:off x="10221832" y="892289"/>
            <a:ext cx="1359526" cy="461665"/>
          </a:xfrm>
          <a:prstGeom prst="rect">
            <a:avLst/>
          </a:prstGeom>
          <a:noFill/>
        </p:spPr>
        <p:txBody>
          <a:bodyPr wrap="square" rtlCol="0">
            <a:spAutoFit/>
          </a:bodyPr>
          <a:lstStyle/>
          <a:p>
            <a:pPr algn="ctr"/>
            <a:r>
              <a:rPr lang="en-US" sz="2400" b="1" dirty="0"/>
              <a:t>34-13</a:t>
            </a:r>
          </a:p>
        </p:txBody>
      </p:sp>
      <p:pic>
        <p:nvPicPr>
          <p:cNvPr id="8194" name="Picture 2" descr="Photo shows an avalance dog digging through the snow and a rescuer standing beside it with a stick inserted into the sno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4034" y="1994486"/>
            <a:ext cx="4196486" cy="3139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910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6D5A6C-0B4D-45F6-B9DD-8B627F140FD3}"/>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Search and Rescue:</a:t>
            </a:r>
            <a:r>
              <a:rPr lang="en-US" b="1" i="0" u="none" strike="noStrike" kern="1600" dirty="0">
                <a:latin typeface="Arial" panose="020B0604020202020204" pitchFamily="34" charset="0"/>
              </a:rPr>
              <a:t> SAR Rescue Dogs</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7449C2A3-0B99-4A01-B1A8-2754C5179DED}"/>
              </a:ext>
            </a:extLst>
          </p:cNvPr>
          <p:cNvSpPr>
            <a:spLocks noGrp="1"/>
          </p:cNvSpPr>
          <p:nvPr>
            <p:ph type="body" idx="1"/>
          </p:nvPr>
        </p:nvSpPr>
        <p:spPr/>
        <p:txBody>
          <a:bodyPr>
            <a:normAutofit fontScale="92500" lnSpcReduction="10000"/>
          </a:bodyPr>
          <a:lstStyle/>
          <a:p>
            <a:pPr marR="0" lvl="0" rtl="0"/>
            <a:r>
              <a:rPr lang="en-US" u="none" strike="noStrike" baseline="0" dirty="0">
                <a:latin typeface="Arial" panose="020B0604020202020204" pitchFamily="34" charset="0"/>
              </a:rPr>
              <a:t>Many patrols at ski resorts in avalanche country have dogs on duty. </a:t>
            </a:r>
          </a:p>
          <a:p>
            <a:pPr marR="0" lvl="0" rtl="0"/>
            <a:r>
              <a:rPr lang="en-US" u="none" strike="noStrike" baseline="0" dirty="0">
                <a:latin typeface="Arial" panose="020B0604020202020204" pitchFamily="34" charset="0"/>
              </a:rPr>
              <a:t>Many alpine SAR groups also have dog teams with handlers on call so that they can be deployed into the field quickly. </a:t>
            </a:r>
          </a:p>
          <a:p>
            <a:pPr lvl="1"/>
            <a:r>
              <a:rPr lang="en-US" u="none" strike="noStrike" baseline="0" dirty="0">
                <a:latin typeface="Arial" panose="020B0604020202020204" pitchFamily="34" charset="0"/>
              </a:rPr>
              <a:t>If an area or a rescue agency does not have a dog team on staff, its alerting and rescue plan should identify available local dog resources and the procedures for mobilizing them.</a:t>
            </a:r>
          </a:p>
          <a:p>
            <a:pPr marR="0" lvl="0" rtl="0"/>
            <a:r>
              <a:rPr lang="en-US" u="none" strike="noStrike" baseline="0" dirty="0">
                <a:latin typeface="Arial" panose="020B0604020202020204" pitchFamily="34" charset="0"/>
              </a:rPr>
              <a:t>Several avalanche dog training organizations and certification standards are in place within the United States. </a:t>
            </a:r>
          </a:p>
          <a:p>
            <a:pPr lvl="1"/>
            <a:r>
              <a:rPr lang="en-US" u="none" strike="noStrike" baseline="0" dirty="0">
                <a:latin typeface="Arial" panose="020B0604020202020204" pitchFamily="34" charset="0"/>
              </a:rPr>
              <a:t>Because these organizations have slightly different training methods, the ways search dogs behave in the field can vary.</a:t>
            </a:r>
          </a:p>
          <a:p>
            <a:pPr lvl="1"/>
            <a:r>
              <a:rPr lang="en-US" u="none" strike="noStrike" baseline="0" dirty="0">
                <a:latin typeface="Arial" panose="020B0604020202020204" pitchFamily="34" charset="0"/>
              </a:rPr>
              <a:t>An initiative to establish international standards for the training and certification of avalanche rescue dogs is currently underway.</a:t>
            </a:r>
          </a:p>
        </p:txBody>
      </p:sp>
      <p:pic>
        <p:nvPicPr>
          <p:cNvPr id="4" name="Picture 3"/>
          <p:cNvPicPr>
            <a:picLocks noChangeAspect="1"/>
          </p:cNvPicPr>
          <p:nvPr/>
        </p:nvPicPr>
        <p:blipFill>
          <a:blip r:embed="rId2"/>
          <a:stretch>
            <a:fillRect/>
          </a:stretch>
        </p:blipFill>
        <p:spPr>
          <a:xfrm>
            <a:off x="10221832" y="440311"/>
            <a:ext cx="1359526" cy="1365622"/>
          </a:xfrm>
          <a:prstGeom prst="rect">
            <a:avLst/>
          </a:prstGeom>
        </p:spPr>
      </p:pic>
      <p:sp>
        <p:nvSpPr>
          <p:cNvPr id="5" name="TextBox 4"/>
          <p:cNvSpPr txBox="1"/>
          <p:nvPr/>
        </p:nvSpPr>
        <p:spPr>
          <a:xfrm>
            <a:off x="10221832" y="892289"/>
            <a:ext cx="1359526" cy="461665"/>
          </a:xfrm>
          <a:prstGeom prst="rect">
            <a:avLst/>
          </a:prstGeom>
          <a:noFill/>
        </p:spPr>
        <p:txBody>
          <a:bodyPr wrap="square" rtlCol="0">
            <a:spAutoFit/>
          </a:bodyPr>
          <a:lstStyle/>
          <a:p>
            <a:pPr algn="ctr"/>
            <a:r>
              <a:rPr lang="en-US" sz="2400" b="1" dirty="0"/>
              <a:t>34-13</a:t>
            </a:r>
          </a:p>
        </p:txBody>
      </p:sp>
    </p:spTree>
    <p:extLst>
      <p:ext uri="{BB962C8B-B14F-4D97-AF65-F5344CB8AC3E}">
        <p14:creationId xmlns:p14="http://schemas.microsoft.com/office/powerpoint/2010/main" val="343461930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6156451-8B35-44D9-A846-E60821B4FD64}"/>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Search and Rescue:</a:t>
            </a:r>
            <a:r>
              <a:rPr lang="en-US" b="1" i="0" u="none" strike="noStrike" kern="1600" dirty="0">
                <a:latin typeface="Arial" panose="020B0604020202020204" pitchFamily="34" charset="0"/>
              </a:rPr>
              <a:t> SAR Rescue Dogs</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AB29F7E4-6CC8-4D9F-A7F1-AC9D12FA0565}"/>
              </a:ext>
            </a:extLst>
          </p:cNvPr>
          <p:cNvSpPr>
            <a:spLocks noGrp="1"/>
          </p:cNvSpPr>
          <p:nvPr>
            <p:ph type="body" idx="1"/>
          </p:nvPr>
        </p:nvSpPr>
        <p:spPr/>
        <p:txBody>
          <a:bodyPr>
            <a:normAutofit lnSpcReduction="10000"/>
          </a:bodyPr>
          <a:lstStyle/>
          <a:p>
            <a:r>
              <a:rPr lang="en-US" u="none" strike="noStrike" baseline="0" dirty="0">
                <a:latin typeface="Arial" panose="020B0604020202020204" pitchFamily="34" charset="0"/>
              </a:rPr>
              <a:t>Dogs follow a cone-shaped scent trail in the air to the victim or to some other source of the scent.</a:t>
            </a:r>
          </a:p>
          <a:p>
            <a:r>
              <a:rPr lang="en-US" u="none" strike="noStrike" baseline="0" dirty="0">
                <a:latin typeface="Arial" panose="020B0604020202020204" pitchFamily="34" charset="0"/>
              </a:rPr>
              <a:t>To be detected, the scent of a person buried in an avalanche must first reach the surface of the snow. </a:t>
            </a:r>
          </a:p>
          <a:p>
            <a:r>
              <a:rPr lang="en-US" u="none" strike="noStrike" baseline="0" dirty="0">
                <a:latin typeface="Arial" panose="020B0604020202020204" pitchFamily="34" charset="0"/>
              </a:rPr>
              <a:t>This time depends on both:</a:t>
            </a:r>
          </a:p>
          <a:p>
            <a:pPr lvl="1"/>
            <a:r>
              <a:rPr lang="en-US" dirty="0"/>
              <a:t>T</a:t>
            </a:r>
            <a:r>
              <a:rPr lang="en-US" u="none" strike="noStrike" baseline="0" dirty="0">
                <a:latin typeface="Arial" panose="020B0604020202020204" pitchFamily="34" charset="0"/>
              </a:rPr>
              <a:t>he depth of burial</a:t>
            </a:r>
          </a:p>
          <a:p>
            <a:pPr lvl="1"/>
            <a:r>
              <a:rPr lang="en-US" dirty="0"/>
              <a:t>T</a:t>
            </a:r>
            <a:r>
              <a:rPr lang="en-US" u="none" strike="noStrike" baseline="0" dirty="0">
                <a:latin typeface="Arial" panose="020B0604020202020204" pitchFamily="34" charset="0"/>
              </a:rPr>
              <a:t>he scent’s rate of diffusion through the snow</a:t>
            </a:r>
          </a:p>
          <a:p>
            <a:pPr lvl="2"/>
            <a:r>
              <a:rPr lang="en-US" dirty="0"/>
              <a:t>C</a:t>
            </a:r>
            <a:r>
              <a:rPr lang="en-US" u="none" strike="noStrike" baseline="0" dirty="0">
                <a:latin typeface="Arial" panose="020B0604020202020204" pitchFamily="34" charset="0"/>
              </a:rPr>
              <a:t>older snow temperatures speed the diffusion rate.</a:t>
            </a:r>
          </a:p>
          <a:p>
            <a:pPr lvl="2"/>
            <a:r>
              <a:rPr lang="en-US" dirty="0"/>
              <a:t>G</a:t>
            </a:r>
            <a:r>
              <a:rPr lang="en-US" u="none" strike="noStrike" baseline="0" dirty="0">
                <a:latin typeface="Arial" panose="020B0604020202020204" pitchFamily="34" charset="0"/>
              </a:rPr>
              <a:t>reater snow density slows the diffusion rate. </a:t>
            </a:r>
          </a:p>
          <a:p>
            <a:pPr lvl="1"/>
            <a:r>
              <a:rPr lang="en-US" u="none" strike="noStrike" baseline="0" dirty="0">
                <a:latin typeface="Arial" panose="020B0604020202020204" pitchFamily="34" charset="0"/>
              </a:rPr>
              <a:t>These rates can vary from less than 1 min/meter in dry powder snow to 15 min/meter in wet packed snow.</a:t>
            </a:r>
          </a:p>
        </p:txBody>
      </p:sp>
      <p:pic>
        <p:nvPicPr>
          <p:cNvPr id="4" name="Picture 3"/>
          <p:cNvPicPr>
            <a:picLocks noChangeAspect="1"/>
          </p:cNvPicPr>
          <p:nvPr/>
        </p:nvPicPr>
        <p:blipFill>
          <a:blip r:embed="rId2"/>
          <a:stretch>
            <a:fillRect/>
          </a:stretch>
        </p:blipFill>
        <p:spPr>
          <a:xfrm>
            <a:off x="10221832" y="440311"/>
            <a:ext cx="1359526" cy="1365622"/>
          </a:xfrm>
          <a:prstGeom prst="rect">
            <a:avLst/>
          </a:prstGeom>
        </p:spPr>
      </p:pic>
      <p:sp>
        <p:nvSpPr>
          <p:cNvPr id="5" name="TextBox 4"/>
          <p:cNvSpPr txBox="1"/>
          <p:nvPr/>
        </p:nvSpPr>
        <p:spPr>
          <a:xfrm>
            <a:off x="10221832" y="892289"/>
            <a:ext cx="1359526" cy="461665"/>
          </a:xfrm>
          <a:prstGeom prst="rect">
            <a:avLst/>
          </a:prstGeom>
          <a:noFill/>
        </p:spPr>
        <p:txBody>
          <a:bodyPr wrap="square" rtlCol="0">
            <a:spAutoFit/>
          </a:bodyPr>
          <a:lstStyle/>
          <a:p>
            <a:pPr algn="ctr"/>
            <a:r>
              <a:rPr lang="en-US" sz="2400" b="1" dirty="0"/>
              <a:t>34-13</a:t>
            </a:r>
          </a:p>
        </p:txBody>
      </p:sp>
    </p:spTree>
    <p:extLst>
      <p:ext uri="{BB962C8B-B14F-4D97-AF65-F5344CB8AC3E}">
        <p14:creationId xmlns:p14="http://schemas.microsoft.com/office/powerpoint/2010/main" val="213687766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66DFE72-1EFC-4A19-AEC7-E5473F601C70}"/>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Search and Rescue:</a:t>
            </a:r>
            <a:r>
              <a:rPr lang="en-US" b="1" i="0" u="none" strike="noStrike" kern="1600" dirty="0">
                <a:latin typeface="Arial" panose="020B0604020202020204" pitchFamily="34" charset="0"/>
              </a:rPr>
              <a:t> SAR Rescue Dogs</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9FA3185E-8C5B-4C8C-AA12-B7F910F64CD4}"/>
              </a:ext>
            </a:extLst>
          </p:cNvPr>
          <p:cNvSpPr>
            <a:spLocks noGrp="1"/>
          </p:cNvSpPr>
          <p:nvPr>
            <p:ph type="body" idx="1"/>
          </p:nvPr>
        </p:nvSpPr>
        <p:spPr/>
        <p:txBody>
          <a:bodyPr>
            <a:normAutofit/>
          </a:bodyPr>
          <a:lstStyle/>
          <a:p>
            <a:pPr marR="0" lvl="0" rtl="0"/>
            <a:r>
              <a:rPr lang="en-US" u="none" strike="noStrike" baseline="0" dirty="0">
                <a:latin typeface="Arial" panose="020B0604020202020204" pitchFamily="34" charset="0"/>
              </a:rPr>
              <a:t>A scent does not always travel in a straight line up through the snow.</a:t>
            </a:r>
          </a:p>
          <a:p>
            <a:pPr lvl="1"/>
            <a:r>
              <a:rPr lang="en-US" dirty="0"/>
              <a:t>I</a:t>
            </a:r>
            <a:r>
              <a:rPr lang="en-US" u="none" strike="noStrike" baseline="0" dirty="0">
                <a:latin typeface="Arial" panose="020B0604020202020204" pitchFamily="34" charset="0"/>
              </a:rPr>
              <a:t>t follows the path of least resistance. </a:t>
            </a:r>
          </a:p>
          <a:p>
            <a:pPr lvl="1"/>
            <a:r>
              <a:rPr lang="en-US" dirty="0"/>
              <a:t>M</a:t>
            </a:r>
            <a:r>
              <a:rPr lang="en-US" u="none" strike="noStrike" baseline="0" dirty="0">
                <a:latin typeface="Arial" panose="020B0604020202020204" pitchFamily="34" charset="0"/>
              </a:rPr>
              <a:t>ay move horizontally between blocks of snow or rocks </a:t>
            </a:r>
          </a:p>
          <a:p>
            <a:pPr lvl="1"/>
            <a:r>
              <a:rPr lang="en-US" u="none" strike="noStrike" baseline="0" dirty="0">
                <a:latin typeface="Arial" panose="020B0604020202020204" pitchFamily="34" charset="0"/>
              </a:rPr>
              <a:t>May be channeled by running water or trees to emerge a significant distance from the actual burial location</a:t>
            </a:r>
          </a:p>
          <a:p>
            <a:pPr marR="0" lvl="0" rtl="0"/>
            <a:r>
              <a:rPr lang="en-US" u="none" strike="noStrike" baseline="0" dirty="0">
                <a:latin typeface="Arial" panose="020B0604020202020204" pitchFamily="34" charset="0"/>
              </a:rPr>
              <a:t>A dog will “alert” wherever this scent emerges from the snow, which is not necessarily directly over the victim. </a:t>
            </a:r>
          </a:p>
          <a:p>
            <a:pPr lvl="1"/>
            <a:r>
              <a:rPr lang="en-US" u="none" strike="noStrike" baseline="0" dirty="0">
                <a:latin typeface="Arial" panose="020B0604020202020204" pitchFamily="34" charset="0"/>
              </a:rPr>
              <a:t>Steady winds of low to moderate velocity provide ideal conditions for dogs.</a:t>
            </a:r>
          </a:p>
          <a:p>
            <a:pPr lvl="1"/>
            <a:r>
              <a:rPr lang="en-US" dirty="0"/>
              <a:t>S</a:t>
            </a:r>
            <a:r>
              <a:rPr lang="en-US" u="none" strike="noStrike" baseline="0" dirty="0">
                <a:latin typeface="Arial" panose="020B0604020202020204" pitchFamily="34" charset="0"/>
              </a:rPr>
              <a:t>trong, gusty winds make searching more difficult. </a:t>
            </a:r>
          </a:p>
          <a:p>
            <a:pPr marR="0" lvl="0" rtl="0"/>
            <a:r>
              <a:rPr lang="en-US" u="none" strike="noStrike" baseline="0" dirty="0">
                <a:latin typeface="Arial" panose="020B0604020202020204" pitchFamily="34" charset="0"/>
              </a:rPr>
              <a:t>Dogs are best positioned downwind of the search area before the search begins.</a:t>
            </a:r>
          </a:p>
        </p:txBody>
      </p:sp>
      <p:pic>
        <p:nvPicPr>
          <p:cNvPr id="4" name="Picture 3"/>
          <p:cNvPicPr>
            <a:picLocks noChangeAspect="1"/>
          </p:cNvPicPr>
          <p:nvPr/>
        </p:nvPicPr>
        <p:blipFill>
          <a:blip r:embed="rId2"/>
          <a:stretch>
            <a:fillRect/>
          </a:stretch>
        </p:blipFill>
        <p:spPr>
          <a:xfrm>
            <a:off x="10221832" y="440311"/>
            <a:ext cx="1359526" cy="1365622"/>
          </a:xfrm>
          <a:prstGeom prst="rect">
            <a:avLst/>
          </a:prstGeom>
        </p:spPr>
      </p:pic>
      <p:sp>
        <p:nvSpPr>
          <p:cNvPr id="7" name="TextBox 6"/>
          <p:cNvSpPr txBox="1"/>
          <p:nvPr/>
        </p:nvSpPr>
        <p:spPr>
          <a:xfrm>
            <a:off x="10221832" y="892289"/>
            <a:ext cx="1359526" cy="461665"/>
          </a:xfrm>
          <a:prstGeom prst="rect">
            <a:avLst/>
          </a:prstGeom>
          <a:noFill/>
        </p:spPr>
        <p:txBody>
          <a:bodyPr wrap="square" rtlCol="0">
            <a:spAutoFit/>
          </a:bodyPr>
          <a:lstStyle/>
          <a:p>
            <a:pPr algn="ctr"/>
            <a:r>
              <a:rPr lang="en-US" sz="2400" b="1" dirty="0"/>
              <a:t>34-13</a:t>
            </a:r>
          </a:p>
        </p:txBody>
      </p:sp>
    </p:spTree>
    <p:extLst>
      <p:ext uri="{BB962C8B-B14F-4D97-AF65-F5344CB8AC3E}">
        <p14:creationId xmlns:p14="http://schemas.microsoft.com/office/powerpoint/2010/main" val="7522574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9EE958-17F8-4627-91FE-A1513E95EECB}"/>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Search and Rescue:</a:t>
            </a:r>
            <a:r>
              <a:rPr lang="en-US" b="1" i="0" u="none" strike="noStrike" kern="1600" dirty="0">
                <a:latin typeface="Arial" panose="020B0604020202020204" pitchFamily="34" charset="0"/>
              </a:rPr>
              <a:t> SAR Rescue Dogs</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04FF61FA-11BB-4F84-B738-7FC3F6FE18FF}"/>
              </a:ext>
            </a:extLst>
          </p:cNvPr>
          <p:cNvSpPr>
            <a:spLocks noGrp="1"/>
          </p:cNvSpPr>
          <p:nvPr>
            <p:ph type="body" idx="1"/>
          </p:nvPr>
        </p:nvSpPr>
        <p:spPr/>
        <p:txBody>
          <a:bodyPr>
            <a:normAutofit/>
          </a:bodyPr>
          <a:lstStyle/>
          <a:p>
            <a:pPr marR="0" lvl="0" rtl="0"/>
            <a:r>
              <a:rPr lang="en-US" u="none" strike="noStrike" baseline="0" dirty="0">
                <a:latin typeface="Arial" panose="020B0604020202020204" pitchFamily="34" charset="0"/>
              </a:rPr>
              <a:t>Dog Capabilities </a:t>
            </a:r>
          </a:p>
          <a:p>
            <a:pPr lvl="1"/>
            <a:r>
              <a:rPr lang="en-US" u="none" strike="noStrike" baseline="0" dirty="0">
                <a:latin typeface="Arial" panose="020B0604020202020204" pitchFamily="34" charset="0"/>
              </a:rPr>
              <a:t>A dog’s sense of smell is so sensitive it can not only discriminate among individuals, but also between individuals and articles of their clothing, and between a live victim and a dead body. </a:t>
            </a:r>
          </a:p>
          <a:p>
            <a:pPr lvl="1"/>
            <a:r>
              <a:rPr lang="en-US" dirty="0"/>
              <a:t>A</a:t>
            </a:r>
            <a:r>
              <a:rPr lang="en-US" u="none" strike="noStrike" baseline="0" dirty="0">
                <a:latin typeface="Arial" panose="020B0604020202020204" pitchFamily="34" charset="0"/>
              </a:rPr>
              <a:t>dvantageous for dogs to “alert” on the victim’s clothing and equipment, in addition to the victim’s scent, to provide clues that can reduce the size of the search area. </a:t>
            </a:r>
          </a:p>
          <a:p>
            <a:pPr lvl="1"/>
            <a:r>
              <a:rPr lang="en-US" u="none" strike="noStrike" baseline="0" dirty="0">
                <a:latin typeface="Arial" panose="020B0604020202020204" pitchFamily="34" charset="0"/>
              </a:rPr>
              <a:t>Air temperature does not seem to affect the sensitivity of a dog’s sense of smell, so dogs are a huge asset in alpine avalanche rescue operations.</a:t>
            </a:r>
          </a:p>
        </p:txBody>
      </p:sp>
      <p:pic>
        <p:nvPicPr>
          <p:cNvPr id="4" name="Picture 3"/>
          <p:cNvPicPr>
            <a:picLocks noChangeAspect="1"/>
          </p:cNvPicPr>
          <p:nvPr/>
        </p:nvPicPr>
        <p:blipFill>
          <a:blip r:embed="rId2"/>
          <a:stretch>
            <a:fillRect/>
          </a:stretch>
        </p:blipFill>
        <p:spPr>
          <a:xfrm>
            <a:off x="10221832" y="440311"/>
            <a:ext cx="1359526" cy="1365622"/>
          </a:xfrm>
          <a:prstGeom prst="rect">
            <a:avLst/>
          </a:prstGeom>
        </p:spPr>
      </p:pic>
      <p:sp>
        <p:nvSpPr>
          <p:cNvPr id="5" name="TextBox 4"/>
          <p:cNvSpPr txBox="1"/>
          <p:nvPr/>
        </p:nvSpPr>
        <p:spPr>
          <a:xfrm>
            <a:off x="10221832" y="892289"/>
            <a:ext cx="1359526" cy="461665"/>
          </a:xfrm>
          <a:prstGeom prst="rect">
            <a:avLst/>
          </a:prstGeom>
          <a:noFill/>
        </p:spPr>
        <p:txBody>
          <a:bodyPr wrap="square" rtlCol="0">
            <a:spAutoFit/>
          </a:bodyPr>
          <a:lstStyle/>
          <a:p>
            <a:pPr algn="ctr"/>
            <a:r>
              <a:rPr lang="en-US" sz="2400" b="1" dirty="0"/>
              <a:t>34-13</a:t>
            </a:r>
          </a:p>
        </p:txBody>
      </p:sp>
    </p:spTree>
    <p:extLst>
      <p:ext uri="{BB962C8B-B14F-4D97-AF65-F5344CB8AC3E}">
        <p14:creationId xmlns:p14="http://schemas.microsoft.com/office/powerpoint/2010/main" val="22618388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7B21541-E2DD-488F-81E5-73468CCDFD94}"/>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Search and Rescue:</a:t>
            </a:r>
            <a:r>
              <a:rPr lang="en-US" b="1" i="0" u="none" strike="noStrike" kern="1600" dirty="0">
                <a:latin typeface="Arial" panose="020B0604020202020204" pitchFamily="34" charset="0"/>
              </a:rPr>
              <a:t> SAR Rescue Dogs</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E1A75253-A3D4-42A2-AD6F-C057040A04B4}"/>
              </a:ext>
            </a:extLst>
          </p:cNvPr>
          <p:cNvSpPr>
            <a:spLocks noGrp="1"/>
          </p:cNvSpPr>
          <p:nvPr>
            <p:ph type="body" idx="1"/>
          </p:nvPr>
        </p:nvSpPr>
        <p:spPr/>
        <p:txBody>
          <a:bodyPr>
            <a:normAutofit/>
          </a:bodyPr>
          <a:lstStyle/>
          <a:p>
            <a:pPr marR="0" lvl="0" rtl="0"/>
            <a:r>
              <a:rPr lang="en-US" u="none" strike="noStrike" baseline="0" dirty="0">
                <a:latin typeface="Arial" panose="020B0604020202020204" pitchFamily="34" charset="0"/>
              </a:rPr>
              <a:t>Simplifying the Search </a:t>
            </a:r>
          </a:p>
          <a:p>
            <a:pPr lvl="1"/>
            <a:r>
              <a:rPr lang="en-US" u="none" strike="noStrike" baseline="0" dirty="0">
                <a:latin typeface="Arial" panose="020B0604020202020204" pitchFamily="34" charset="0"/>
              </a:rPr>
              <a:t>Dogs</a:t>
            </a:r>
            <a:r>
              <a:rPr lang="en-US" u="none" strike="noStrike" dirty="0">
                <a:latin typeface="Arial" panose="020B0604020202020204" pitchFamily="34" charset="0"/>
              </a:rPr>
              <a:t> </a:t>
            </a:r>
            <a:r>
              <a:rPr lang="en-US" u="none" strike="noStrike" baseline="0" dirty="0">
                <a:latin typeface="Arial" panose="020B0604020202020204" pitchFamily="34" charset="0"/>
              </a:rPr>
              <a:t>must in effect ignore every other scent but that of the buried victim to earn a reward for their search. </a:t>
            </a:r>
          </a:p>
          <a:p>
            <a:pPr lvl="1"/>
            <a:r>
              <a:rPr lang="en-US" u="none" strike="noStrike" baseline="0" dirty="0">
                <a:latin typeface="Arial" panose="020B0604020202020204" pitchFamily="34" charset="0"/>
              </a:rPr>
              <a:t>Reduce as many competing scents by keeping bystanders and nonessential personnel out of the search zone.</a:t>
            </a:r>
          </a:p>
          <a:p>
            <a:pPr lvl="1"/>
            <a:r>
              <a:rPr lang="en-US" dirty="0"/>
              <a:t>S</a:t>
            </a:r>
            <a:r>
              <a:rPr lang="en-US" u="none" strike="noStrike" baseline="0" dirty="0">
                <a:latin typeface="Arial" panose="020B0604020202020204" pitchFamily="34" charset="0"/>
              </a:rPr>
              <a:t>tage equipment and food away from the area. </a:t>
            </a:r>
          </a:p>
        </p:txBody>
      </p:sp>
      <p:pic>
        <p:nvPicPr>
          <p:cNvPr id="4" name="Picture 3"/>
          <p:cNvPicPr>
            <a:picLocks noChangeAspect="1"/>
          </p:cNvPicPr>
          <p:nvPr/>
        </p:nvPicPr>
        <p:blipFill>
          <a:blip r:embed="rId2"/>
          <a:stretch>
            <a:fillRect/>
          </a:stretch>
        </p:blipFill>
        <p:spPr>
          <a:xfrm>
            <a:off x="10221832" y="440311"/>
            <a:ext cx="1359526" cy="1365622"/>
          </a:xfrm>
          <a:prstGeom prst="rect">
            <a:avLst/>
          </a:prstGeom>
        </p:spPr>
      </p:pic>
      <p:sp>
        <p:nvSpPr>
          <p:cNvPr id="5" name="TextBox 4"/>
          <p:cNvSpPr txBox="1"/>
          <p:nvPr/>
        </p:nvSpPr>
        <p:spPr>
          <a:xfrm>
            <a:off x="10221832" y="892289"/>
            <a:ext cx="1359526" cy="461665"/>
          </a:xfrm>
          <a:prstGeom prst="rect">
            <a:avLst/>
          </a:prstGeom>
          <a:noFill/>
        </p:spPr>
        <p:txBody>
          <a:bodyPr wrap="square" rtlCol="0">
            <a:spAutoFit/>
          </a:bodyPr>
          <a:lstStyle/>
          <a:p>
            <a:pPr algn="ctr"/>
            <a:r>
              <a:rPr lang="en-US" sz="2400" b="1" dirty="0"/>
              <a:t>34-13</a:t>
            </a:r>
          </a:p>
        </p:txBody>
      </p:sp>
    </p:spTree>
    <p:extLst>
      <p:ext uri="{BB962C8B-B14F-4D97-AF65-F5344CB8AC3E}">
        <p14:creationId xmlns:p14="http://schemas.microsoft.com/office/powerpoint/2010/main" val="29424413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A870D2-5B37-4FEA-AE25-8913815F2C8B}"/>
              </a:ext>
            </a:extLst>
          </p:cNvPr>
          <p:cNvSpPr>
            <a:spLocks noGrp="1"/>
          </p:cNvSpPr>
          <p:nvPr>
            <p:ph type="title"/>
          </p:nvPr>
        </p:nvSpPr>
        <p:spPr/>
        <p:txBody>
          <a:bodyPr/>
          <a:lstStyle/>
          <a:p>
            <a:r>
              <a:rPr lang="en-US" b="1" i="0" u="none" strike="noStrike" kern="1600" baseline="0" dirty="0">
                <a:latin typeface="Arial" panose="020B0604020202020204" pitchFamily="34" charset="0"/>
              </a:rPr>
              <a:t>Search and Rescue:</a:t>
            </a:r>
            <a:r>
              <a:rPr lang="en-US" kern="1600" dirty="0"/>
              <a:t> SAR Rescue Dogs</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00D824F5-B1E0-48E4-A3E2-E6E3A44F82E4}"/>
              </a:ext>
            </a:extLst>
          </p:cNvPr>
          <p:cNvSpPr>
            <a:spLocks noGrp="1"/>
          </p:cNvSpPr>
          <p:nvPr>
            <p:ph type="body" idx="1"/>
          </p:nvPr>
        </p:nvSpPr>
        <p:spPr/>
        <p:txBody>
          <a:bodyPr>
            <a:normAutofit/>
          </a:bodyPr>
          <a:lstStyle/>
          <a:p>
            <a:pPr marR="0" lvl="0" rtl="0"/>
            <a:r>
              <a:rPr lang="en-US" u="none" strike="noStrike" baseline="0" dirty="0">
                <a:latin typeface="Arial" panose="020B0604020202020204" pitchFamily="34" charset="0"/>
              </a:rPr>
              <a:t>Search Dog Etiquette </a:t>
            </a:r>
          </a:p>
          <a:p>
            <a:pPr lvl="1"/>
            <a:r>
              <a:rPr lang="en-US" dirty="0"/>
              <a:t>T</a:t>
            </a:r>
            <a:r>
              <a:rPr lang="en-US" u="none" strike="noStrike" baseline="0" dirty="0">
                <a:latin typeface="Arial" panose="020B0604020202020204" pitchFamily="34" charset="0"/>
              </a:rPr>
              <a:t>he only person giving commands to a dog should be the dog’s handler, who often uses hand signals to communicate with the dog. </a:t>
            </a:r>
          </a:p>
          <a:p>
            <a:pPr lvl="1"/>
            <a:r>
              <a:rPr lang="en-US" u="none" strike="noStrike" baseline="0" dirty="0">
                <a:latin typeface="Arial" panose="020B0604020202020204" pitchFamily="34" charset="0"/>
              </a:rPr>
              <a:t>“</a:t>
            </a:r>
            <a:r>
              <a:rPr lang="en-US" dirty="0"/>
              <a:t>S</a:t>
            </a:r>
            <a:r>
              <a:rPr lang="en-US" u="none" strike="noStrike" baseline="0" dirty="0">
                <a:latin typeface="Arial" panose="020B0604020202020204" pitchFamily="34" charset="0"/>
              </a:rPr>
              <a:t>ilence is golden.” </a:t>
            </a:r>
          </a:p>
          <a:p>
            <a:pPr lvl="1"/>
            <a:r>
              <a:rPr lang="en-US" u="none" strike="noStrike" baseline="0" dirty="0">
                <a:latin typeface="Arial" panose="020B0604020202020204" pitchFamily="34" charset="0"/>
              </a:rPr>
              <a:t>If the dog comes over to investigate you, it is only doing so to rule out your scent.</a:t>
            </a:r>
          </a:p>
          <a:p>
            <a:pPr lvl="2"/>
            <a:r>
              <a:rPr lang="en-US" dirty="0"/>
              <a:t>I</a:t>
            </a:r>
            <a:r>
              <a:rPr lang="en-US" u="none" strike="noStrike" baseline="0" dirty="0">
                <a:latin typeface="Arial" panose="020B0604020202020204" pitchFamily="34" charset="0"/>
              </a:rPr>
              <a:t>gnore it and stay focused on your job. </a:t>
            </a:r>
          </a:p>
          <a:p>
            <a:pPr lvl="1"/>
            <a:r>
              <a:rPr lang="en-US" u="none" strike="noStrike" baseline="0" dirty="0">
                <a:latin typeface="Arial" panose="020B0604020202020204" pitchFamily="34" charset="0"/>
              </a:rPr>
              <a:t>Never approach, touch, or feed a rescue dog without its handler’s permission.</a:t>
            </a:r>
          </a:p>
        </p:txBody>
      </p:sp>
      <p:pic>
        <p:nvPicPr>
          <p:cNvPr id="4" name="Picture 3"/>
          <p:cNvPicPr>
            <a:picLocks noChangeAspect="1"/>
          </p:cNvPicPr>
          <p:nvPr/>
        </p:nvPicPr>
        <p:blipFill>
          <a:blip r:embed="rId2"/>
          <a:stretch>
            <a:fillRect/>
          </a:stretch>
        </p:blipFill>
        <p:spPr>
          <a:xfrm>
            <a:off x="10203359" y="440311"/>
            <a:ext cx="1359526" cy="1365622"/>
          </a:xfrm>
          <a:prstGeom prst="rect">
            <a:avLst/>
          </a:prstGeom>
        </p:spPr>
      </p:pic>
      <p:sp>
        <p:nvSpPr>
          <p:cNvPr id="5" name="TextBox 4"/>
          <p:cNvSpPr txBox="1"/>
          <p:nvPr/>
        </p:nvSpPr>
        <p:spPr>
          <a:xfrm>
            <a:off x="10203359" y="892289"/>
            <a:ext cx="1359526" cy="461665"/>
          </a:xfrm>
          <a:prstGeom prst="rect">
            <a:avLst/>
          </a:prstGeom>
          <a:noFill/>
        </p:spPr>
        <p:txBody>
          <a:bodyPr wrap="square" rtlCol="0">
            <a:spAutoFit/>
          </a:bodyPr>
          <a:lstStyle/>
          <a:p>
            <a:pPr algn="ctr"/>
            <a:r>
              <a:rPr lang="en-US" sz="2400" b="1" dirty="0"/>
              <a:t>34-13</a:t>
            </a:r>
          </a:p>
        </p:txBody>
      </p:sp>
    </p:spTree>
    <p:extLst>
      <p:ext uri="{BB962C8B-B14F-4D97-AF65-F5344CB8AC3E}">
        <p14:creationId xmlns:p14="http://schemas.microsoft.com/office/powerpoint/2010/main" val="10317777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90C74DA-48CA-4530-B898-296BAB3A9692}"/>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Chapter Overview</a:t>
            </a:r>
          </a:p>
        </p:txBody>
      </p:sp>
      <p:sp>
        <p:nvSpPr>
          <p:cNvPr id="3" name="Text Placeholder 2">
            <a:extLst>
              <a:ext uri="{FF2B5EF4-FFF2-40B4-BE49-F238E27FC236}">
                <a16:creationId xmlns:a16="http://schemas.microsoft.com/office/drawing/2014/main" xmlns="" id="{85BFFB8D-54FB-4ABC-B456-E3CE597BD994}"/>
              </a:ext>
            </a:extLst>
          </p:cNvPr>
          <p:cNvSpPr>
            <a:spLocks noGrp="1"/>
          </p:cNvSpPr>
          <p:nvPr>
            <p:ph type="body" idx="1"/>
          </p:nvPr>
        </p:nvSpPr>
        <p:spPr/>
        <p:txBody>
          <a:bodyPr>
            <a:normAutofit/>
          </a:bodyPr>
          <a:lstStyle/>
          <a:p>
            <a:r>
              <a:rPr lang="en-US" u="none" strike="noStrike" baseline="0" dirty="0">
                <a:latin typeface="Arial" panose="020B0604020202020204" pitchFamily="34" charset="0"/>
              </a:rPr>
              <a:t>Despite their rigorous training, OEC technicians occasionally encounter incidents that exceed the scope of their education and expertise. </a:t>
            </a:r>
          </a:p>
          <a:p>
            <a:pPr marR="0" lvl="0" rtl="0"/>
            <a:r>
              <a:rPr lang="en-US" u="none" strike="noStrike" baseline="0" dirty="0">
                <a:latin typeface="Arial" panose="020B0604020202020204" pitchFamily="34" charset="0"/>
              </a:rPr>
              <a:t>This chapter provides an overview of the </a:t>
            </a:r>
            <a:r>
              <a:rPr lang="en-US" strike="noStrike" dirty="0">
                <a:latin typeface="Arial" panose="020B0604020202020204" pitchFamily="34" charset="0"/>
              </a:rPr>
              <a:t>special operations</a:t>
            </a:r>
            <a:r>
              <a:rPr lang="en-US" strike="noStrike" baseline="0" dirty="0">
                <a:latin typeface="Arial" panose="020B0604020202020204" pitchFamily="34" charset="0"/>
              </a:rPr>
              <a:t> </a:t>
            </a:r>
            <a:r>
              <a:rPr lang="en-US" u="none" strike="noStrike" baseline="0" dirty="0">
                <a:latin typeface="Arial" panose="020B0604020202020204" pitchFamily="34" charset="0"/>
              </a:rPr>
              <a:t>situations in which OEC technicians are most likely to become involved: natural and human-caused disasters, hazardous materials (hazmat) incidents, and searches.</a:t>
            </a:r>
          </a:p>
          <a:p>
            <a:pPr marR="0" lvl="0" rtl="0">
              <a:buClr>
                <a:schemeClr val="tx2"/>
              </a:buClr>
            </a:pPr>
            <a:r>
              <a:rPr lang="en-US" u="dbl" dirty="0">
                <a:solidFill>
                  <a:srgbClr val="FF0000"/>
                </a:solidFill>
              </a:rPr>
              <a:t>Special Operations</a:t>
            </a:r>
            <a:r>
              <a:rPr lang="en-US" u="sng" dirty="0">
                <a:solidFill>
                  <a:srgbClr val="FF0000"/>
                </a:solidFill>
              </a:rPr>
              <a:t> </a:t>
            </a:r>
            <a:r>
              <a:rPr lang="en-US" dirty="0"/>
              <a:t>is defined as infrequently performed activities requiring specialized education and equipment in remote and/or difficult settings.</a:t>
            </a:r>
            <a:endParaRPr lang="en-US" u="none" strike="noStrike" baseline="0" dirty="0">
              <a:latin typeface="Arial" panose="020B0604020202020204" pitchFamily="34" charset="0"/>
            </a:endParaRPr>
          </a:p>
        </p:txBody>
      </p:sp>
      <p:pic>
        <p:nvPicPr>
          <p:cNvPr id="4" name="Picture 3"/>
          <p:cNvPicPr>
            <a:picLocks noChangeAspect="1"/>
          </p:cNvPicPr>
          <p:nvPr/>
        </p:nvPicPr>
        <p:blipFill>
          <a:blip r:embed="rId2"/>
          <a:stretch>
            <a:fillRect/>
          </a:stretch>
        </p:blipFill>
        <p:spPr>
          <a:xfrm>
            <a:off x="9967604" y="449547"/>
            <a:ext cx="1359526" cy="1365622"/>
          </a:xfrm>
          <a:prstGeom prst="rect">
            <a:avLst/>
          </a:prstGeom>
        </p:spPr>
      </p:pic>
      <p:sp>
        <p:nvSpPr>
          <p:cNvPr id="5" name="TextBox 4"/>
          <p:cNvSpPr txBox="1"/>
          <p:nvPr/>
        </p:nvSpPr>
        <p:spPr>
          <a:xfrm>
            <a:off x="10272405" y="892289"/>
            <a:ext cx="1359526" cy="461665"/>
          </a:xfrm>
          <a:prstGeom prst="rect">
            <a:avLst/>
          </a:prstGeom>
          <a:noFill/>
        </p:spPr>
        <p:txBody>
          <a:bodyPr wrap="square" rtlCol="0">
            <a:spAutoFit/>
          </a:bodyPr>
          <a:lstStyle/>
          <a:p>
            <a:r>
              <a:rPr lang="en-US" sz="2400" b="1" dirty="0"/>
              <a:t>34-1</a:t>
            </a:r>
          </a:p>
        </p:txBody>
      </p:sp>
    </p:spTree>
    <p:extLst>
      <p:ext uri="{BB962C8B-B14F-4D97-AF65-F5344CB8AC3E}">
        <p14:creationId xmlns:p14="http://schemas.microsoft.com/office/powerpoint/2010/main" val="289212730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83EB0E4-70DC-4434-8775-D0EF7FB0AA77}"/>
              </a:ext>
            </a:extLst>
          </p:cNvPr>
          <p:cNvSpPr>
            <a:spLocks noGrp="1"/>
          </p:cNvSpPr>
          <p:nvPr>
            <p:ph type="title"/>
          </p:nvPr>
        </p:nvSpPr>
        <p:spPr/>
        <p:txBody>
          <a:bodyPr/>
          <a:lstStyle/>
          <a:p>
            <a:r>
              <a:rPr lang="en-US" b="1" i="0" u="none" strike="noStrike" kern="1600" baseline="0" dirty="0">
                <a:latin typeface="Arial" panose="020B0604020202020204" pitchFamily="34" charset="0"/>
              </a:rPr>
              <a:t>Search and Rescue:</a:t>
            </a:r>
            <a:r>
              <a:rPr lang="en-US" kern="1600" dirty="0"/>
              <a:t> SAR Rescue Dogs</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81651594-30AF-4DB4-9763-1BD52ED3837B}"/>
              </a:ext>
            </a:extLst>
          </p:cNvPr>
          <p:cNvSpPr>
            <a:spLocks noGrp="1"/>
          </p:cNvSpPr>
          <p:nvPr>
            <p:ph type="body" idx="1"/>
          </p:nvPr>
        </p:nvSpPr>
        <p:spPr/>
        <p:txBody>
          <a:bodyPr>
            <a:normAutofit/>
          </a:bodyPr>
          <a:lstStyle/>
          <a:p>
            <a:pPr marR="0" lvl="0" rtl="0"/>
            <a:r>
              <a:rPr lang="en-US" u="none" strike="noStrike" baseline="0" dirty="0">
                <a:latin typeface="Arial" panose="020B0604020202020204" pitchFamily="34" charset="0"/>
              </a:rPr>
              <a:t>Dog Alerts </a:t>
            </a:r>
          </a:p>
          <a:p>
            <a:pPr lvl="1"/>
            <a:r>
              <a:rPr lang="en-US" u="none" strike="noStrike" baseline="0" dirty="0">
                <a:latin typeface="Arial" panose="020B0604020202020204" pitchFamily="34" charset="0"/>
              </a:rPr>
              <a:t>A dog “alerts” when it locates the source of a human scent coming off the surface of the snow.</a:t>
            </a:r>
          </a:p>
          <a:p>
            <a:pPr lvl="2"/>
            <a:r>
              <a:rPr lang="en-US" u="none" strike="noStrike" baseline="0" dirty="0">
                <a:latin typeface="Arial" panose="020B0604020202020204" pitchFamily="34" charset="0"/>
              </a:rPr>
              <a:t>It communicates by barking, sometimes by digging, sometimes by both.</a:t>
            </a:r>
          </a:p>
          <a:p>
            <a:pPr lvl="2"/>
            <a:r>
              <a:rPr lang="en-US" dirty="0"/>
              <a:t>It’s u</a:t>
            </a:r>
            <a:r>
              <a:rPr lang="en-US" u="none" strike="noStrike" baseline="0" dirty="0">
                <a:latin typeface="Arial" panose="020B0604020202020204" pitchFamily="34" charset="0"/>
              </a:rPr>
              <a:t>p to the handler to decide whether the dog’s behavior constitutes an alert. </a:t>
            </a:r>
          </a:p>
          <a:p>
            <a:pPr lvl="1"/>
            <a:r>
              <a:rPr lang="en-US" u="none" strike="noStrike" baseline="0" dirty="0">
                <a:latin typeface="Arial" panose="020B0604020202020204" pitchFamily="34" charset="0"/>
              </a:rPr>
              <a:t>When a dog alerts, immediately spot probe the area.</a:t>
            </a:r>
          </a:p>
          <a:p>
            <a:pPr lvl="1"/>
            <a:r>
              <a:rPr lang="en-US" dirty="0"/>
              <a:t>S</a:t>
            </a:r>
            <a:r>
              <a:rPr lang="en-US" u="none" strike="noStrike" baseline="0" dirty="0">
                <a:latin typeface="Arial" panose="020B0604020202020204" pitchFamily="34" charset="0"/>
              </a:rPr>
              <a:t>hoveling before attaining a probe strike may waste precious time and should be avoided unless the probe pole is shorter than the depth of the debris.</a:t>
            </a:r>
          </a:p>
        </p:txBody>
      </p:sp>
      <p:pic>
        <p:nvPicPr>
          <p:cNvPr id="4" name="Picture 3"/>
          <p:cNvPicPr>
            <a:picLocks noChangeAspect="1"/>
          </p:cNvPicPr>
          <p:nvPr/>
        </p:nvPicPr>
        <p:blipFill>
          <a:blip r:embed="rId2"/>
          <a:stretch>
            <a:fillRect/>
          </a:stretch>
        </p:blipFill>
        <p:spPr>
          <a:xfrm>
            <a:off x="10221832" y="440311"/>
            <a:ext cx="1359526" cy="1365622"/>
          </a:xfrm>
          <a:prstGeom prst="rect">
            <a:avLst/>
          </a:prstGeom>
        </p:spPr>
      </p:pic>
      <p:sp>
        <p:nvSpPr>
          <p:cNvPr id="5" name="TextBox 4"/>
          <p:cNvSpPr txBox="1"/>
          <p:nvPr/>
        </p:nvSpPr>
        <p:spPr>
          <a:xfrm>
            <a:off x="10221832" y="892289"/>
            <a:ext cx="1359526" cy="461665"/>
          </a:xfrm>
          <a:prstGeom prst="rect">
            <a:avLst/>
          </a:prstGeom>
          <a:noFill/>
        </p:spPr>
        <p:txBody>
          <a:bodyPr wrap="square" rtlCol="0">
            <a:spAutoFit/>
          </a:bodyPr>
          <a:lstStyle/>
          <a:p>
            <a:pPr algn="ctr"/>
            <a:r>
              <a:rPr lang="en-US" sz="2400" b="1" dirty="0"/>
              <a:t>34-13</a:t>
            </a:r>
          </a:p>
        </p:txBody>
      </p:sp>
    </p:spTree>
    <p:extLst>
      <p:ext uri="{BB962C8B-B14F-4D97-AF65-F5344CB8AC3E}">
        <p14:creationId xmlns:p14="http://schemas.microsoft.com/office/powerpoint/2010/main" val="382953311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2212D4-2FCF-4144-98EB-BDD30B3B843C}"/>
              </a:ext>
            </a:extLst>
          </p:cNvPr>
          <p:cNvSpPr>
            <a:spLocks noGrp="1"/>
          </p:cNvSpPr>
          <p:nvPr>
            <p:ph type="title"/>
          </p:nvPr>
        </p:nvSpPr>
        <p:spPr/>
        <p:txBody>
          <a:bodyPr/>
          <a:lstStyle/>
          <a:p>
            <a:r>
              <a:rPr lang="en-US" b="1" i="0" u="none" strike="noStrike" kern="1600" baseline="0" dirty="0">
                <a:latin typeface="Arial" panose="020B0604020202020204" pitchFamily="34" charset="0"/>
              </a:rPr>
              <a:t>Search and Rescue:</a:t>
            </a:r>
            <a:r>
              <a:rPr lang="en-US" kern="1600" dirty="0"/>
              <a:t> SAR Rescue Dogs</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2CFA58F7-D238-4792-B125-7AAA8FAFBCC4}"/>
              </a:ext>
            </a:extLst>
          </p:cNvPr>
          <p:cNvSpPr>
            <a:spLocks noGrp="1"/>
          </p:cNvSpPr>
          <p:nvPr>
            <p:ph type="body" idx="1"/>
          </p:nvPr>
        </p:nvSpPr>
        <p:spPr/>
        <p:txBody>
          <a:bodyPr/>
          <a:lstStyle/>
          <a:p>
            <a:pPr marR="0" lvl="0" rtl="0"/>
            <a:r>
              <a:rPr lang="en-US" dirty="0"/>
              <a:t>The </a:t>
            </a:r>
            <a:r>
              <a:rPr lang="en-US" u="none" strike="noStrike" baseline="0" dirty="0">
                <a:latin typeface="Arial" panose="020B0604020202020204" pitchFamily="34" charset="0"/>
              </a:rPr>
              <a:t>handler should call the dog off as soon as a probe strike is made so that rescuers can dig out the victim using appropriate shoveling techniques. </a:t>
            </a:r>
          </a:p>
          <a:p>
            <a:pPr lvl="1"/>
            <a:r>
              <a:rPr lang="en-US" u="none" strike="noStrike" baseline="0" dirty="0">
                <a:latin typeface="Arial" panose="020B0604020202020204" pitchFamily="34" charset="0"/>
              </a:rPr>
              <a:t>This course of action protects the dog and allows rescuers to safely excavate, extricate the patient, and provide emergency medical care.</a:t>
            </a:r>
          </a:p>
        </p:txBody>
      </p:sp>
      <p:pic>
        <p:nvPicPr>
          <p:cNvPr id="4" name="Picture 3"/>
          <p:cNvPicPr>
            <a:picLocks noChangeAspect="1"/>
          </p:cNvPicPr>
          <p:nvPr/>
        </p:nvPicPr>
        <p:blipFill>
          <a:blip r:embed="rId2"/>
          <a:stretch>
            <a:fillRect/>
          </a:stretch>
        </p:blipFill>
        <p:spPr>
          <a:xfrm>
            <a:off x="10221832" y="440311"/>
            <a:ext cx="1359526" cy="1365622"/>
          </a:xfrm>
          <a:prstGeom prst="rect">
            <a:avLst/>
          </a:prstGeom>
        </p:spPr>
      </p:pic>
      <p:sp>
        <p:nvSpPr>
          <p:cNvPr id="5" name="TextBox 4"/>
          <p:cNvSpPr txBox="1"/>
          <p:nvPr/>
        </p:nvSpPr>
        <p:spPr>
          <a:xfrm>
            <a:off x="10221832" y="892289"/>
            <a:ext cx="1359526" cy="461665"/>
          </a:xfrm>
          <a:prstGeom prst="rect">
            <a:avLst/>
          </a:prstGeom>
          <a:noFill/>
        </p:spPr>
        <p:txBody>
          <a:bodyPr wrap="square" rtlCol="0">
            <a:spAutoFit/>
          </a:bodyPr>
          <a:lstStyle/>
          <a:p>
            <a:pPr algn="ctr"/>
            <a:r>
              <a:rPr lang="en-US" sz="2400" b="1" dirty="0"/>
              <a:t>34-13</a:t>
            </a:r>
          </a:p>
        </p:txBody>
      </p:sp>
    </p:spTree>
    <p:extLst>
      <p:ext uri="{BB962C8B-B14F-4D97-AF65-F5344CB8AC3E}">
        <p14:creationId xmlns:p14="http://schemas.microsoft.com/office/powerpoint/2010/main" val="373192656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50EBC20-6348-492D-BBF4-70B3267DC421}"/>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Search and Rescue:</a:t>
            </a:r>
            <a:r>
              <a:rPr lang="en-US" b="1" i="0" u="none" strike="noStrike" kern="1600" dirty="0">
                <a:latin typeface="Arial" panose="020B0604020202020204" pitchFamily="34" charset="0"/>
              </a:rPr>
              <a:t> Incidents Involving Structures</a:t>
            </a:r>
            <a:endParaRPr lang="en-US" b="1" i="0" u="none" strike="noStrike" kern="1600" baseline="0" dirty="0">
              <a:latin typeface="Arial" panose="020B0604020202020204" pitchFamily="34" charset="0"/>
            </a:endParaRPr>
          </a:p>
        </p:txBody>
      </p:sp>
      <p:sp>
        <p:nvSpPr>
          <p:cNvPr id="3" name="Text Placeholder 2">
            <a:extLst>
              <a:ext uri="{FF2B5EF4-FFF2-40B4-BE49-F238E27FC236}">
                <a16:creationId xmlns:a16="http://schemas.microsoft.com/office/drawing/2014/main" xmlns="" id="{5F8C1B4E-0394-4E68-BBF1-3A0211A3DCD8}"/>
              </a:ext>
            </a:extLst>
          </p:cNvPr>
          <p:cNvSpPr>
            <a:spLocks noGrp="1"/>
          </p:cNvSpPr>
          <p:nvPr>
            <p:ph type="body" idx="1"/>
          </p:nvPr>
        </p:nvSpPr>
        <p:spPr/>
        <p:txBody>
          <a:bodyPr>
            <a:normAutofit/>
          </a:bodyPr>
          <a:lstStyle/>
          <a:p>
            <a:pPr marR="0" lvl="0" rtl="0"/>
            <a:r>
              <a:rPr lang="en-US" u="none" strike="noStrike" baseline="0" dirty="0">
                <a:latin typeface="Arial" panose="020B0604020202020204" pitchFamily="34" charset="0"/>
              </a:rPr>
              <a:t>Incidents Involving Structures </a:t>
            </a:r>
          </a:p>
          <a:p>
            <a:pPr lvl="1"/>
            <a:r>
              <a:rPr lang="en-US" u="none" strike="noStrike" baseline="0" dirty="0">
                <a:latin typeface="Arial" panose="020B0604020202020204" pitchFamily="34" charset="0"/>
              </a:rPr>
              <a:t>In situations involving people trapped in buildings, urban search dogs certified by FEMA may be superior to dogs trained specifically for alpine avalanche SAR. </a:t>
            </a:r>
          </a:p>
          <a:p>
            <a:pPr lvl="1"/>
            <a:r>
              <a:rPr lang="en-US" u="none" strike="noStrike" baseline="0" dirty="0">
                <a:latin typeface="Arial" panose="020B0604020202020204" pitchFamily="34" charset="0"/>
              </a:rPr>
              <a:t>FEMA-trained dogs are familiarized with scents found in buildings and are trained to alert to live humans only, rather than to dead bodies, clothing, or other items. </a:t>
            </a:r>
          </a:p>
          <a:p>
            <a:pPr lvl="1"/>
            <a:r>
              <a:rPr lang="en-US" u="none" strike="noStrike" baseline="0" dirty="0">
                <a:latin typeface="Arial" panose="020B0604020202020204" pitchFamily="34" charset="0"/>
              </a:rPr>
              <a:t>These dogs are trained to explore cavities.</a:t>
            </a:r>
          </a:p>
          <a:p>
            <a:pPr lvl="2"/>
            <a:r>
              <a:rPr lang="en-US" dirty="0"/>
              <a:t>T</a:t>
            </a:r>
            <a:r>
              <a:rPr lang="en-US" u="none" strike="noStrike" baseline="0" dirty="0">
                <a:latin typeface="Arial" panose="020B0604020202020204" pitchFamily="34" charset="0"/>
              </a:rPr>
              <a:t>hey work without wearing harnesses.</a:t>
            </a:r>
          </a:p>
          <a:p>
            <a:pPr lvl="2"/>
            <a:r>
              <a:rPr lang="en-US" dirty="0"/>
              <a:t>L</a:t>
            </a:r>
            <a:r>
              <a:rPr lang="en-US" u="none" strike="noStrike" baseline="0" dirty="0">
                <a:latin typeface="Arial" panose="020B0604020202020204" pitchFamily="34" charset="0"/>
              </a:rPr>
              <a:t>ess likely to be caught on wreckage debris in tight spaces</a:t>
            </a:r>
          </a:p>
        </p:txBody>
      </p:sp>
    </p:spTree>
    <p:extLst>
      <p:ext uri="{BB962C8B-B14F-4D97-AF65-F5344CB8AC3E}">
        <p14:creationId xmlns:p14="http://schemas.microsoft.com/office/powerpoint/2010/main" val="33368489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Fire Ground Operations</a:t>
            </a:r>
          </a:p>
        </p:txBody>
      </p:sp>
    </p:spTree>
    <p:extLst>
      <p:ext uri="{BB962C8B-B14F-4D97-AF65-F5344CB8AC3E}">
        <p14:creationId xmlns:p14="http://schemas.microsoft.com/office/powerpoint/2010/main" val="4014265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03C65D2-B89F-4A6A-B28B-48311C584479}"/>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Fire Ground Operations</a:t>
            </a:r>
          </a:p>
        </p:txBody>
      </p:sp>
      <p:sp>
        <p:nvSpPr>
          <p:cNvPr id="3" name="Text Placeholder 2">
            <a:extLst>
              <a:ext uri="{FF2B5EF4-FFF2-40B4-BE49-F238E27FC236}">
                <a16:creationId xmlns:a16="http://schemas.microsoft.com/office/drawing/2014/main" xmlns="" id="{0599FA37-6CF4-470E-9EFF-A61850740078}"/>
              </a:ext>
            </a:extLst>
          </p:cNvPr>
          <p:cNvSpPr>
            <a:spLocks noGrp="1"/>
          </p:cNvSpPr>
          <p:nvPr>
            <p:ph type="body" idx="1"/>
          </p:nvPr>
        </p:nvSpPr>
        <p:spPr/>
        <p:txBody>
          <a:bodyPr>
            <a:normAutofit lnSpcReduction="10000"/>
          </a:bodyPr>
          <a:lstStyle/>
          <a:p>
            <a:pPr marR="0" lvl="0" rtl="0"/>
            <a:r>
              <a:rPr lang="en-US" sz="2400" u="none" strike="noStrike" baseline="0" dirty="0">
                <a:latin typeface="Arial" panose="020B0604020202020204" pitchFamily="34" charset="0"/>
              </a:rPr>
              <a:t>Fire ground operations </a:t>
            </a:r>
          </a:p>
          <a:p>
            <a:pPr lvl="1"/>
            <a:r>
              <a:rPr lang="en-US" dirty="0"/>
              <a:t>Examples: fire operations at a structure fire, brush fire, or hazmat incident</a:t>
            </a:r>
          </a:p>
          <a:p>
            <a:pPr lvl="1"/>
            <a:r>
              <a:rPr lang="en-US" dirty="0"/>
              <a:t>M</a:t>
            </a:r>
            <a:r>
              <a:rPr lang="en-US" u="none" strike="noStrike" baseline="0" dirty="0">
                <a:latin typeface="Arial" panose="020B0604020202020204" pitchFamily="34" charset="0"/>
              </a:rPr>
              <a:t>ost fire departments adopt NFPA standards as part of their standard operating procedures. </a:t>
            </a:r>
          </a:p>
          <a:p>
            <a:r>
              <a:rPr lang="en-US" dirty="0"/>
              <a:t>T</a:t>
            </a:r>
            <a:r>
              <a:rPr lang="en-US" u="none" strike="noStrike" baseline="0" dirty="0">
                <a:latin typeface="Arial" panose="020B0604020202020204" pitchFamily="34" charset="0"/>
              </a:rPr>
              <a:t>echnicians may be requested to provide medical support at the scene of a fire, most often to triage, treat, and transport patients, including injured firefighters. </a:t>
            </a:r>
          </a:p>
          <a:p>
            <a:r>
              <a:rPr lang="en-US" dirty="0"/>
              <a:t>M</a:t>
            </a:r>
            <a:r>
              <a:rPr lang="en-US" u="none" strike="noStrike" baseline="0" dirty="0">
                <a:latin typeface="Arial" panose="020B0604020202020204" pitchFamily="34" charset="0"/>
              </a:rPr>
              <a:t>ay be asked to assist with firefighter rehabilitation, a process that involves monitoring the medical condition of firefighters following a work period and identifying those who are medically fit to return to duty</a:t>
            </a:r>
          </a:p>
          <a:p>
            <a:pPr lvl="1"/>
            <a:r>
              <a:rPr lang="en-US" dirty="0"/>
              <a:t>F</a:t>
            </a:r>
            <a:r>
              <a:rPr lang="en-US" u="none" strike="noStrike" baseline="0" dirty="0">
                <a:latin typeface="Arial" panose="020B0604020202020204" pitchFamily="34" charset="0"/>
              </a:rPr>
              <a:t>irefighter rehabilitation should occur at any fire or prolonged rescue scene in which on-scene activities potentially exceed a safe level of physical or mental endurance.</a:t>
            </a:r>
          </a:p>
        </p:txBody>
      </p:sp>
      <p:pic>
        <p:nvPicPr>
          <p:cNvPr id="4" name="Picture 3"/>
          <p:cNvPicPr>
            <a:picLocks noChangeAspect="1"/>
          </p:cNvPicPr>
          <p:nvPr/>
        </p:nvPicPr>
        <p:blipFill>
          <a:blip r:embed="rId2"/>
          <a:stretch>
            <a:fillRect/>
          </a:stretch>
        </p:blipFill>
        <p:spPr>
          <a:xfrm>
            <a:off x="9967604" y="449547"/>
            <a:ext cx="1359526" cy="1365622"/>
          </a:xfrm>
          <a:prstGeom prst="rect">
            <a:avLst/>
          </a:prstGeom>
        </p:spPr>
      </p:pic>
      <p:sp>
        <p:nvSpPr>
          <p:cNvPr id="5" name="TextBox 4"/>
          <p:cNvSpPr txBox="1"/>
          <p:nvPr/>
        </p:nvSpPr>
        <p:spPr>
          <a:xfrm>
            <a:off x="10272405" y="892289"/>
            <a:ext cx="1054725" cy="461665"/>
          </a:xfrm>
          <a:prstGeom prst="rect">
            <a:avLst/>
          </a:prstGeom>
          <a:noFill/>
        </p:spPr>
        <p:txBody>
          <a:bodyPr wrap="square" rtlCol="0">
            <a:spAutoFit/>
          </a:bodyPr>
          <a:lstStyle/>
          <a:p>
            <a:r>
              <a:rPr lang="en-US" sz="2400" b="1" dirty="0"/>
              <a:t>34-2</a:t>
            </a:r>
          </a:p>
        </p:txBody>
      </p:sp>
    </p:spTree>
    <p:extLst>
      <p:ext uri="{BB962C8B-B14F-4D97-AF65-F5344CB8AC3E}">
        <p14:creationId xmlns:p14="http://schemas.microsoft.com/office/powerpoint/2010/main" val="346254181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D44B458-36AE-4E1E-9947-4274257B81BE}"/>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Fire Ground Operations</a:t>
            </a:r>
          </a:p>
        </p:txBody>
      </p:sp>
      <p:sp>
        <p:nvSpPr>
          <p:cNvPr id="3" name="Text Placeholder 2">
            <a:extLst>
              <a:ext uri="{FF2B5EF4-FFF2-40B4-BE49-F238E27FC236}">
                <a16:creationId xmlns:a16="http://schemas.microsoft.com/office/drawing/2014/main" xmlns="" id="{C19C1536-417F-4BCD-9736-326F3F58FC65}"/>
              </a:ext>
            </a:extLst>
          </p:cNvPr>
          <p:cNvSpPr>
            <a:spLocks noGrp="1"/>
          </p:cNvSpPr>
          <p:nvPr>
            <p:ph type="body" idx="1"/>
          </p:nvPr>
        </p:nvSpPr>
        <p:spPr/>
        <p:txBody>
          <a:bodyPr>
            <a:normAutofit fontScale="92500" lnSpcReduction="20000"/>
          </a:bodyPr>
          <a:lstStyle/>
          <a:p>
            <a:pPr marR="0" lvl="0" rtl="0"/>
            <a:r>
              <a:rPr lang="en-US" u="none" strike="noStrike" baseline="0" dirty="0">
                <a:latin typeface="Arial" panose="020B0604020202020204" pitchFamily="34" charset="0"/>
              </a:rPr>
              <a:t>Fire ground operations focus on the following key tasks: (listed from highest priority to lowest priority)</a:t>
            </a:r>
          </a:p>
          <a:p>
            <a:pPr marL="914400" lvl="1" indent="-457200">
              <a:buFont typeface="+mj-lt"/>
              <a:buAutoNum type="arabicPeriod"/>
            </a:pPr>
            <a:r>
              <a:rPr lang="en-US" u="none" strike="noStrike" baseline="0" dirty="0">
                <a:latin typeface="Arial" panose="020B0604020202020204" pitchFamily="34" charset="0"/>
              </a:rPr>
              <a:t>Size-up</a:t>
            </a:r>
            <a:endParaRPr lang="en-US" dirty="0"/>
          </a:p>
          <a:p>
            <a:pPr lvl="2"/>
            <a:r>
              <a:rPr lang="en-US" u="none" strike="noStrike" baseline="0" dirty="0">
                <a:latin typeface="Arial" panose="020B0604020202020204" pitchFamily="34" charset="0"/>
              </a:rPr>
              <a:t>Identifying building size and type of construction and whether flames are visible</a:t>
            </a:r>
          </a:p>
          <a:p>
            <a:pPr marL="914400" lvl="1" indent="-457200">
              <a:buFont typeface="+mj-lt"/>
              <a:buAutoNum type="arabicPeriod"/>
            </a:pPr>
            <a:r>
              <a:rPr lang="en-US" u="none" strike="noStrike" baseline="0" dirty="0">
                <a:latin typeface="Arial" panose="020B0604020202020204" pitchFamily="34" charset="0"/>
              </a:rPr>
              <a:t>Accountability</a:t>
            </a:r>
          </a:p>
          <a:p>
            <a:pPr lvl="2"/>
            <a:r>
              <a:rPr lang="en-US" u="none" strike="noStrike" baseline="0" dirty="0">
                <a:latin typeface="Arial" panose="020B0604020202020204" pitchFamily="34" charset="0"/>
              </a:rPr>
              <a:t>Identifying the locations of people within the scene</a:t>
            </a:r>
          </a:p>
          <a:p>
            <a:pPr marL="914400" lvl="1" indent="-457200">
              <a:buFont typeface="+mj-lt"/>
              <a:buAutoNum type="arabicPeriod"/>
            </a:pPr>
            <a:r>
              <a:rPr lang="en-US" u="none" strike="noStrike" baseline="0" dirty="0">
                <a:latin typeface="Arial" panose="020B0604020202020204" pitchFamily="34" charset="0"/>
              </a:rPr>
              <a:t>Rescue/life safety</a:t>
            </a:r>
          </a:p>
          <a:p>
            <a:pPr lvl="2"/>
            <a:r>
              <a:rPr lang="en-US" u="none" strike="noStrike" baseline="0" dirty="0">
                <a:latin typeface="Arial" panose="020B0604020202020204" pitchFamily="34" charset="0"/>
              </a:rPr>
              <a:t>Helping people</a:t>
            </a:r>
          </a:p>
          <a:p>
            <a:pPr marL="914400" lvl="1" indent="-457200">
              <a:buFont typeface="+mj-lt"/>
              <a:buAutoNum type="arabicPeriod"/>
            </a:pPr>
            <a:r>
              <a:rPr lang="en-US" u="none" strike="noStrike" baseline="0" dirty="0">
                <a:latin typeface="Arial" panose="020B0604020202020204" pitchFamily="34" charset="0"/>
              </a:rPr>
              <a:t>Confinement</a:t>
            </a:r>
          </a:p>
          <a:p>
            <a:pPr lvl="2"/>
            <a:r>
              <a:rPr lang="en-US" u="none" strike="noStrike" baseline="0" dirty="0">
                <a:latin typeface="Arial" panose="020B0604020202020204" pitchFamily="34" charset="0"/>
              </a:rPr>
              <a:t>Keeping the fire contained and from damaging other structures</a:t>
            </a:r>
          </a:p>
          <a:p>
            <a:pPr marL="914400" lvl="1" indent="-457200">
              <a:buFont typeface="+mj-lt"/>
              <a:buAutoNum type="arabicPeriod"/>
            </a:pPr>
            <a:r>
              <a:rPr lang="en-US" u="none" strike="noStrike" baseline="0" dirty="0">
                <a:latin typeface="Arial" panose="020B0604020202020204" pitchFamily="34" charset="0"/>
              </a:rPr>
              <a:t>Control</a:t>
            </a:r>
          </a:p>
          <a:p>
            <a:pPr lvl="2"/>
            <a:r>
              <a:rPr lang="en-US" u="none" strike="noStrike" baseline="0" dirty="0">
                <a:latin typeface="Arial" panose="020B0604020202020204" pitchFamily="34" charset="0"/>
              </a:rPr>
              <a:t>Extinguishing the fire</a:t>
            </a:r>
          </a:p>
          <a:p>
            <a:pPr marL="914400" lvl="1" indent="-457200">
              <a:buFont typeface="+mj-lt"/>
              <a:buAutoNum type="arabicPeriod"/>
            </a:pPr>
            <a:r>
              <a:rPr lang="en-US" u="none" strike="noStrike" baseline="0" dirty="0">
                <a:latin typeface="Arial" panose="020B0604020202020204" pitchFamily="34" charset="0"/>
              </a:rPr>
              <a:t>Ventilation</a:t>
            </a:r>
          </a:p>
          <a:p>
            <a:pPr lvl="2"/>
            <a:r>
              <a:rPr lang="en-US" u="none" strike="noStrike" baseline="0" dirty="0">
                <a:latin typeface="Arial" panose="020B0604020202020204" pitchFamily="34" charset="0"/>
              </a:rPr>
              <a:t>Making an opening in the structure to allow flames, smoke, and toxic vapors to exhaust</a:t>
            </a:r>
          </a:p>
          <a:p>
            <a:pPr marL="914400" lvl="1" indent="-457200">
              <a:buFont typeface="+mj-lt"/>
              <a:buAutoNum type="arabicPeriod"/>
            </a:pPr>
            <a:r>
              <a:rPr lang="en-US" dirty="0"/>
              <a:t>Property conservation</a:t>
            </a:r>
          </a:p>
          <a:p>
            <a:pPr marL="914400" lvl="1" indent="-457200">
              <a:buFont typeface="+mj-lt"/>
              <a:buAutoNum type="arabicPeriod"/>
            </a:pPr>
            <a:endParaRPr lang="en-US" u="none" strike="noStrike" baseline="0" dirty="0">
              <a:latin typeface="Arial" panose="020B0604020202020204" pitchFamily="34" charset="0"/>
            </a:endParaRPr>
          </a:p>
        </p:txBody>
      </p:sp>
      <p:pic>
        <p:nvPicPr>
          <p:cNvPr id="4" name="Picture 3"/>
          <p:cNvPicPr>
            <a:picLocks noChangeAspect="1"/>
          </p:cNvPicPr>
          <p:nvPr/>
        </p:nvPicPr>
        <p:blipFill>
          <a:blip r:embed="rId2"/>
          <a:stretch>
            <a:fillRect/>
          </a:stretch>
        </p:blipFill>
        <p:spPr>
          <a:xfrm>
            <a:off x="9967604" y="449547"/>
            <a:ext cx="1359526" cy="1365622"/>
          </a:xfrm>
          <a:prstGeom prst="rect">
            <a:avLst/>
          </a:prstGeom>
        </p:spPr>
      </p:pic>
      <p:sp>
        <p:nvSpPr>
          <p:cNvPr id="5" name="TextBox 4"/>
          <p:cNvSpPr txBox="1"/>
          <p:nvPr/>
        </p:nvSpPr>
        <p:spPr>
          <a:xfrm>
            <a:off x="10272405" y="892289"/>
            <a:ext cx="1054725" cy="461665"/>
          </a:xfrm>
          <a:prstGeom prst="rect">
            <a:avLst/>
          </a:prstGeom>
          <a:noFill/>
        </p:spPr>
        <p:txBody>
          <a:bodyPr wrap="square" rtlCol="0">
            <a:spAutoFit/>
          </a:bodyPr>
          <a:lstStyle/>
          <a:p>
            <a:r>
              <a:rPr lang="en-US" sz="2400" b="1" dirty="0"/>
              <a:t>34-2</a:t>
            </a:r>
          </a:p>
        </p:txBody>
      </p:sp>
    </p:spTree>
    <p:extLst>
      <p:ext uri="{BB962C8B-B14F-4D97-AF65-F5344CB8AC3E}">
        <p14:creationId xmlns:p14="http://schemas.microsoft.com/office/powerpoint/2010/main" val="174568149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9B0265F-D2E9-49DF-BD48-CADAF82C9218}"/>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Fire Ground Operations</a:t>
            </a:r>
          </a:p>
        </p:txBody>
      </p:sp>
      <p:sp>
        <p:nvSpPr>
          <p:cNvPr id="3" name="Text Placeholder 2">
            <a:extLst>
              <a:ext uri="{FF2B5EF4-FFF2-40B4-BE49-F238E27FC236}">
                <a16:creationId xmlns:a16="http://schemas.microsoft.com/office/drawing/2014/main" xmlns="" id="{34693D88-998C-4E55-A4EF-4ABC840C371D}"/>
              </a:ext>
            </a:extLst>
          </p:cNvPr>
          <p:cNvSpPr>
            <a:spLocks noGrp="1"/>
          </p:cNvSpPr>
          <p:nvPr>
            <p:ph type="body" idx="1"/>
          </p:nvPr>
        </p:nvSpPr>
        <p:spPr/>
        <p:txBody>
          <a:bodyPr>
            <a:normAutofit/>
          </a:bodyPr>
          <a:lstStyle/>
          <a:p>
            <a:pPr marR="0" lvl="0" rtl="0"/>
            <a:r>
              <a:rPr lang="en-US" sz="2400" dirty="0"/>
              <a:t>I</a:t>
            </a:r>
            <a:r>
              <a:rPr lang="en-US" sz="2400" u="none" strike="noStrike" baseline="0" dirty="0">
                <a:latin typeface="Arial" panose="020B0604020202020204" pitchFamily="34" charset="0"/>
              </a:rPr>
              <a:t>f you arrive at the scene of a fire before they do,</a:t>
            </a:r>
            <a:r>
              <a:rPr lang="en-US" sz="2400" u="none" strike="noStrike" dirty="0">
                <a:latin typeface="Arial" panose="020B0604020202020204" pitchFamily="34" charset="0"/>
              </a:rPr>
              <a:t> </a:t>
            </a:r>
            <a:r>
              <a:rPr lang="en-US" sz="2400" u="none" strike="noStrike" baseline="0" dirty="0">
                <a:latin typeface="Arial" panose="020B0604020202020204" pitchFamily="34" charset="0"/>
              </a:rPr>
              <a:t>report the fire,</a:t>
            </a:r>
            <a:r>
              <a:rPr lang="en-US" sz="2400" u="none" strike="noStrike" dirty="0">
                <a:latin typeface="Arial" panose="020B0604020202020204" pitchFamily="34" charset="0"/>
              </a:rPr>
              <a:t> i</a:t>
            </a:r>
            <a:r>
              <a:rPr lang="en-US" sz="2400" u="none" strike="noStrike" baseline="0" dirty="0"/>
              <a:t>ncluding</a:t>
            </a:r>
            <a:r>
              <a:rPr lang="en-US" sz="2400" u="none" strike="noStrike" dirty="0"/>
              <a:t> the following information</a:t>
            </a:r>
            <a:r>
              <a:rPr lang="en-US" sz="2400" u="none" strike="noStrike" baseline="0" dirty="0"/>
              <a:t>:</a:t>
            </a:r>
          </a:p>
          <a:p>
            <a:pPr lvl="1"/>
            <a:r>
              <a:rPr lang="en-US" sz="2200" dirty="0"/>
              <a:t>E</a:t>
            </a:r>
            <a:r>
              <a:rPr lang="en-US" sz="2200" u="none" strike="noStrike" baseline="0" dirty="0"/>
              <a:t>xact location</a:t>
            </a:r>
          </a:p>
          <a:p>
            <a:pPr lvl="1"/>
            <a:r>
              <a:rPr lang="en-US" sz="2200" dirty="0"/>
              <a:t>T</a:t>
            </a:r>
            <a:r>
              <a:rPr lang="en-US" sz="2200" u="none" strike="noStrike" baseline="0" dirty="0"/>
              <a:t>he type of structure involved</a:t>
            </a:r>
          </a:p>
          <a:p>
            <a:pPr lvl="2"/>
            <a:r>
              <a:rPr lang="en-US" sz="2000" u="none" strike="noStrike" baseline="0" dirty="0">
                <a:latin typeface="Arial" panose="020B0604020202020204" pitchFamily="34" charset="0"/>
              </a:rPr>
              <a:t>Residence (including general size, such as large or small)</a:t>
            </a:r>
          </a:p>
          <a:p>
            <a:pPr lvl="2"/>
            <a:r>
              <a:rPr lang="en-US" sz="2000" u="none" strike="noStrike" baseline="0" dirty="0">
                <a:latin typeface="Arial" panose="020B0604020202020204" pitchFamily="34" charset="0"/>
              </a:rPr>
              <a:t>Apartments (includes multi-unit dwellings)</a:t>
            </a:r>
          </a:p>
          <a:p>
            <a:pPr lvl="2"/>
            <a:r>
              <a:rPr lang="en-US" sz="2000" u="none" strike="noStrike" baseline="0" dirty="0">
                <a:latin typeface="Arial" panose="020B0604020202020204" pitchFamily="34" charset="0"/>
              </a:rPr>
              <a:t>Commercial (such as warehouses, stores, or office building)</a:t>
            </a:r>
          </a:p>
          <a:p>
            <a:pPr lvl="2"/>
            <a:r>
              <a:rPr lang="en-US" sz="2000" u="none" strike="noStrike" baseline="0" dirty="0">
                <a:latin typeface="Arial" panose="020B0604020202020204" pitchFamily="34" charset="0"/>
              </a:rPr>
              <a:t>High rise (four floors or taller)</a:t>
            </a:r>
          </a:p>
        </p:txBody>
      </p:sp>
      <p:pic>
        <p:nvPicPr>
          <p:cNvPr id="4" name="Picture 3"/>
          <p:cNvPicPr>
            <a:picLocks noChangeAspect="1"/>
          </p:cNvPicPr>
          <p:nvPr/>
        </p:nvPicPr>
        <p:blipFill>
          <a:blip r:embed="rId2"/>
          <a:stretch>
            <a:fillRect/>
          </a:stretch>
        </p:blipFill>
        <p:spPr>
          <a:xfrm>
            <a:off x="9967604" y="449547"/>
            <a:ext cx="1359526" cy="1365622"/>
          </a:xfrm>
          <a:prstGeom prst="rect">
            <a:avLst/>
          </a:prstGeom>
        </p:spPr>
      </p:pic>
      <p:sp>
        <p:nvSpPr>
          <p:cNvPr id="5" name="TextBox 4"/>
          <p:cNvSpPr txBox="1"/>
          <p:nvPr/>
        </p:nvSpPr>
        <p:spPr>
          <a:xfrm>
            <a:off x="10272405" y="892289"/>
            <a:ext cx="1054725" cy="461665"/>
          </a:xfrm>
          <a:prstGeom prst="rect">
            <a:avLst/>
          </a:prstGeom>
          <a:noFill/>
        </p:spPr>
        <p:txBody>
          <a:bodyPr wrap="square" rtlCol="0">
            <a:spAutoFit/>
          </a:bodyPr>
          <a:lstStyle/>
          <a:p>
            <a:r>
              <a:rPr lang="en-US" sz="2400" b="1" dirty="0"/>
              <a:t>34-2</a:t>
            </a:r>
          </a:p>
        </p:txBody>
      </p:sp>
    </p:spTree>
    <p:extLst>
      <p:ext uri="{BB962C8B-B14F-4D97-AF65-F5344CB8AC3E}">
        <p14:creationId xmlns:p14="http://schemas.microsoft.com/office/powerpoint/2010/main" val="210808010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B52442-FA02-46EF-BF70-2B138F0138FB}"/>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Fire Ground Operations</a:t>
            </a:r>
          </a:p>
        </p:txBody>
      </p:sp>
      <p:sp>
        <p:nvSpPr>
          <p:cNvPr id="3" name="Text Placeholder 2">
            <a:extLst>
              <a:ext uri="{FF2B5EF4-FFF2-40B4-BE49-F238E27FC236}">
                <a16:creationId xmlns:a16="http://schemas.microsoft.com/office/drawing/2014/main" xmlns="" id="{D6EA8B90-45AD-41FB-87BA-3E9D44E67F33}"/>
              </a:ext>
            </a:extLst>
          </p:cNvPr>
          <p:cNvSpPr>
            <a:spLocks noGrp="1"/>
          </p:cNvSpPr>
          <p:nvPr>
            <p:ph type="body" idx="1"/>
          </p:nvPr>
        </p:nvSpPr>
        <p:spPr/>
        <p:txBody>
          <a:bodyPr/>
          <a:lstStyle/>
          <a:p>
            <a:pPr marR="0" lvl="0" rtl="0"/>
            <a:r>
              <a:rPr lang="en-US" u="none" strike="noStrike" baseline="0" dirty="0">
                <a:latin typeface="Arial" panose="020B0604020202020204" pitchFamily="34" charset="0"/>
              </a:rPr>
              <a:t>Provide basic information about the current fire conditions using the following common terms:</a:t>
            </a:r>
          </a:p>
          <a:p>
            <a:pPr lvl="1"/>
            <a:r>
              <a:rPr lang="en-US" u="none" strike="noStrike" baseline="0" dirty="0">
                <a:latin typeface="Arial" panose="020B0604020202020204" pitchFamily="34" charset="0"/>
              </a:rPr>
              <a:t>Fire showing (flames are visible)</a:t>
            </a:r>
          </a:p>
          <a:p>
            <a:pPr lvl="1"/>
            <a:r>
              <a:rPr lang="en-US" u="none" strike="noStrike" baseline="0" dirty="0">
                <a:latin typeface="Arial" panose="020B0604020202020204" pitchFamily="34" charset="0"/>
              </a:rPr>
              <a:t>Smoke showing (smoke is visible)</a:t>
            </a:r>
          </a:p>
          <a:p>
            <a:pPr lvl="1"/>
            <a:r>
              <a:rPr lang="en-US" u="none" strike="noStrike" baseline="0" dirty="0">
                <a:latin typeface="Arial" panose="020B0604020202020204" pitchFamily="34" charset="0"/>
              </a:rPr>
              <a:t>Nothing showing (neither flames nor smoke is visible)</a:t>
            </a:r>
          </a:p>
        </p:txBody>
      </p:sp>
      <p:pic>
        <p:nvPicPr>
          <p:cNvPr id="4" name="Picture 3"/>
          <p:cNvPicPr>
            <a:picLocks noChangeAspect="1"/>
          </p:cNvPicPr>
          <p:nvPr/>
        </p:nvPicPr>
        <p:blipFill>
          <a:blip r:embed="rId2"/>
          <a:stretch>
            <a:fillRect/>
          </a:stretch>
        </p:blipFill>
        <p:spPr>
          <a:xfrm>
            <a:off x="9967604" y="449547"/>
            <a:ext cx="1359526" cy="1365622"/>
          </a:xfrm>
          <a:prstGeom prst="rect">
            <a:avLst/>
          </a:prstGeom>
        </p:spPr>
      </p:pic>
      <p:sp>
        <p:nvSpPr>
          <p:cNvPr id="5" name="TextBox 4"/>
          <p:cNvSpPr txBox="1"/>
          <p:nvPr/>
        </p:nvSpPr>
        <p:spPr>
          <a:xfrm>
            <a:off x="10272405" y="892289"/>
            <a:ext cx="1054725" cy="461665"/>
          </a:xfrm>
          <a:prstGeom prst="rect">
            <a:avLst/>
          </a:prstGeom>
          <a:noFill/>
        </p:spPr>
        <p:txBody>
          <a:bodyPr wrap="square" rtlCol="0">
            <a:spAutoFit/>
          </a:bodyPr>
          <a:lstStyle/>
          <a:p>
            <a:r>
              <a:rPr lang="en-US" sz="2400" b="1" dirty="0"/>
              <a:t>34-2</a:t>
            </a:r>
          </a:p>
        </p:txBody>
      </p:sp>
    </p:spTree>
    <p:extLst>
      <p:ext uri="{BB962C8B-B14F-4D97-AF65-F5344CB8AC3E}">
        <p14:creationId xmlns:p14="http://schemas.microsoft.com/office/powerpoint/2010/main" val="210632227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AE91FAE-AFBF-47CC-9EB9-F1625E803804}"/>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Fire Ground Operations </a:t>
            </a:r>
          </a:p>
        </p:txBody>
      </p:sp>
      <p:sp>
        <p:nvSpPr>
          <p:cNvPr id="3" name="Text Placeholder 2">
            <a:extLst>
              <a:ext uri="{FF2B5EF4-FFF2-40B4-BE49-F238E27FC236}">
                <a16:creationId xmlns:a16="http://schemas.microsoft.com/office/drawing/2014/main" xmlns="" id="{A4F3BC47-86A9-4A2F-B8FB-B500F8252EEB}"/>
              </a:ext>
            </a:extLst>
          </p:cNvPr>
          <p:cNvSpPr>
            <a:spLocks noGrp="1"/>
          </p:cNvSpPr>
          <p:nvPr>
            <p:ph type="body" idx="1"/>
          </p:nvPr>
        </p:nvSpPr>
        <p:spPr/>
        <p:txBody>
          <a:bodyPr>
            <a:normAutofit/>
          </a:bodyPr>
          <a:lstStyle/>
          <a:p>
            <a:pPr marR="0" lvl="0" rtl="0"/>
            <a:r>
              <a:rPr lang="en-US" u="none" strike="noStrike" baseline="0" dirty="0">
                <a:latin typeface="Arial" panose="020B0604020202020204" pitchFamily="34" charset="0"/>
              </a:rPr>
              <a:t>While you await the arrival of firefighters, attempt to gather information from witnesses or people evacuating the building. </a:t>
            </a:r>
          </a:p>
          <a:p>
            <a:pPr marR="0" lvl="0" rtl="0"/>
            <a:r>
              <a:rPr lang="en-US" u="none" strike="noStrike" baseline="0" dirty="0">
                <a:latin typeface="Arial" panose="020B0604020202020204" pitchFamily="34" charset="0"/>
              </a:rPr>
              <a:t>Among the questions to ask are the following:</a:t>
            </a:r>
          </a:p>
          <a:p>
            <a:pPr lvl="1"/>
            <a:r>
              <a:rPr lang="en-US" u="none" strike="noStrike" baseline="0" dirty="0">
                <a:latin typeface="Arial" panose="020B0604020202020204" pitchFamily="34" charset="0"/>
              </a:rPr>
              <a:t>Is everyone out of the building? How do you know?</a:t>
            </a:r>
          </a:p>
          <a:p>
            <a:pPr lvl="1"/>
            <a:r>
              <a:rPr lang="en-US" u="none" strike="noStrike" baseline="0" dirty="0">
                <a:latin typeface="Arial" panose="020B0604020202020204" pitchFamily="34" charset="0"/>
              </a:rPr>
              <a:t>How many people are still inside the building? How do you know?</a:t>
            </a:r>
          </a:p>
          <a:p>
            <a:pPr lvl="1"/>
            <a:r>
              <a:rPr lang="en-US" u="none" strike="noStrike" baseline="0" dirty="0">
                <a:latin typeface="Arial" panose="020B0604020202020204" pitchFamily="34" charset="0"/>
              </a:rPr>
              <a:t>Where in the building are the people located? How do you know?</a:t>
            </a:r>
          </a:p>
          <a:p>
            <a:pPr lvl="1"/>
            <a:r>
              <a:rPr lang="en-US" u="none" strike="noStrike" baseline="0" dirty="0">
                <a:latin typeface="Arial" panose="020B0604020202020204" pitchFamily="34" charset="0"/>
              </a:rPr>
              <a:t>Exactly where in the building is the fire located? How do you know?</a:t>
            </a:r>
          </a:p>
          <a:p>
            <a:pPr lvl="1"/>
            <a:r>
              <a:rPr lang="en-US" u="none" strike="noStrike" baseline="0" dirty="0">
                <a:latin typeface="Arial" panose="020B0604020202020204" pitchFamily="34" charset="0"/>
              </a:rPr>
              <a:t>Provide this information to the first fire officer to arrive on scene because it can save precious time and might save lives.</a:t>
            </a:r>
          </a:p>
        </p:txBody>
      </p:sp>
      <p:pic>
        <p:nvPicPr>
          <p:cNvPr id="4" name="Picture 3"/>
          <p:cNvPicPr>
            <a:picLocks noChangeAspect="1"/>
          </p:cNvPicPr>
          <p:nvPr/>
        </p:nvPicPr>
        <p:blipFill>
          <a:blip r:embed="rId2"/>
          <a:stretch>
            <a:fillRect/>
          </a:stretch>
        </p:blipFill>
        <p:spPr>
          <a:xfrm>
            <a:off x="9967604" y="449547"/>
            <a:ext cx="1359526" cy="1365622"/>
          </a:xfrm>
          <a:prstGeom prst="rect">
            <a:avLst/>
          </a:prstGeom>
        </p:spPr>
      </p:pic>
      <p:sp>
        <p:nvSpPr>
          <p:cNvPr id="5" name="TextBox 4"/>
          <p:cNvSpPr txBox="1"/>
          <p:nvPr/>
        </p:nvSpPr>
        <p:spPr>
          <a:xfrm>
            <a:off x="10272405" y="892289"/>
            <a:ext cx="1054725" cy="461665"/>
          </a:xfrm>
          <a:prstGeom prst="rect">
            <a:avLst/>
          </a:prstGeom>
          <a:noFill/>
        </p:spPr>
        <p:txBody>
          <a:bodyPr wrap="square" rtlCol="0">
            <a:spAutoFit/>
          </a:bodyPr>
          <a:lstStyle/>
          <a:p>
            <a:r>
              <a:rPr lang="en-US" sz="2400" b="1" dirty="0"/>
              <a:t>34-2</a:t>
            </a:r>
          </a:p>
        </p:txBody>
      </p:sp>
    </p:spTree>
    <p:extLst>
      <p:ext uri="{BB962C8B-B14F-4D97-AF65-F5344CB8AC3E}">
        <p14:creationId xmlns:p14="http://schemas.microsoft.com/office/powerpoint/2010/main" val="52263741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3B1D2A7-6C35-4C79-9A6B-19C759E55647}"/>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Fire Ground Operations</a:t>
            </a:r>
          </a:p>
        </p:txBody>
      </p:sp>
      <p:sp>
        <p:nvSpPr>
          <p:cNvPr id="3" name="Text Placeholder 2">
            <a:extLst>
              <a:ext uri="{FF2B5EF4-FFF2-40B4-BE49-F238E27FC236}">
                <a16:creationId xmlns:a16="http://schemas.microsoft.com/office/drawing/2014/main" xmlns="" id="{2DE7502B-64C7-4F6B-B33D-98537C33C279}"/>
              </a:ext>
            </a:extLst>
          </p:cNvPr>
          <p:cNvSpPr>
            <a:spLocks noGrp="1"/>
          </p:cNvSpPr>
          <p:nvPr>
            <p:ph type="body" idx="1"/>
          </p:nvPr>
        </p:nvSpPr>
        <p:spPr/>
        <p:txBody>
          <a:bodyPr>
            <a:normAutofit/>
          </a:bodyPr>
          <a:lstStyle/>
          <a:p>
            <a:pPr marR="0" lvl="0" rtl="0"/>
            <a:r>
              <a:rPr lang="en-US" u="none" strike="noStrike" baseline="0" dirty="0">
                <a:latin typeface="Arial" panose="020B0604020202020204" pitchFamily="34" charset="0"/>
              </a:rPr>
              <a:t>Firefighting is strenuous, even life-threatening work. </a:t>
            </a:r>
          </a:p>
          <a:p>
            <a:pPr lvl="1"/>
            <a:r>
              <a:rPr lang="en-US" u="none" strike="noStrike" baseline="0" dirty="0">
                <a:latin typeface="Arial" panose="020B0604020202020204" pitchFamily="34" charset="0"/>
              </a:rPr>
              <a:t>According to the NFPA, tens of thousands of firefighters are injured each year, and approximately 100 firefighters are killed in the line of duty. </a:t>
            </a:r>
          </a:p>
          <a:p>
            <a:pPr marR="0" lvl="0" rtl="0"/>
            <a:r>
              <a:rPr lang="en-US" u="none" strike="noStrike" baseline="0" dirty="0">
                <a:latin typeface="Arial" panose="020B0604020202020204" pitchFamily="34" charset="0"/>
              </a:rPr>
              <a:t>When firefighters are injured, they will be evacuated as quickly as possible.</a:t>
            </a:r>
          </a:p>
          <a:p>
            <a:pPr marR="0" lvl="0" rtl="0"/>
            <a:r>
              <a:rPr lang="en-US" u="none" strike="noStrike" baseline="0" dirty="0">
                <a:latin typeface="Arial" panose="020B0604020202020204" pitchFamily="34" charset="0"/>
              </a:rPr>
              <a:t>Firefighters wear PPE, including a self-contained breathing apparatus (SCBA). </a:t>
            </a:r>
          </a:p>
          <a:p>
            <a:pPr lvl="1"/>
            <a:r>
              <a:rPr lang="en-US" u="none" strike="noStrike" baseline="0" dirty="0">
                <a:latin typeface="Arial" panose="020B0604020202020204" pitchFamily="34" charset="0"/>
              </a:rPr>
              <a:t>To effectively treat an injured firefighter, you will likely need to remove this equipment. </a:t>
            </a:r>
          </a:p>
        </p:txBody>
      </p:sp>
      <p:pic>
        <p:nvPicPr>
          <p:cNvPr id="4" name="Picture 3"/>
          <p:cNvPicPr>
            <a:picLocks noChangeAspect="1"/>
          </p:cNvPicPr>
          <p:nvPr/>
        </p:nvPicPr>
        <p:blipFill>
          <a:blip r:embed="rId2"/>
          <a:stretch>
            <a:fillRect/>
          </a:stretch>
        </p:blipFill>
        <p:spPr>
          <a:xfrm>
            <a:off x="9967604" y="468019"/>
            <a:ext cx="1359526" cy="1365622"/>
          </a:xfrm>
          <a:prstGeom prst="rect">
            <a:avLst/>
          </a:prstGeom>
        </p:spPr>
      </p:pic>
      <p:sp>
        <p:nvSpPr>
          <p:cNvPr id="5" name="TextBox 4"/>
          <p:cNvSpPr txBox="1"/>
          <p:nvPr/>
        </p:nvSpPr>
        <p:spPr>
          <a:xfrm>
            <a:off x="10272405" y="910761"/>
            <a:ext cx="1054725" cy="461665"/>
          </a:xfrm>
          <a:prstGeom prst="rect">
            <a:avLst/>
          </a:prstGeom>
          <a:noFill/>
        </p:spPr>
        <p:txBody>
          <a:bodyPr wrap="square" rtlCol="0">
            <a:spAutoFit/>
          </a:bodyPr>
          <a:lstStyle/>
          <a:p>
            <a:r>
              <a:rPr lang="en-US" sz="2400" b="1" dirty="0"/>
              <a:t>34-2</a:t>
            </a:r>
          </a:p>
        </p:txBody>
      </p:sp>
    </p:spTree>
    <p:extLst>
      <p:ext uri="{BB962C8B-B14F-4D97-AF65-F5344CB8AC3E}">
        <p14:creationId xmlns:p14="http://schemas.microsoft.com/office/powerpoint/2010/main" val="3312384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493C92-245D-4855-BDFD-2BA19951ED02}"/>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Chapter Overview</a:t>
            </a:r>
          </a:p>
        </p:txBody>
      </p:sp>
      <p:sp>
        <p:nvSpPr>
          <p:cNvPr id="3" name="Text Placeholder 2">
            <a:extLst>
              <a:ext uri="{FF2B5EF4-FFF2-40B4-BE49-F238E27FC236}">
                <a16:creationId xmlns:a16="http://schemas.microsoft.com/office/drawing/2014/main" xmlns="" id="{1AD7CECE-6D5E-43CF-A014-819C391DBE2C}"/>
              </a:ext>
            </a:extLst>
          </p:cNvPr>
          <p:cNvSpPr>
            <a:spLocks noGrp="1"/>
          </p:cNvSpPr>
          <p:nvPr>
            <p:ph type="body" idx="1"/>
          </p:nvPr>
        </p:nvSpPr>
        <p:spPr/>
        <p:txBody>
          <a:bodyPr>
            <a:normAutofit/>
          </a:bodyPr>
          <a:lstStyle/>
          <a:p>
            <a:pPr lvl="0"/>
            <a:r>
              <a:rPr lang="en-US" dirty="0"/>
              <a:t>Other topics covered in this chapter are community-based emergency response groups, rope rescues, terrorism, and basic fire ground operations. </a:t>
            </a:r>
          </a:p>
          <a:p>
            <a:pPr lvl="1"/>
            <a:r>
              <a:rPr lang="en-US" dirty="0"/>
              <a:t>This chapter covers indications for and the self-administration of nerve agent auto-injectors.</a:t>
            </a:r>
            <a:endParaRPr lang="en-US" u="none" strike="noStrike" baseline="0" dirty="0">
              <a:latin typeface="Arial" panose="020B0604020202020204" pitchFamily="34" charset="0"/>
            </a:endParaRPr>
          </a:p>
          <a:p>
            <a:pPr marR="0" lvl="0" rtl="0"/>
            <a:r>
              <a:rPr lang="en-US" u="none" strike="noStrike" baseline="0" dirty="0">
                <a:latin typeface="Arial" panose="020B0604020202020204" pitchFamily="34" charset="0"/>
              </a:rPr>
              <a:t>OEC technicians are encouraged to obtain additional training to meet the needs of their respective resort areas and communities.</a:t>
            </a:r>
          </a:p>
          <a:p>
            <a:pPr lvl="1"/>
            <a:r>
              <a:rPr lang="en-US" dirty="0"/>
              <a:t>Being aware of the information in this chapter is </a:t>
            </a:r>
            <a:r>
              <a:rPr lang="en-US" u="none" strike="noStrike" baseline="0" dirty="0">
                <a:latin typeface="Arial" panose="020B0604020202020204" pitchFamily="34" charset="0"/>
              </a:rPr>
              <a:t>required for achieving emergency first-responder status. </a:t>
            </a:r>
          </a:p>
        </p:txBody>
      </p:sp>
    </p:spTree>
    <p:extLst>
      <p:ext uri="{BB962C8B-B14F-4D97-AF65-F5344CB8AC3E}">
        <p14:creationId xmlns:p14="http://schemas.microsoft.com/office/powerpoint/2010/main" val="40501489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FCC4407-B370-4666-A543-2B81748E9785}"/>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Fire Ground Operations</a:t>
            </a:r>
          </a:p>
        </p:txBody>
      </p:sp>
      <p:sp>
        <p:nvSpPr>
          <p:cNvPr id="3" name="Text Placeholder 2">
            <a:extLst>
              <a:ext uri="{FF2B5EF4-FFF2-40B4-BE49-F238E27FC236}">
                <a16:creationId xmlns:a16="http://schemas.microsoft.com/office/drawing/2014/main" xmlns="" id="{2711A299-7095-451A-8705-0FB2FB4F9CC3}"/>
              </a:ext>
            </a:extLst>
          </p:cNvPr>
          <p:cNvSpPr>
            <a:spLocks noGrp="1"/>
          </p:cNvSpPr>
          <p:nvPr>
            <p:ph type="body" idx="1"/>
          </p:nvPr>
        </p:nvSpPr>
        <p:spPr/>
        <p:txBody>
          <a:bodyPr/>
          <a:lstStyle/>
          <a:p>
            <a:pPr marR="0" lvl="0" rtl="0"/>
            <a:r>
              <a:rPr lang="en-US" strike="noStrike" dirty="0">
                <a:latin typeface="Arial" panose="020B0604020202020204" pitchFamily="34" charset="0"/>
              </a:rPr>
              <a:t> </a:t>
            </a:r>
            <a:r>
              <a:rPr lang="en-US" u="dbl" strike="noStrike" dirty="0">
                <a:solidFill>
                  <a:srgbClr val="FF0000"/>
                </a:solidFill>
                <a:latin typeface="Arial" panose="020B0604020202020204" pitchFamily="34" charset="0"/>
              </a:rPr>
              <a:t>Crew Resource Management (CRM)</a:t>
            </a:r>
          </a:p>
          <a:p>
            <a:pPr lvl="1"/>
            <a:r>
              <a:rPr lang="en-US" dirty="0"/>
              <a:t>P</a:t>
            </a:r>
            <a:r>
              <a:rPr lang="en-US" u="none" strike="noStrike" baseline="0" dirty="0">
                <a:latin typeface="Arial" panose="020B0604020202020204" pitchFamily="34" charset="0"/>
              </a:rPr>
              <a:t>rogram that began in the early 1970s to attempt to decrease the number of airline crashes</a:t>
            </a:r>
          </a:p>
          <a:p>
            <a:pPr lvl="1"/>
            <a:r>
              <a:rPr lang="en-US" u="none" strike="noStrike" baseline="0" dirty="0">
                <a:latin typeface="Arial" panose="020B0604020202020204" pitchFamily="34" charset="0"/>
              </a:rPr>
              <a:t>There are many components to the program, but most can be applied to ALL emergency scenes. </a:t>
            </a:r>
          </a:p>
        </p:txBody>
      </p:sp>
      <p:pic>
        <p:nvPicPr>
          <p:cNvPr id="4" name="Picture 3"/>
          <p:cNvPicPr>
            <a:picLocks noChangeAspect="1"/>
          </p:cNvPicPr>
          <p:nvPr/>
        </p:nvPicPr>
        <p:blipFill>
          <a:blip r:embed="rId2"/>
          <a:stretch>
            <a:fillRect/>
          </a:stretch>
        </p:blipFill>
        <p:spPr>
          <a:xfrm>
            <a:off x="10203359" y="440311"/>
            <a:ext cx="1359526" cy="1365622"/>
          </a:xfrm>
          <a:prstGeom prst="rect">
            <a:avLst/>
          </a:prstGeom>
        </p:spPr>
      </p:pic>
      <p:sp>
        <p:nvSpPr>
          <p:cNvPr id="5" name="TextBox 4"/>
          <p:cNvSpPr txBox="1"/>
          <p:nvPr/>
        </p:nvSpPr>
        <p:spPr>
          <a:xfrm>
            <a:off x="10203359" y="892289"/>
            <a:ext cx="1359526" cy="461665"/>
          </a:xfrm>
          <a:prstGeom prst="rect">
            <a:avLst/>
          </a:prstGeom>
          <a:noFill/>
        </p:spPr>
        <p:txBody>
          <a:bodyPr wrap="square" rtlCol="0">
            <a:spAutoFit/>
          </a:bodyPr>
          <a:lstStyle/>
          <a:p>
            <a:pPr algn="ctr"/>
            <a:r>
              <a:rPr lang="en-US" sz="2400" b="1" dirty="0"/>
              <a:t>34-14</a:t>
            </a:r>
          </a:p>
        </p:txBody>
      </p:sp>
    </p:spTree>
    <p:extLst>
      <p:ext uri="{BB962C8B-B14F-4D97-AF65-F5344CB8AC3E}">
        <p14:creationId xmlns:p14="http://schemas.microsoft.com/office/powerpoint/2010/main" val="207823592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F93BB9A-60E2-4BA4-9C3E-A76A5F8E9D51}"/>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Fire Ground Operations</a:t>
            </a:r>
          </a:p>
        </p:txBody>
      </p:sp>
      <p:sp>
        <p:nvSpPr>
          <p:cNvPr id="3" name="Text Placeholder 2">
            <a:extLst>
              <a:ext uri="{FF2B5EF4-FFF2-40B4-BE49-F238E27FC236}">
                <a16:creationId xmlns:a16="http://schemas.microsoft.com/office/drawing/2014/main" xmlns="" id="{71583FC0-6882-4078-AE74-B5FB685744E3}"/>
              </a:ext>
            </a:extLst>
          </p:cNvPr>
          <p:cNvSpPr>
            <a:spLocks noGrp="1"/>
          </p:cNvSpPr>
          <p:nvPr>
            <p:ph type="body" idx="1"/>
          </p:nvPr>
        </p:nvSpPr>
        <p:spPr/>
        <p:txBody>
          <a:bodyPr>
            <a:normAutofit/>
          </a:bodyPr>
          <a:lstStyle/>
          <a:p>
            <a:r>
              <a:rPr lang="en-US" dirty="0"/>
              <a:t>CRM looks at four human factors referred to as the SHEL model: </a:t>
            </a:r>
          </a:p>
          <a:p>
            <a:pPr lvl="1"/>
            <a:r>
              <a:rPr lang="en-US" u="none" strike="noStrike" baseline="0" dirty="0">
                <a:latin typeface="Arial" panose="020B0604020202020204" pitchFamily="34" charset="0"/>
              </a:rPr>
              <a:t>S = Software refers to the basics of standard operating guidelines that are followed during emergency response.</a:t>
            </a:r>
          </a:p>
          <a:p>
            <a:pPr lvl="1"/>
            <a:r>
              <a:rPr lang="en-US" u="none" strike="noStrike" baseline="0" dirty="0">
                <a:latin typeface="Arial" panose="020B0604020202020204" pitchFamily="34" charset="0"/>
              </a:rPr>
              <a:t>H = Hardware is the equipment used during emergency response.</a:t>
            </a:r>
          </a:p>
          <a:p>
            <a:pPr lvl="1"/>
            <a:r>
              <a:rPr lang="en-US" u="none" strike="noStrike" baseline="0" dirty="0">
                <a:latin typeface="Arial" panose="020B0604020202020204" pitchFamily="34" charset="0"/>
              </a:rPr>
              <a:t>E = Environment includes weather, noise, terrain, and temperature.</a:t>
            </a:r>
          </a:p>
          <a:p>
            <a:pPr lvl="1"/>
            <a:r>
              <a:rPr lang="en-US" u="none" strike="noStrike" baseline="0" dirty="0">
                <a:latin typeface="Arial" panose="020B0604020202020204" pitchFamily="34" charset="0"/>
              </a:rPr>
              <a:t>L = Liveware refers to the people involved in the emergency response at all levels.</a:t>
            </a:r>
          </a:p>
          <a:p>
            <a:pPr marR="0" lvl="0" rtl="0"/>
            <a:r>
              <a:rPr lang="en-US" u="none" strike="noStrike" baseline="0" dirty="0">
                <a:latin typeface="Arial" panose="020B0604020202020204" pitchFamily="34" charset="0"/>
              </a:rPr>
              <a:t>CRM utilizes the principles of open communication and the ability of anyone at any skill level to communicate a concern to the incident commander. </a:t>
            </a:r>
          </a:p>
          <a:p>
            <a:pPr lvl="1"/>
            <a:r>
              <a:rPr lang="en-US" u="none" strike="noStrike" baseline="0" dirty="0">
                <a:latin typeface="Arial" panose="020B0604020202020204" pitchFamily="34" charset="0"/>
              </a:rPr>
              <a:t>In order for CRM to work, everyone must be diligent in their awareness and be open with communications of any deviations from safe practice. </a:t>
            </a:r>
          </a:p>
          <a:p>
            <a:pPr marR="0" lvl="1" rtl="0"/>
            <a:endParaRPr lang="en-US" u="none" strike="noStrike" baseline="0" dirty="0">
              <a:latin typeface="Arial" panose="020B0604020202020204" pitchFamily="34" charset="0"/>
            </a:endParaRPr>
          </a:p>
          <a:p>
            <a:pPr marR="0" lvl="1" rtl="0"/>
            <a:endParaRPr lang="en-US" u="none" strike="noStrike" baseline="0" dirty="0">
              <a:latin typeface="Arial" panose="020B0604020202020204" pitchFamily="34" charset="0"/>
            </a:endParaRPr>
          </a:p>
          <a:p>
            <a:pPr marR="0" lvl="1" rtl="0"/>
            <a:endParaRPr lang="en-US" u="none" strike="noStrike" baseline="0" dirty="0">
              <a:latin typeface="Arial" panose="020B0604020202020204" pitchFamily="34" charset="0"/>
            </a:endParaRPr>
          </a:p>
        </p:txBody>
      </p:sp>
      <p:pic>
        <p:nvPicPr>
          <p:cNvPr id="4" name="Picture 3"/>
          <p:cNvPicPr>
            <a:picLocks noChangeAspect="1"/>
          </p:cNvPicPr>
          <p:nvPr/>
        </p:nvPicPr>
        <p:blipFill>
          <a:blip r:embed="rId2"/>
          <a:stretch>
            <a:fillRect/>
          </a:stretch>
        </p:blipFill>
        <p:spPr>
          <a:xfrm>
            <a:off x="10203359" y="440311"/>
            <a:ext cx="1359526" cy="1365622"/>
          </a:xfrm>
          <a:prstGeom prst="rect">
            <a:avLst/>
          </a:prstGeom>
        </p:spPr>
      </p:pic>
      <p:sp>
        <p:nvSpPr>
          <p:cNvPr id="5" name="TextBox 4"/>
          <p:cNvSpPr txBox="1"/>
          <p:nvPr/>
        </p:nvSpPr>
        <p:spPr>
          <a:xfrm>
            <a:off x="10203359" y="892289"/>
            <a:ext cx="1359526" cy="461665"/>
          </a:xfrm>
          <a:prstGeom prst="rect">
            <a:avLst/>
          </a:prstGeom>
          <a:noFill/>
        </p:spPr>
        <p:txBody>
          <a:bodyPr wrap="square" rtlCol="0">
            <a:spAutoFit/>
          </a:bodyPr>
          <a:lstStyle/>
          <a:p>
            <a:pPr algn="ctr"/>
            <a:r>
              <a:rPr lang="en-US" sz="2400" b="1" dirty="0"/>
              <a:t>34-14</a:t>
            </a:r>
          </a:p>
        </p:txBody>
      </p:sp>
    </p:spTree>
    <p:extLst>
      <p:ext uri="{BB962C8B-B14F-4D97-AF65-F5344CB8AC3E}">
        <p14:creationId xmlns:p14="http://schemas.microsoft.com/office/powerpoint/2010/main" val="49053295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xmlns="" id="{5A8F3747-2B0C-A543-976C-719721FA9D78}"/>
              </a:ext>
            </a:extLst>
          </p:cNvPr>
          <p:cNvSpPr>
            <a:spLocks noGrp="1"/>
          </p:cNvSpPr>
          <p:nvPr>
            <p:ph type="body" sz="quarter" idx="10"/>
          </p:nvPr>
        </p:nvSpPr>
        <p:spPr/>
        <p:txBody>
          <a:bodyPr/>
          <a:lstStyle/>
          <a:p>
            <a:r>
              <a:rPr lang="en-US" dirty="0"/>
              <a:t>Case Study</a:t>
            </a:r>
          </a:p>
        </p:txBody>
      </p:sp>
    </p:spTree>
    <p:extLst>
      <p:ext uri="{BB962C8B-B14F-4D97-AF65-F5344CB8AC3E}">
        <p14:creationId xmlns:p14="http://schemas.microsoft.com/office/powerpoint/2010/main" val="1009339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2B17C31-8FF5-498C-AEA6-8FD982915BBA}"/>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CASE PRESENTATION</a:t>
            </a:r>
          </a:p>
        </p:txBody>
      </p:sp>
      <p:sp>
        <p:nvSpPr>
          <p:cNvPr id="3" name="Text Placeholder 2">
            <a:extLst>
              <a:ext uri="{FF2B5EF4-FFF2-40B4-BE49-F238E27FC236}">
                <a16:creationId xmlns:a16="http://schemas.microsoft.com/office/drawing/2014/main" xmlns="" id="{A67A674F-097E-4A87-9F44-B9343D081761}"/>
              </a:ext>
            </a:extLst>
          </p:cNvPr>
          <p:cNvSpPr>
            <a:spLocks noGrp="1"/>
          </p:cNvSpPr>
          <p:nvPr>
            <p:ph type="body" idx="1"/>
          </p:nvPr>
        </p:nvSpPr>
        <p:spPr/>
        <p:txBody>
          <a:bodyPr>
            <a:normAutofit/>
          </a:bodyPr>
          <a:lstStyle/>
          <a:p>
            <a:pPr marR="0" lvl="0" rtl="0"/>
            <a:r>
              <a:rPr lang="en-US" u="none" strike="noStrike" baseline="0" dirty="0">
                <a:latin typeface="Arial" panose="020B0604020202020204" pitchFamily="34" charset="0"/>
              </a:rPr>
              <a:t>A call comes in to respond to a four-wheeler accident just off a mountain bike racecourse. One of the racers was injured. Upon your arrival, you find a four-wheeler in a ditch, with a teenage girl strapped to a stretcher on the back of the vehicle. The driver had hit a large rock and was thrown clear and is complaining of shoulder pain. Quite angry and yelling, the 16-year-old racer who has a splint on her lower leg is bleeding from a small cut on the top of her head caused by a branch of a tree near the trail. A small crowd has assembled.</a:t>
            </a:r>
          </a:p>
          <a:p>
            <a:pPr marR="0" lvl="0" rtl="0"/>
            <a:endParaRPr lang="en-US" u="none" strike="noStrike" baseline="0" dirty="0">
              <a:latin typeface="Arial" panose="020B0604020202020204" pitchFamily="34" charset="0"/>
            </a:endParaRPr>
          </a:p>
          <a:p>
            <a:pPr marR="0" lvl="0" rtl="0"/>
            <a:r>
              <a:rPr lang="en-US" i="1" u="none" strike="noStrike" baseline="0" dirty="0">
                <a:latin typeface="Arial" panose="020B0604020202020204" pitchFamily="34" charset="0"/>
              </a:rPr>
              <a:t>What should you do?</a:t>
            </a:r>
          </a:p>
          <a:p>
            <a:pPr marR="0" lvl="7" rtl="0"/>
            <a:endParaRPr lang="en-US" u="none" strike="noStrike" baseline="0" dirty="0">
              <a:latin typeface="Arial Black" panose="020B0A04020102020204" pitchFamily="34" charset="0"/>
            </a:endParaRPr>
          </a:p>
        </p:txBody>
      </p:sp>
    </p:spTree>
    <p:extLst>
      <p:ext uri="{BB962C8B-B14F-4D97-AF65-F5344CB8AC3E}">
        <p14:creationId xmlns:p14="http://schemas.microsoft.com/office/powerpoint/2010/main" val="365271900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3F54CE5-5F2D-4264-8B5F-FFA5E8A28C02}"/>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CASE UPDATE</a:t>
            </a:r>
          </a:p>
        </p:txBody>
      </p:sp>
      <p:sp>
        <p:nvSpPr>
          <p:cNvPr id="3" name="Text Placeholder 2">
            <a:extLst>
              <a:ext uri="{FF2B5EF4-FFF2-40B4-BE49-F238E27FC236}">
                <a16:creationId xmlns:a16="http://schemas.microsoft.com/office/drawing/2014/main" xmlns="" id="{110D47CB-847D-42FD-A8FC-D1AD70156D76}"/>
              </a:ext>
            </a:extLst>
          </p:cNvPr>
          <p:cNvSpPr>
            <a:spLocks noGrp="1"/>
          </p:cNvSpPr>
          <p:nvPr>
            <p:ph type="body" idx="1"/>
          </p:nvPr>
        </p:nvSpPr>
        <p:spPr>
          <a:xfrm>
            <a:off x="878205" y="1638794"/>
            <a:ext cx="10435590" cy="4681751"/>
          </a:xfrm>
        </p:spPr>
        <p:txBody>
          <a:bodyPr>
            <a:normAutofit lnSpcReduction="10000"/>
          </a:bodyPr>
          <a:lstStyle/>
          <a:p>
            <a:pPr marR="0" lvl="0" rtl="0"/>
            <a:r>
              <a:rPr lang="en-US" u="none" strike="noStrike" baseline="0" dirty="0">
                <a:latin typeface="Arial" panose="020B0604020202020204" pitchFamily="34" charset="0"/>
              </a:rPr>
              <a:t>You immediately assess the situation and make sure the scene is safe by instructing bystanders to continue to have the race stopped 100 feet up the trail. You make sure the four-wheeler is turned off. There is no gasoline leaking from the vehicle. The injured teen is still yelling, so you calm her down. You control the bleeding on her head. Following your initial assessment, you call on the radio for help, management, and additional EMS transport, and ask a responsible bystander to keep the crowd back. The driver of the vehicle is up walking and comes over apologizing, still holding his shoulder. Another OEC technician arrives, and you instruct him to take care of the driver. The other OEC technician sits the driver down, assesses him, and applies a sling and swathe. Other race officials arrive to help.</a:t>
            </a:r>
          </a:p>
          <a:p>
            <a:pPr marR="0" lvl="0" rtl="0"/>
            <a:endParaRPr lang="en-US" u="none" strike="noStrike" baseline="0" dirty="0">
              <a:latin typeface="Arial" panose="020B0604020202020204" pitchFamily="34" charset="0"/>
            </a:endParaRPr>
          </a:p>
          <a:p>
            <a:pPr marR="0" lvl="0" rtl="0"/>
            <a:r>
              <a:rPr lang="en-US" i="1" u="none" strike="noStrike" baseline="0" dirty="0">
                <a:latin typeface="Arial" panose="020B0604020202020204" pitchFamily="34" charset="0"/>
              </a:rPr>
              <a:t>What should you do now?</a:t>
            </a:r>
          </a:p>
          <a:p>
            <a:pPr marR="0" lvl="7" rtl="0"/>
            <a:endParaRPr lang="en-US" u="none" strike="noStrike" baseline="0" dirty="0">
              <a:latin typeface="Arial" panose="020B0604020202020204" pitchFamily="34" charset="0"/>
            </a:endParaRPr>
          </a:p>
        </p:txBody>
      </p:sp>
    </p:spTree>
    <p:extLst>
      <p:ext uri="{BB962C8B-B14F-4D97-AF65-F5344CB8AC3E}">
        <p14:creationId xmlns:p14="http://schemas.microsoft.com/office/powerpoint/2010/main" val="141966223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D5AD2EE-1048-4B41-9577-6A0CAF330085}"/>
              </a:ext>
            </a:extLst>
          </p:cNvPr>
          <p:cNvSpPr>
            <a:spLocks noGrp="1"/>
          </p:cNvSpPr>
          <p:nvPr>
            <p:ph type="title"/>
          </p:nvPr>
        </p:nvSpPr>
        <p:spPr/>
        <p:txBody>
          <a:bodyPr/>
          <a:lstStyle/>
          <a:p>
            <a:pPr marR="0" rtl="0"/>
            <a:r>
              <a:rPr lang="en-US" b="1" i="0" u="none" strike="noStrike" kern="1600" baseline="0" dirty="0">
                <a:latin typeface="Arial" panose="020B0604020202020204" pitchFamily="34" charset="0"/>
              </a:rPr>
              <a:t>CASE OUTCOME</a:t>
            </a:r>
          </a:p>
        </p:txBody>
      </p:sp>
      <p:sp>
        <p:nvSpPr>
          <p:cNvPr id="3" name="Text Placeholder 2">
            <a:extLst>
              <a:ext uri="{FF2B5EF4-FFF2-40B4-BE49-F238E27FC236}">
                <a16:creationId xmlns:a16="http://schemas.microsoft.com/office/drawing/2014/main" xmlns="" id="{01C786DF-CE89-4CEB-BC7A-832F54E5B7B2}"/>
              </a:ext>
            </a:extLst>
          </p:cNvPr>
          <p:cNvSpPr>
            <a:spLocks noGrp="1"/>
          </p:cNvSpPr>
          <p:nvPr>
            <p:ph type="body" idx="1"/>
          </p:nvPr>
        </p:nvSpPr>
        <p:spPr>
          <a:xfrm>
            <a:off x="878205" y="1721923"/>
            <a:ext cx="10435590" cy="4598623"/>
          </a:xfrm>
        </p:spPr>
        <p:txBody>
          <a:bodyPr>
            <a:normAutofit/>
          </a:bodyPr>
          <a:lstStyle/>
          <a:p>
            <a:pPr marR="0" lvl="0" rtl="0"/>
            <a:r>
              <a:rPr lang="en-US" u="none" strike="noStrike" baseline="0" dirty="0">
                <a:latin typeface="Arial" panose="020B0604020202020204" pitchFamily="34" charset="0"/>
              </a:rPr>
              <a:t>With the help of the race officials, you carefully unstrap the stretcher from the vehicle, leaving the teenage girl in the stretcher with the splint on her lower leg and moving her away from the vehicle. You conduct a full patient assessment of the girl and fortunately find she has only sustained a small laceration of the scalp, in addition to the lower leg injury. A third OEC technician arrives, and you instruct him to find the girl’s parents. Management arrives. The girl’s parents are found in the stands and come to the scene. You explain to them what happened. While the mother accompanies her daughter to the hospital via ambulance, you return to the aid room and complete your paperwork. The next day, the mother calls the patrol room to tell you her daughter broke her leg, is in a cast, and is now home. She received four stitches in her head. The driver fractured his clavicle but is otherwise okay. Management thanks you for your quick action in managing a difficult situation.</a:t>
            </a:r>
          </a:p>
          <a:p>
            <a:pPr marR="0" lvl="7" rtl="0"/>
            <a:endParaRPr lang="en-US" u="none" strike="noStrike" baseline="0" dirty="0">
              <a:latin typeface="Arial" panose="020B0604020202020204" pitchFamily="34" charset="0"/>
            </a:endParaRPr>
          </a:p>
        </p:txBody>
      </p:sp>
    </p:spTree>
    <p:extLst>
      <p:ext uri="{BB962C8B-B14F-4D97-AF65-F5344CB8AC3E}">
        <p14:creationId xmlns:p14="http://schemas.microsoft.com/office/powerpoint/2010/main" val="775257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dirty="0"/>
              <a:t>Disaster Response </a:t>
            </a:r>
          </a:p>
        </p:txBody>
      </p:sp>
    </p:spTree>
    <p:extLst>
      <p:ext uri="{BB962C8B-B14F-4D97-AF65-F5344CB8AC3E}">
        <p14:creationId xmlns:p14="http://schemas.microsoft.com/office/powerpoint/2010/main" val="3309471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ducational subjects 16x9">
  <a:themeElements>
    <a:clrScheme name="JBLPSG PPT 1">
      <a:dk1>
        <a:srgbClr val="3C4743"/>
      </a:dk1>
      <a:lt1>
        <a:srgbClr val="E1E1E1"/>
      </a:lt1>
      <a:dk2>
        <a:srgbClr val="000000"/>
      </a:dk2>
      <a:lt2>
        <a:srgbClr val="FFFFFF"/>
      </a:lt2>
      <a:accent1>
        <a:srgbClr val="FFC324"/>
      </a:accent1>
      <a:accent2>
        <a:srgbClr val="F05123"/>
      </a:accent2>
      <a:accent3>
        <a:srgbClr val="418AC9"/>
      </a:accent3>
      <a:accent4>
        <a:srgbClr val="B7B7B7"/>
      </a:accent4>
      <a:accent5>
        <a:srgbClr val="00B18A"/>
      </a:accent5>
      <a:accent6>
        <a:srgbClr val="7BABBF"/>
      </a:accent6>
      <a:hlink>
        <a:srgbClr val="004B91"/>
      </a:hlink>
      <a:folHlink>
        <a:srgbClr val="5C284B"/>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27.potx" id="{6B18C398-4F76-4BDC-B8A4-D02A96E0AA82}" vid="{FBF1AC64-E511-41D2-AA23-0E693E79CD77}"/>
    </a:ext>
  </a:extLst>
</a:theme>
</file>

<file path=ppt/theme/theme2.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Education">
      <a:dk1>
        <a:srgbClr val="3C4743"/>
      </a:dk1>
      <a:lt1>
        <a:srgbClr val="E5E6DA"/>
      </a:lt1>
      <a:dk2>
        <a:srgbClr val="000000"/>
      </a:dk2>
      <a:lt2>
        <a:srgbClr val="FFFFFF"/>
      </a:lt2>
      <a:accent1>
        <a:srgbClr val="DDC237"/>
      </a:accent1>
      <a:accent2>
        <a:srgbClr val="94A43E"/>
      </a:accent2>
      <a:accent3>
        <a:srgbClr val="6488A3"/>
      </a:accent3>
      <a:accent4>
        <a:srgbClr val="926E8F"/>
      </a:accent4>
      <a:accent5>
        <a:srgbClr val="96A1AA"/>
      </a:accent5>
      <a:accent6>
        <a:srgbClr val="A99E8A"/>
      </a:accent6>
      <a:hlink>
        <a:srgbClr val="6488A3"/>
      </a:hlink>
      <a:folHlink>
        <a:srgbClr val="926E8F"/>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1822</TotalTime>
  <Words>6355</Words>
  <Application>Microsoft Office PowerPoint</Application>
  <PresentationFormat>Widescreen</PresentationFormat>
  <Paragraphs>596</Paragraphs>
  <Slides>85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85</vt:i4>
      </vt:variant>
    </vt:vector>
  </HeadingPairs>
  <TitlesOfParts>
    <vt:vector size="90" baseType="lpstr">
      <vt:lpstr>Arial</vt:lpstr>
      <vt:lpstr>Arial Black</vt:lpstr>
      <vt:lpstr>Calibri</vt:lpstr>
      <vt:lpstr>Wingdings</vt:lpstr>
      <vt:lpstr>Educational subjects 16x9</vt:lpstr>
      <vt:lpstr>Special Operations and Ambulance Operations </vt:lpstr>
      <vt:lpstr>The following presentation will utilize two symbols to identify material necessary for an OEC Technician to comprehend:</vt:lpstr>
      <vt:lpstr>Objectives</vt:lpstr>
      <vt:lpstr>Objectives</vt:lpstr>
      <vt:lpstr>Key Terms</vt:lpstr>
      <vt:lpstr>PowerPoint Presentation</vt:lpstr>
      <vt:lpstr>Chapter Overview</vt:lpstr>
      <vt:lpstr>Chapter Overview</vt:lpstr>
      <vt:lpstr>PowerPoint Presentation</vt:lpstr>
      <vt:lpstr>Ambulance Operations</vt:lpstr>
      <vt:lpstr>Disaster Response</vt:lpstr>
      <vt:lpstr>Disaster Response</vt:lpstr>
      <vt:lpstr>Disaster Response</vt:lpstr>
      <vt:lpstr>Disaster Response: National Response Framework</vt:lpstr>
      <vt:lpstr>Disaster Response: National Disaster Medical System</vt:lpstr>
      <vt:lpstr>Disaster Response: Disaster Medical Assistance Teams</vt:lpstr>
      <vt:lpstr>Disaster Response</vt:lpstr>
      <vt:lpstr>Disaster Response: Medical Reserve Corps</vt:lpstr>
      <vt:lpstr>Disaster Response: Community Emergency Response Team</vt:lpstr>
      <vt:lpstr>Disaster Response: CERT</vt:lpstr>
      <vt:lpstr>PowerPoint Presentation</vt:lpstr>
      <vt:lpstr>Hazardous Materials Response</vt:lpstr>
      <vt:lpstr>Hazardous Materials Response</vt:lpstr>
      <vt:lpstr>Hazardous Materials Response</vt:lpstr>
      <vt:lpstr>Hazardous Materials Response</vt:lpstr>
      <vt:lpstr>Hazardous Materials Response</vt:lpstr>
      <vt:lpstr>Hazardous Materials Response: HAZWOPER</vt:lpstr>
      <vt:lpstr>Hazardous Materials Response: HAZWOPER Training</vt:lpstr>
      <vt:lpstr>Hazardous Materials Response: Management</vt:lpstr>
      <vt:lpstr>Hazardous Materials Response: Hazard-Control Zones</vt:lpstr>
      <vt:lpstr>Hazardous Materials Response: Hazard-Control Zones</vt:lpstr>
      <vt:lpstr>Hazardous Materials Response: Nerve Agent </vt:lpstr>
      <vt:lpstr>Hazardous Materials Response: Treatment of a Nerve Agent</vt:lpstr>
      <vt:lpstr>Hazardous Materials Response: Mechanism of Action</vt:lpstr>
      <vt:lpstr>Hazardous Materials Response: Mechanism of Action</vt:lpstr>
      <vt:lpstr>Hazardous Materials Response: Dosing Nerve Agent</vt:lpstr>
      <vt:lpstr>Hazardous Materials Response</vt:lpstr>
      <vt:lpstr>Hazardous Materials Response</vt:lpstr>
      <vt:lpstr>Hazardous Materials Response</vt:lpstr>
      <vt:lpstr>PowerPoint Presentation</vt:lpstr>
      <vt:lpstr>Terrorism</vt:lpstr>
      <vt:lpstr>Terrorism: Scene Safety</vt:lpstr>
      <vt:lpstr>Terrorism: Scene Safety</vt:lpstr>
      <vt:lpstr>Terrorism: Additional Information</vt:lpstr>
      <vt:lpstr>Terrorism: Management</vt:lpstr>
      <vt:lpstr>PowerPoint Presentation</vt:lpstr>
      <vt:lpstr>Search and Rescue</vt:lpstr>
      <vt:lpstr>Search and Rescue</vt:lpstr>
      <vt:lpstr>Search and Rescue</vt:lpstr>
      <vt:lpstr>Search and Rescue</vt:lpstr>
      <vt:lpstr>Search and Rescue: SAR Basic Tasks</vt:lpstr>
      <vt:lpstr>Search and Rescue: SAR Training</vt:lpstr>
      <vt:lpstr>Search and Rescue: Avalanche Rescue</vt:lpstr>
      <vt:lpstr>Search and Rescue: Avalanche Rescue</vt:lpstr>
      <vt:lpstr>Search and Rescue: Avalanche Rescue Basic Functions</vt:lpstr>
      <vt:lpstr>Search and Rescue: Avalanche Rescue Sequence of Events</vt:lpstr>
      <vt:lpstr>Search and Rescue: Avalanche Rescue</vt:lpstr>
      <vt:lpstr>Search and Rescue: Avalanche Rescue Management</vt:lpstr>
      <vt:lpstr>Search and Rescue: Rope Rescue</vt:lpstr>
      <vt:lpstr>Search and Rescue: Rope Rescue</vt:lpstr>
      <vt:lpstr>Search and Rescue: Rope Rescue</vt:lpstr>
      <vt:lpstr>Search and Rescue: Confined Space</vt:lpstr>
      <vt:lpstr>Search and Rescue: SAR Rescue Dogs</vt:lpstr>
      <vt:lpstr>Search and Rescue: SAR Rescue Dogs</vt:lpstr>
      <vt:lpstr>Search and Rescue: SAR Rescue Dogs</vt:lpstr>
      <vt:lpstr>Search and Rescue: SAR Rescue Dogs</vt:lpstr>
      <vt:lpstr>Search and Rescue: SAR Rescue Dogs</vt:lpstr>
      <vt:lpstr>Search and Rescue: SAR Rescue Dogs</vt:lpstr>
      <vt:lpstr>Search and Rescue: SAR Rescue Dogs</vt:lpstr>
      <vt:lpstr>Search and Rescue: SAR Rescue Dogs</vt:lpstr>
      <vt:lpstr>Search and Rescue: SAR Rescue Dogs</vt:lpstr>
      <vt:lpstr>Search and Rescue: Incidents Involving Structures</vt:lpstr>
      <vt:lpstr>PowerPoint Presentation</vt:lpstr>
      <vt:lpstr>Fire Ground Operations</vt:lpstr>
      <vt:lpstr>Fire Ground Operations</vt:lpstr>
      <vt:lpstr>Fire Ground Operations</vt:lpstr>
      <vt:lpstr>Fire Ground Operations</vt:lpstr>
      <vt:lpstr>Fire Ground Operations </vt:lpstr>
      <vt:lpstr>Fire Ground Operations</vt:lpstr>
      <vt:lpstr>Fire Ground Operations</vt:lpstr>
      <vt:lpstr>Fire Ground Operations</vt:lpstr>
      <vt:lpstr>PowerPoint Presentation</vt:lpstr>
      <vt:lpstr>CASE PRESENTATION</vt:lpstr>
      <vt:lpstr>CASE UPDATE</vt:lpstr>
      <vt:lpstr>CASE OUTCOME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Operations and Ambulance Operations</dc:title>
  <dc:creator>Marisa Hines</dc:creator>
  <cp:lastModifiedBy>Sue M</cp:lastModifiedBy>
  <cp:revision>55</cp:revision>
  <dcterms:created xsi:type="dcterms:W3CDTF">2020-04-15T07:33:42Z</dcterms:created>
  <dcterms:modified xsi:type="dcterms:W3CDTF">2024-01-25T17:17:46Z</dcterms:modified>
</cp:coreProperties>
</file>