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53"/>
  </p:notesMasterIdLst>
  <p:handoutMasterIdLst>
    <p:handoutMasterId r:id="rId154"/>
  </p:handoutMasterIdLst>
  <p:sldIdLst>
    <p:sldId id="258" r:id="rId2"/>
    <p:sldId id="362" r:id="rId3"/>
    <p:sldId id="276" r:id="rId4"/>
    <p:sldId id="363" r:id="rId5"/>
    <p:sldId id="365" r:id="rId6"/>
    <p:sldId id="267" r:id="rId7"/>
    <p:sldId id="260" r:id="rId8"/>
    <p:sldId id="380" r:id="rId9"/>
    <p:sldId id="366" r:id="rId10"/>
    <p:sldId id="383" r:id="rId11"/>
    <p:sldId id="427" r:id="rId12"/>
    <p:sldId id="382" r:id="rId13"/>
    <p:sldId id="256" r:id="rId14"/>
    <p:sldId id="381" r:id="rId15"/>
    <p:sldId id="367" r:id="rId16"/>
    <p:sldId id="259" r:id="rId17"/>
    <p:sldId id="350" r:id="rId18"/>
    <p:sldId id="368" r:id="rId19"/>
    <p:sldId id="261" r:id="rId20"/>
    <p:sldId id="351" r:id="rId21"/>
    <p:sldId id="262" r:id="rId22"/>
    <p:sldId id="352" r:id="rId23"/>
    <p:sldId id="263" r:id="rId24"/>
    <p:sldId id="353" r:id="rId25"/>
    <p:sldId id="369" r:id="rId26"/>
    <p:sldId id="264" r:id="rId27"/>
    <p:sldId id="265" r:id="rId28"/>
    <p:sldId id="266" r:id="rId29"/>
    <p:sldId id="384" r:id="rId30"/>
    <p:sldId id="310" r:id="rId31"/>
    <p:sldId id="385" r:id="rId32"/>
    <p:sldId id="268" r:id="rId33"/>
    <p:sldId id="269" r:id="rId34"/>
    <p:sldId id="386" r:id="rId35"/>
    <p:sldId id="387" r:id="rId36"/>
    <p:sldId id="270" r:id="rId37"/>
    <p:sldId id="354" r:id="rId38"/>
    <p:sldId id="388" r:id="rId39"/>
    <p:sldId id="271" r:id="rId40"/>
    <p:sldId id="390" r:id="rId41"/>
    <p:sldId id="370" r:id="rId42"/>
    <p:sldId id="272" r:id="rId43"/>
    <p:sldId id="273" r:id="rId44"/>
    <p:sldId id="355" r:id="rId45"/>
    <p:sldId id="391" r:id="rId46"/>
    <p:sldId id="274" r:id="rId47"/>
    <p:sldId id="392" r:id="rId48"/>
    <p:sldId id="275" r:id="rId49"/>
    <p:sldId id="356" r:id="rId50"/>
    <p:sldId id="311" r:id="rId51"/>
    <p:sldId id="312" r:id="rId52"/>
    <p:sldId id="278" r:id="rId53"/>
    <p:sldId id="416" r:id="rId54"/>
    <p:sldId id="279" r:id="rId55"/>
    <p:sldId id="417" r:id="rId56"/>
    <p:sldId id="313" r:id="rId57"/>
    <p:sldId id="419" r:id="rId58"/>
    <p:sldId id="420" r:id="rId59"/>
    <p:sldId id="314" r:id="rId60"/>
    <p:sldId id="283" r:id="rId61"/>
    <p:sldId id="284" r:id="rId62"/>
    <p:sldId id="286" r:id="rId63"/>
    <p:sldId id="287" r:id="rId64"/>
    <p:sldId id="421" r:id="rId65"/>
    <p:sldId id="288" r:id="rId66"/>
    <p:sldId id="393" r:id="rId67"/>
    <p:sldId id="371" r:id="rId68"/>
    <p:sldId id="291" r:id="rId69"/>
    <p:sldId id="292" r:id="rId70"/>
    <p:sldId id="293" r:id="rId71"/>
    <p:sldId id="394" r:id="rId72"/>
    <p:sldId id="395" r:id="rId73"/>
    <p:sldId id="294" r:id="rId74"/>
    <p:sldId id="396" r:id="rId75"/>
    <p:sldId id="295" r:id="rId76"/>
    <p:sldId id="397" r:id="rId77"/>
    <p:sldId id="296" r:id="rId78"/>
    <p:sldId id="398" r:id="rId79"/>
    <p:sldId id="297" r:id="rId80"/>
    <p:sldId id="399" r:id="rId81"/>
    <p:sldId id="298" r:id="rId82"/>
    <p:sldId id="400" r:id="rId83"/>
    <p:sldId id="299" r:id="rId84"/>
    <p:sldId id="357" r:id="rId85"/>
    <p:sldId id="358" r:id="rId86"/>
    <p:sldId id="372" r:id="rId87"/>
    <p:sldId id="300" r:id="rId88"/>
    <p:sldId id="401" r:id="rId89"/>
    <p:sldId id="301" r:id="rId90"/>
    <p:sldId id="302" r:id="rId91"/>
    <p:sldId id="303" r:id="rId92"/>
    <p:sldId id="304" r:id="rId93"/>
    <p:sldId id="359" r:id="rId94"/>
    <p:sldId id="373" r:id="rId95"/>
    <p:sldId id="316" r:id="rId96"/>
    <p:sldId id="402" r:id="rId97"/>
    <p:sldId id="318" r:id="rId98"/>
    <p:sldId id="374" r:id="rId99"/>
    <p:sldId id="320" r:id="rId100"/>
    <p:sldId id="403" r:id="rId101"/>
    <p:sldId id="321" r:id="rId102"/>
    <p:sldId id="404" r:id="rId103"/>
    <p:sldId id="405" r:id="rId104"/>
    <p:sldId id="322" r:id="rId105"/>
    <p:sldId id="406" r:id="rId106"/>
    <p:sldId id="375" r:id="rId107"/>
    <p:sldId id="407" r:id="rId108"/>
    <p:sldId id="324" r:id="rId109"/>
    <p:sldId id="325" r:id="rId110"/>
    <p:sldId id="376" r:id="rId111"/>
    <p:sldId id="326" r:id="rId112"/>
    <p:sldId id="408" r:id="rId113"/>
    <p:sldId id="328" r:id="rId114"/>
    <p:sldId id="409" r:id="rId115"/>
    <p:sldId id="330" r:id="rId116"/>
    <p:sldId id="360" r:id="rId117"/>
    <p:sldId id="331" r:id="rId118"/>
    <p:sldId id="411" r:id="rId119"/>
    <p:sldId id="332" r:id="rId120"/>
    <p:sldId id="410" r:id="rId121"/>
    <p:sldId id="333" r:id="rId122"/>
    <p:sldId id="377" r:id="rId123"/>
    <p:sldId id="334" r:id="rId124"/>
    <p:sldId id="335" r:id="rId125"/>
    <p:sldId id="412" r:id="rId126"/>
    <p:sldId id="415" r:id="rId127"/>
    <p:sldId id="336" r:id="rId128"/>
    <p:sldId id="413" r:id="rId129"/>
    <p:sldId id="361" r:id="rId130"/>
    <p:sldId id="337" r:id="rId131"/>
    <p:sldId id="378" r:id="rId132"/>
    <p:sldId id="338" r:id="rId133"/>
    <p:sldId id="339" r:id="rId134"/>
    <p:sldId id="422" r:id="rId135"/>
    <p:sldId id="340" r:id="rId136"/>
    <p:sldId id="341" r:id="rId137"/>
    <p:sldId id="423" r:id="rId138"/>
    <p:sldId id="342" r:id="rId139"/>
    <p:sldId id="424" r:id="rId140"/>
    <p:sldId id="379" r:id="rId141"/>
    <p:sldId id="343" r:id="rId142"/>
    <p:sldId id="344" r:id="rId143"/>
    <p:sldId id="426" r:id="rId144"/>
    <p:sldId id="345" r:id="rId145"/>
    <p:sldId id="346" r:id="rId146"/>
    <p:sldId id="347" r:id="rId147"/>
    <p:sldId id="277" r:id="rId148"/>
    <p:sldId id="281" r:id="rId149"/>
    <p:sldId id="428" r:id="rId150"/>
    <p:sldId id="282" r:id="rId151"/>
    <p:sldId id="307" r:id="rId1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itchell" initials="AM" lastIdx="1" clrIdx="0">
    <p:extLst>
      <p:ext uri="{19B8F6BF-5375-455C-9EA6-DF929625EA0E}">
        <p15:presenceInfo xmlns:p15="http://schemas.microsoft.com/office/powerpoint/2012/main" userId="S::Amandag@ascendlearning.com::b849a3b8-c18f-40b5-9139-043c83fa3a1d" providerId="AD"/>
      </p:ext>
    </p:extLst>
  </p:cmAuthor>
  <p:cmAuthor id="2" name="Marisa Hines" initials="MH" lastIdx="1" clrIdx="1">
    <p:extLst>
      <p:ext uri="{19B8F6BF-5375-455C-9EA6-DF929625EA0E}">
        <p15:presenceInfo xmlns:p15="http://schemas.microsoft.com/office/powerpoint/2012/main" userId="be36dc097e1f30ea" providerId="Windows Live"/>
      </p:ext>
    </p:extLst>
  </p:cmAuthor>
  <p:cmAuthor id="3" name="Ravi Shankar Jayavel" initials="RSJ" lastIdx="12" clrIdx="2">
    <p:extLst>
      <p:ext uri="{19B8F6BF-5375-455C-9EA6-DF929625EA0E}">
        <p15:presenceInfo xmlns:p15="http://schemas.microsoft.com/office/powerpoint/2012/main" userId="S-1-5-21-3411827523-2317173830-133100645-49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3B74"/>
    <a:srgbClr val="FFC425"/>
    <a:srgbClr val="E5E6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DF4461-1BF3-4C96-8749-030E98208F07}" v="54" dt="2020-06-27T04:55:12.577"/>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3051" autoAdjust="0"/>
    <p:restoredTop sz="94633"/>
  </p:normalViewPr>
  <p:slideViewPr>
    <p:cSldViewPr snapToGrid="0">
      <p:cViewPr varScale="1">
        <p:scale>
          <a:sx n="84" d="100"/>
          <a:sy n="84" d="100"/>
        </p:scale>
        <p:origin x="114" y="978"/>
      </p:cViewPr>
      <p:guideLst>
        <p:guide orient="horz" pos="2160"/>
        <p:guide pos="3840"/>
      </p:guideLst>
    </p:cSldViewPr>
  </p:slideViewPr>
  <p:notesTextViewPr>
    <p:cViewPr>
      <p:scale>
        <a:sx n="1" d="1"/>
        <a:sy n="1" d="1"/>
      </p:scale>
      <p:origin x="0" y="0"/>
    </p:cViewPr>
  </p:notesTextViewPr>
  <p:notesViewPr>
    <p:cSldViewPr snapToGrid="0">
      <p:cViewPr varScale="1">
        <p:scale>
          <a:sx n="62" d="100"/>
          <a:sy n="62" d="100"/>
        </p:scale>
        <p:origin x="262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handoutMaster" Target="handoutMasters/handoutMaster1.xml"/><Relationship Id="rId159"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microsoft.com/office/2016/11/relationships/changesInfo" Target="changesInfos/changesInfo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commentAuthors" Target="commentAuthor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notesMaster" Target="notesMasters/notesMaster1.xml"/><Relationship Id="rId16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y Moczerniak" userId="482eff44a8730993" providerId="LiveId" clId="{4ADF4461-1BF3-4C96-8749-030E98208F07}"/>
    <pc:docChg chg="undo redo custSel addSld delSld modSld">
      <pc:chgData name="Kathy Moczerniak" userId="482eff44a8730993" providerId="LiveId" clId="{4ADF4461-1BF3-4C96-8749-030E98208F07}" dt="2020-06-27T04:53:55.490" v="1070" actId="14100"/>
      <pc:docMkLst>
        <pc:docMk/>
      </pc:docMkLst>
      <pc:sldChg chg="modSp mod">
        <pc:chgData name="Kathy Moczerniak" userId="482eff44a8730993" providerId="LiveId" clId="{4ADF4461-1BF3-4C96-8749-030E98208F07}" dt="2020-06-26T23:11:48.380" v="25" actId="20577"/>
        <pc:sldMkLst>
          <pc:docMk/>
          <pc:sldMk cId="1906077631" sldId="256"/>
        </pc:sldMkLst>
        <pc:spChg chg="mod">
          <ac:chgData name="Kathy Moczerniak" userId="482eff44a8730993" providerId="LiveId" clId="{4ADF4461-1BF3-4C96-8749-030E98208F07}" dt="2020-06-26T23:11:48.380" v="25" actId="20577"/>
          <ac:spMkLst>
            <pc:docMk/>
            <pc:sldMk cId="1906077631" sldId="256"/>
            <ac:spMk id="8" creationId="{5F1D3039-A438-44BA-A3D3-B28CE9D44422}"/>
          </ac:spMkLst>
        </pc:spChg>
      </pc:sldChg>
      <pc:sldChg chg="modSp mod">
        <pc:chgData name="Kathy Moczerniak" userId="482eff44a8730993" providerId="LiveId" clId="{4ADF4461-1BF3-4C96-8749-030E98208F07}" dt="2020-06-26T23:12:58.291" v="30" actId="20577"/>
        <pc:sldMkLst>
          <pc:docMk/>
          <pc:sldMk cId="338668906" sldId="259"/>
        </pc:sldMkLst>
        <pc:spChg chg="mod">
          <ac:chgData name="Kathy Moczerniak" userId="482eff44a8730993" providerId="LiveId" clId="{4ADF4461-1BF3-4C96-8749-030E98208F07}" dt="2020-06-26T23:12:58.291" v="30" actId="20577"/>
          <ac:spMkLst>
            <pc:docMk/>
            <pc:sldMk cId="338668906" sldId="259"/>
            <ac:spMk id="3" creationId="{5B33FCCC-B680-406C-BB8C-EB9210F4E649}"/>
          </ac:spMkLst>
        </pc:spChg>
      </pc:sldChg>
      <pc:sldChg chg="modSp mod">
        <pc:chgData name="Kathy Moczerniak" userId="482eff44a8730993" providerId="LiveId" clId="{4ADF4461-1BF3-4C96-8749-030E98208F07}" dt="2020-06-26T23:07:51.265" v="14" actId="20577"/>
        <pc:sldMkLst>
          <pc:docMk/>
          <pc:sldMk cId="1440355687" sldId="260"/>
        </pc:sldMkLst>
        <pc:spChg chg="mod">
          <ac:chgData name="Kathy Moczerniak" userId="482eff44a8730993" providerId="LiveId" clId="{4ADF4461-1BF3-4C96-8749-030E98208F07}" dt="2020-06-26T23:07:51.265" v="14" actId="20577"/>
          <ac:spMkLst>
            <pc:docMk/>
            <pc:sldMk cId="1440355687" sldId="260"/>
            <ac:spMk id="14" creationId="{00000000-0000-0000-0000-000000000000}"/>
          </ac:spMkLst>
        </pc:spChg>
      </pc:sldChg>
      <pc:sldChg chg="modSp mod">
        <pc:chgData name="Kathy Moczerniak" userId="482eff44a8730993" providerId="LiveId" clId="{4ADF4461-1BF3-4C96-8749-030E98208F07}" dt="2020-06-26T23:14:15.615" v="42" actId="20577"/>
        <pc:sldMkLst>
          <pc:docMk/>
          <pc:sldMk cId="1627777753" sldId="261"/>
        </pc:sldMkLst>
        <pc:spChg chg="mod">
          <ac:chgData name="Kathy Moczerniak" userId="482eff44a8730993" providerId="LiveId" clId="{4ADF4461-1BF3-4C96-8749-030E98208F07}" dt="2020-06-26T23:14:15.615" v="42" actId="20577"/>
          <ac:spMkLst>
            <pc:docMk/>
            <pc:sldMk cId="1627777753" sldId="261"/>
            <ac:spMk id="3" creationId="{7DA4B5ED-489A-4E28-969E-5219897A769F}"/>
          </ac:spMkLst>
        </pc:spChg>
      </pc:sldChg>
      <pc:sldChg chg="modSp mod">
        <pc:chgData name="Kathy Moczerniak" userId="482eff44a8730993" providerId="LiveId" clId="{4ADF4461-1BF3-4C96-8749-030E98208F07}" dt="2020-06-26T23:14:58.283" v="46" actId="20577"/>
        <pc:sldMkLst>
          <pc:docMk/>
          <pc:sldMk cId="734724496" sldId="262"/>
        </pc:sldMkLst>
        <pc:spChg chg="mod">
          <ac:chgData name="Kathy Moczerniak" userId="482eff44a8730993" providerId="LiveId" clId="{4ADF4461-1BF3-4C96-8749-030E98208F07}" dt="2020-06-26T23:14:58.283" v="46" actId="20577"/>
          <ac:spMkLst>
            <pc:docMk/>
            <pc:sldMk cId="734724496" sldId="262"/>
            <ac:spMk id="3" creationId="{FA985FFE-AE83-4CC9-A768-368AA9E72AE8}"/>
          </ac:spMkLst>
        </pc:spChg>
      </pc:sldChg>
      <pc:sldChg chg="modSp mod">
        <pc:chgData name="Kathy Moczerniak" userId="482eff44a8730993" providerId="LiveId" clId="{4ADF4461-1BF3-4C96-8749-030E98208F07}" dt="2020-06-26T23:15:46.466" v="50" actId="20577"/>
        <pc:sldMkLst>
          <pc:docMk/>
          <pc:sldMk cId="1998739944" sldId="263"/>
        </pc:sldMkLst>
        <pc:spChg chg="mod">
          <ac:chgData name="Kathy Moczerniak" userId="482eff44a8730993" providerId="LiveId" clId="{4ADF4461-1BF3-4C96-8749-030E98208F07}" dt="2020-06-26T23:15:46.466" v="50" actId="20577"/>
          <ac:spMkLst>
            <pc:docMk/>
            <pc:sldMk cId="1998739944" sldId="263"/>
            <ac:spMk id="3" creationId="{0ADF00E2-27D6-4D01-B70C-02E708E19DD9}"/>
          </ac:spMkLst>
        </pc:spChg>
      </pc:sldChg>
      <pc:sldChg chg="modSp mod">
        <pc:chgData name="Kathy Moczerniak" userId="482eff44a8730993" providerId="LiveId" clId="{4ADF4461-1BF3-4C96-8749-030E98208F07}" dt="2020-06-26T23:16:32.927" v="54" actId="20577"/>
        <pc:sldMkLst>
          <pc:docMk/>
          <pc:sldMk cId="4256432138" sldId="264"/>
        </pc:sldMkLst>
        <pc:spChg chg="mod">
          <ac:chgData name="Kathy Moczerniak" userId="482eff44a8730993" providerId="LiveId" clId="{4ADF4461-1BF3-4C96-8749-030E98208F07}" dt="2020-06-26T23:16:32.927" v="54" actId="20577"/>
          <ac:spMkLst>
            <pc:docMk/>
            <pc:sldMk cId="4256432138" sldId="264"/>
            <ac:spMk id="3" creationId="{81196031-B1A4-4907-AB23-BF02B4E9EFBB}"/>
          </ac:spMkLst>
        </pc:spChg>
      </pc:sldChg>
      <pc:sldChg chg="modSp mod">
        <pc:chgData name="Kathy Moczerniak" userId="482eff44a8730993" providerId="LiveId" clId="{4ADF4461-1BF3-4C96-8749-030E98208F07}" dt="2020-06-26T23:17:38.606" v="56" actId="20577"/>
        <pc:sldMkLst>
          <pc:docMk/>
          <pc:sldMk cId="2435524068" sldId="265"/>
        </pc:sldMkLst>
        <pc:spChg chg="mod">
          <ac:chgData name="Kathy Moczerniak" userId="482eff44a8730993" providerId="LiveId" clId="{4ADF4461-1BF3-4C96-8749-030E98208F07}" dt="2020-06-26T23:09:08.406" v="16"/>
          <ac:spMkLst>
            <pc:docMk/>
            <pc:sldMk cId="2435524068" sldId="265"/>
            <ac:spMk id="2" creationId="{1DEAB951-A3F2-4C81-BD60-371E11950F07}"/>
          </ac:spMkLst>
        </pc:spChg>
        <pc:spChg chg="mod">
          <ac:chgData name="Kathy Moczerniak" userId="482eff44a8730993" providerId="LiveId" clId="{4ADF4461-1BF3-4C96-8749-030E98208F07}" dt="2020-06-26T23:17:38.606" v="56" actId="20577"/>
          <ac:spMkLst>
            <pc:docMk/>
            <pc:sldMk cId="2435524068" sldId="265"/>
            <ac:spMk id="3" creationId="{B030A059-DBB7-40F3-B009-93CBCB9A7751}"/>
          </ac:spMkLst>
        </pc:spChg>
      </pc:sldChg>
      <pc:sldChg chg="modSp mod">
        <pc:chgData name="Kathy Moczerniak" userId="482eff44a8730993" providerId="LiveId" clId="{4ADF4461-1BF3-4C96-8749-030E98208F07}" dt="2020-06-26T23:18:17.334" v="76" actId="20577"/>
        <pc:sldMkLst>
          <pc:docMk/>
          <pc:sldMk cId="3039270214" sldId="266"/>
        </pc:sldMkLst>
        <pc:spChg chg="mod">
          <ac:chgData name="Kathy Moczerniak" userId="482eff44a8730993" providerId="LiveId" clId="{4ADF4461-1BF3-4C96-8749-030E98208F07}" dt="2020-06-26T23:09:08.406" v="16"/>
          <ac:spMkLst>
            <pc:docMk/>
            <pc:sldMk cId="3039270214" sldId="266"/>
            <ac:spMk id="2" creationId="{511810BC-3D5E-4EDB-B534-3F16E48776E7}"/>
          </ac:spMkLst>
        </pc:spChg>
        <pc:spChg chg="mod">
          <ac:chgData name="Kathy Moczerniak" userId="482eff44a8730993" providerId="LiveId" clId="{4ADF4461-1BF3-4C96-8749-030E98208F07}" dt="2020-06-26T23:18:17.334" v="76" actId="20577"/>
          <ac:spMkLst>
            <pc:docMk/>
            <pc:sldMk cId="3039270214" sldId="266"/>
            <ac:spMk id="3" creationId="{D72636EE-24BF-4B06-A9B8-7E6A08C693B8}"/>
          </ac:spMkLst>
        </pc:spChg>
      </pc:sldChg>
      <pc:sldChg chg="modSp">
        <pc:chgData name="Kathy Moczerniak" userId="482eff44a8730993" providerId="LiveId" clId="{4ADF4461-1BF3-4C96-8749-030E98208F07}" dt="2020-06-26T23:09:08.406" v="16"/>
        <pc:sldMkLst>
          <pc:docMk/>
          <pc:sldMk cId="1866250120" sldId="268"/>
        </pc:sldMkLst>
        <pc:spChg chg="mod">
          <ac:chgData name="Kathy Moczerniak" userId="482eff44a8730993" providerId="LiveId" clId="{4ADF4461-1BF3-4C96-8749-030E98208F07}" dt="2020-06-26T23:09:08.406" v="16"/>
          <ac:spMkLst>
            <pc:docMk/>
            <pc:sldMk cId="1866250120" sldId="268"/>
            <ac:spMk id="2" creationId="{771748D3-977A-4958-8407-62573402B065}"/>
          </ac:spMkLst>
        </pc:spChg>
      </pc:sldChg>
      <pc:sldChg chg="modSp mod">
        <pc:chgData name="Kathy Moczerniak" userId="482eff44a8730993" providerId="LiveId" clId="{4ADF4461-1BF3-4C96-8749-030E98208F07}" dt="2020-06-26T23:22:13.161" v="98" actId="20577"/>
        <pc:sldMkLst>
          <pc:docMk/>
          <pc:sldMk cId="834471880" sldId="269"/>
        </pc:sldMkLst>
        <pc:spChg chg="mod">
          <ac:chgData name="Kathy Moczerniak" userId="482eff44a8730993" providerId="LiveId" clId="{4ADF4461-1BF3-4C96-8749-030E98208F07}" dt="2020-06-26T23:09:08.406" v="16"/>
          <ac:spMkLst>
            <pc:docMk/>
            <pc:sldMk cId="834471880" sldId="269"/>
            <ac:spMk id="2" creationId="{560F260E-E342-4B0F-901F-D41ED31377C8}"/>
          </ac:spMkLst>
        </pc:spChg>
        <pc:spChg chg="mod">
          <ac:chgData name="Kathy Moczerniak" userId="482eff44a8730993" providerId="LiveId" clId="{4ADF4461-1BF3-4C96-8749-030E98208F07}" dt="2020-06-26T23:22:13.161" v="98" actId="20577"/>
          <ac:spMkLst>
            <pc:docMk/>
            <pc:sldMk cId="834471880" sldId="269"/>
            <ac:spMk id="3" creationId="{EC1E83C0-A29E-41D1-8852-EBF45E415285}"/>
          </ac:spMkLst>
        </pc:spChg>
      </pc:sldChg>
      <pc:sldChg chg="modSp mod">
        <pc:chgData name="Kathy Moczerniak" userId="482eff44a8730993" providerId="LiveId" clId="{4ADF4461-1BF3-4C96-8749-030E98208F07}" dt="2020-06-26T23:38:29.063" v="110" actId="20577"/>
        <pc:sldMkLst>
          <pc:docMk/>
          <pc:sldMk cId="2492012165" sldId="270"/>
        </pc:sldMkLst>
        <pc:spChg chg="mod">
          <ac:chgData name="Kathy Moczerniak" userId="482eff44a8730993" providerId="LiveId" clId="{4ADF4461-1BF3-4C96-8749-030E98208F07}" dt="2020-06-26T23:09:08.406" v="16"/>
          <ac:spMkLst>
            <pc:docMk/>
            <pc:sldMk cId="2492012165" sldId="270"/>
            <ac:spMk id="2" creationId="{4829E429-2C44-4B0A-878A-4B3F814556EF}"/>
          </ac:spMkLst>
        </pc:spChg>
        <pc:spChg chg="mod">
          <ac:chgData name="Kathy Moczerniak" userId="482eff44a8730993" providerId="LiveId" clId="{4ADF4461-1BF3-4C96-8749-030E98208F07}" dt="2020-06-26T23:38:29.063" v="110" actId="20577"/>
          <ac:spMkLst>
            <pc:docMk/>
            <pc:sldMk cId="2492012165" sldId="270"/>
            <ac:spMk id="3" creationId="{75E103E3-3A44-4FD1-A6E5-2019A0FD2002}"/>
          </ac:spMkLst>
        </pc:spChg>
      </pc:sldChg>
      <pc:sldChg chg="modSp">
        <pc:chgData name="Kathy Moczerniak" userId="482eff44a8730993" providerId="LiveId" clId="{4ADF4461-1BF3-4C96-8749-030E98208F07}" dt="2020-06-26T23:09:08.406" v="16"/>
        <pc:sldMkLst>
          <pc:docMk/>
          <pc:sldMk cId="4162359793" sldId="271"/>
        </pc:sldMkLst>
        <pc:spChg chg="mod">
          <ac:chgData name="Kathy Moczerniak" userId="482eff44a8730993" providerId="LiveId" clId="{4ADF4461-1BF3-4C96-8749-030E98208F07}" dt="2020-06-26T23:09:08.406" v="16"/>
          <ac:spMkLst>
            <pc:docMk/>
            <pc:sldMk cId="4162359793" sldId="271"/>
            <ac:spMk id="2" creationId="{4D261359-FF5A-4225-8D23-709CAC8ABCAD}"/>
          </ac:spMkLst>
        </pc:spChg>
      </pc:sldChg>
      <pc:sldChg chg="modSp mod">
        <pc:chgData name="Kathy Moczerniak" userId="482eff44a8730993" providerId="LiveId" clId="{4ADF4461-1BF3-4C96-8749-030E98208F07}" dt="2020-06-27T00:02:23.158" v="143" actId="20577"/>
        <pc:sldMkLst>
          <pc:docMk/>
          <pc:sldMk cId="1628722001" sldId="272"/>
        </pc:sldMkLst>
        <pc:spChg chg="mod">
          <ac:chgData name="Kathy Moczerniak" userId="482eff44a8730993" providerId="LiveId" clId="{4ADF4461-1BF3-4C96-8749-030E98208F07}" dt="2020-06-27T00:02:23.158" v="143" actId="20577"/>
          <ac:spMkLst>
            <pc:docMk/>
            <pc:sldMk cId="1628722001" sldId="272"/>
            <ac:spMk id="3" creationId="{06135716-9A73-4C10-BD65-0D15C168B7E9}"/>
          </ac:spMkLst>
        </pc:spChg>
      </pc:sldChg>
      <pc:sldChg chg="modSp mod">
        <pc:chgData name="Kathy Moczerniak" userId="482eff44a8730993" providerId="LiveId" clId="{4ADF4461-1BF3-4C96-8749-030E98208F07}" dt="2020-06-27T00:05:31.576" v="145" actId="20577"/>
        <pc:sldMkLst>
          <pc:docMk/>
          <pc:sldMk cId="2493921647" sldId="273"/>
        </pc:sldMkLst>
        <pc:spChg chg="mod">
          <ac:chgData name="Kathy Moczerniak" userId="482eff44a8730993" providerId="LiveId" clId="{4ADF4461-1BF3-4C96-8749-030E98208F07}" dt="2020-06-27T00:02:49.899" v="144" actId="313"/>
          <ac:spMkLst>
            <pc:docMk/>
            <pc:sldMk cId="2493921647" sldId="273"/>
            <ac:spMk id="2" creationId="{0A53D8B2-AEA4-450C-A532-2B471D480D5B}"/>
          </ac:spMkLst>
        </pc:spChg>
        <pc:spChg chg="mod">
          <ac:chgData name="Kathy Moczerniak" userId="482eff44a8730993" providerId="LiveId" clId="{4ADF4461-1BF3-4C96-8749-030E98208F07}" dt="2020-06-27T00:05:31.576" v="145" actId="20577"/>
          <ac:spMkLst>
            <pc:docMk/>
            <pc:sldMk cId="2493921647" sldId="273"/>
            <ac:spMk id="3" creationId="{58C35ED7-F34A-4672-9AF0-7A6BE986E7E3}"/>
          </ac:spMkLst>
        </pc:spChg>
      </pc:sldChg>
      <pc:sldChg chg="modSp">
        <pc:chgData name="Kathy Moczerniak" userId="482eff44a8730993" providerId="LiveId" clId="{4ADF4461-1BF3-4C96-8749-030E98208F07}" dt="2020-06-26T23:09:08.406" v="16"/>
        <pc:sldMkLst>
          <pc:docMk/>
          <pc:sldMk cId="1715826352" sldId="274"/>
        </pc:sldMkLst>
        <pc:spChg chg="mod">
          <ac:chgData name="Kathy Moczerniak" userId="482eff44a8730993" providerId="LiveId" clId="{4ADF4461-1BF3-4C96-8749-030E98208F07}" dt="2020-06-26T23:09:08.406" v="16"/>
          <ac:spMkLst>
            <pc:docMk/>
            <pc:sldMk cId="1715826352" sldId="274"/>
            <ac:spMk id="2" creationId="{6966C2D0-CB8E-4F28-A1A0-7B1C772BDCE3}"/>
          </ac:spMkLst>
        </pc:spChg>
      </pc:sldChg>
      <pc:sldChg chg="modSp mod">
        <pc:chgData name="Kathy Moczerniak" userId="482eff44a8730993" providerId="LiveId" clId="{4ADF4461-1BF3-4C96-8749-030E98208F07}" dt="2020-06-27T00:08:23.969" v="155" actId="20577"/>
        <pc:sldMkLst>
          <pc:docMk/>
          <pc:sldMk cId="1376591864" sldId="275"/>
        </pc:sldMkLst>
        <pc:spChg chg="mod">
          <ac:chgData name="Kathy Moczerniak" userId="482eff44a8730993" providerId="LiveId" clId="{4ADF4461-1BF3-4C96-8749-030E98208F07}" dt="2020-06-26T23:09:08.406" v="16"/>
          <ac:spMkLst>
            <pc:docMk/>
            <pc:sldMk cId="1376591864" sldId="275"/>
            <ac:spMk id="2" creationId="{CFDD0F4E-9368-4366-B2DB-32E574A31E87}"/>
          </ac:spMkLst>
        </pc:spChg>
        <pc:spChg chg="mod">
          <ac:chgData name="Kathy Moczerniak" userId="482eff44a8730993" providerId="LiveId" clId="{4ADF4461-1BF3-4C96-8749-030E98208F07}" dt="2020-06-27T00:08:23.969" v="155" actId="20577"/>
          <ac:spMkLst>
            <pc:docMk/>
            <pc:sldMk cId="1376591864" sldId="275"/>
            <ac:spMk id="3" creationId="{4964249B-6184-449C-90D3-931F3AAEE9E4}"/>
          </ac:spMkLst>
        </pc:spChg>
      </pc:sldChg>
      <pc:sldChg chg="modSp">
        <pc:chgData name="Kathy Moczerniak" userId="482eff44a8730993" providerId="LiveId" clId="{4ADF4461-1BF3-4C96-8749-030E98208F07}" dt="2020-06-26T23:09:10.216" v="17"/>
        <pc:sldMkLst>
          <pc:docMk/>
          <pc:sldMk cId="2973352365" sldId="276"/>
        </pc:sldMkLst>
        <pc:spChg chg="mod">
          <ac:chgData name="Kathy Moczerniak" userId="482eff44a8730993" providerId="LiveId" clId="{4ADF4461-1BF3-4C96-8749-030E98208F07}" dt="2020-06-26T23:09:10.216" v="17"/>
          <ac:spMkLst>
            <pc:docMk/>
            <pc:sldMk cId="2973352365" sldId="276"/>
            <ac:spMk id="14" creationId="{00000000-0000-0000-0000-000000000000}"/>
          </ac:spMkLst>
        </pc:spChg>
      </pc:sldChg>
      <pc:sldChg chg="modSp mod">
        <pc:chgData name="Kathy Moczerniak" userId="482eff44a8730993" providerId="LiveId" clId="{4ADF4461-1BF3-4C96-8749-030E98208F07}" dt="2020-06-27T00:14:53.419" v="193" actId="1076"/>
        <pc:sldMkLst>
          <pc:docMk/>
          <pc:sldMk cId="1890141541" sldId="278"/>
        </pc:sldMkLst>
        <pc:spChg chg="mod">
          <ac:chgData name="Kathy Moczerniak" userId="482eff44a8730993" providerId="LiveId" clId="{4ADF4461-1BF3-4C96-8749-030E98208F07}" dt="2020-06-26T23:09:08.406" v="16"/>
          <ac:spMkLst>
            <pc:docMk/>
            <pc:sldMk cId="1890141541" sldId="278"/>
            <ac:spMk id="2" creationId="{B8E4FC7B-1F3E-436F-B436-EB03D1437D2B}"/>
          </ac:spMkLst>
        </pc:spChg>
        <pc:spChg chg="mod">
          <ac:chgData name="Kathy Moczerniak" userId="482eff44a8730993" providerId="LiveId" clId="{4ADF4461-1BF3-4C96-8749-030E98208F07}" dt="2020-06-27T00:14:53.419" v="193" actId="1076"/>
          <ac:spMkLst>
            <pc:docMk/>
            <pc:sldMk cId="1890141541" sldId="278"/>
            <ac:spMk id="3" creationId="{B13301A3-0AC3-460C-B2BD-F873830D4075}"/>
          </ac:spMkLst>
        </pc:spChg>
      </pc:sldChg>
      <pc:sldChg chg="modSp mod">
        <pc:chgData name="Kathy Moczerniak" userId="482eff44a8730993" providerId="LiveId" clId="{4ADF4461-1BF3-4C96-8749-030E98208F07}" dt="2020-06-27T00:20:31.309" v="210" actId="20577"/>
        <pc:sldMkLst>
          <pc:docMk/>
          <pc:sldMk cId="829575664" sldId="279"/>
        </pc:sldMkLst>
        <pc:spChg chg="mod">
          <ac:chgData name="Kathy Moczerniak" userId="482eff44a8730993" providerId="LiveId" clId="{4ADF4461-1BF3-4C96-8749-030E98208F07}" dt="2020-06-26T23:09:08.406" v="16"/>
          <ac:spMkLst>
            <pc:docMk/>
            <pc:sldMk cId="829575664" sldId="279"/>
            <ac:spMk id="2" creationId="{B036FBE5-7F37-4E1F-BB90-F66ACA468708}"/>
          </ac:spMkLst>
        </pc:spChg>
        <pc:spChg chg="mod">
          <ac:chgData name="Kathy Moczerniak" userId="482eff44a8730993" providerId="LiveId" clId="{4ADF4461-1BF3-4C96-8749-030E98208F07}" dt="2020-06-27T00:20:31.309" v="210" actId="20577"/>
          <ac:spMkLst>
            <pc:docMk/>
            <pc:sldMk cId="829575664" sldId="279"/>
            <ac:spMk id="3" creationId="{C0554631-2A32-4757-8B09-4FB07035C6D3}"/>
          </ac:spMkLst>
        </pc:spChg>
      </pc:sldChg>
      <pc:sldChg chg="modSp del mod">
        <pc:chgData name="Kathy Moczerniak" userId="482eff44a8730993" providerId="LiveId" clId="{4ADF4461-1BF3-4C96-8749-030E98208F07}" dt="2020-06-27T04:50:04.088" v="995" actId="47"/>
        <pc:sldMkLst>
          <pc:docMk/>
          <pc:sldMk cId="3775886030" sldId="280"/>
        </pc:sldMkLst>
        <pc:spChg chg="mod">
          <ac:chgData name="Kathy Moczerniak" userId="482eff44a8730993" providerId="LiveId" clId="{4ADF4461-1BF3-4C96-8749-030E98208F07}" dt="2020-06-27T04:48:48.031" v="988" actId="113"/>
          <ac:spMkLst>
            <pc:docMk/>
            <pc:sldMk cId="3775886030" sldId="280"/>
            <ac:spMk id="14" creationId="{00000000-0000-0000-0000-000000000000}"/>
          </ac:spMkLst>
        </pc:spChg>
      </pc:sldChg>
      <pc:sldChg chg="modSp mod">
        <pc:chgData name="Kathy Moczerniak" userId="482eff44a8730993" providerId="LiveId" clId="{4ADF4461-1BF3-4C96-8749-030E98208F07}" dt="2020-06-27T04:51:17.442" v="1042" actId="20577"/>
        <pc:sldMkLst>
          <pc:docMk/>
          <pc:sldMk cId="11867450" sldId="281"/>
        </pc:sldMkLst>
        <pc:spChg chg="mod">
          <ac:chgData name="Kathy Moczerniak" userId="482eff44a8730993" providerId="LiveId" clId="{4ADF4461-1BF3-4C96-8749-030E98208F07}" dt="2020-06-27T04:51:09.247" v="1039"/>
          <ac:spMkLst>
            <pc:docMk/>
            <pc:sldMk cId="11867450" sldId="281"/>
            <ac:spMk id="13" creationId="{00000000-0000-0000-0000-000000000000}"/>
          </ac:spMkLst>
        </pc:spChg>
        <pc:spChg chg="mod">
          <ac:chgData name="Kathy Moczerniak" userId="482eff44a8730993" providerId="LiveId" clId="{4ADF4461-1BF3-4C96-8749-030E98208F07}" dt="2020-06-27T04:51:17.442" v="1042" actId="20577"/>
          <ac:spMkLst>
            <pc:docMk/>
            <pc:sldMk cId="11867450" sldId="281"/>
            <ac:spMk id="14" creationId="{00000000-0000-0000-0000-000000000000}"/>
          </ac:spMkLst>
        </pc:spChg>
      </pc:sldChg>
      <pc:sldChg chg="modSp mod">
        <pc:chgData name="Kathy Moczerniak" userId="482eff44a8730993" providerId="LiveId" clId="{4ADF4461-1BF3-4C96-8749-030E98208F07}" dt="2020-06-27T04:53:55.490" v="1070" actId="14100"/>
        <pc:sldMkLst>
          <pc:docMk/>
          <pc:sldMk cId="2132416333" sldId="282"/>
        </pc:sldMkLst>
        <pc:spChg chg="mod">
          <ac:chgData name="Kathy Moczerniak" userId="482eff44a8730993" providerId="LiveId" clId="{4ADF4461-1BF3-4C96-8749-030E98208F07}" dt="2020-06-27T04:53:31.345" v="1068" actId="114"/>
          <ac:spMkLst>
            <pc:docMk/>
            <pc:sldMk cId="2132416333" sldId="282"/>
            <ac:spMk id="13" creationId="{00000000-0000-0000-0000-000000000000}"/>
          </ac:spMkLst>
        </pc:spChg>
        <pc:spChg chg="mod">
          <ac:chgData name="Kathy Moczerniak" userId="482eff44a8730993" providerId="LiveId" clId="{4ADF4461-1BF3-4C96-8749-030E98208F07}" dt="2020-06-27T04:53:55.490" v="1070" actId="14100"/>
          <ac:spMkLst>
            <pc:docMk/>
            <pc:sldMk cId="2132416333" sldId="282"/>
            <ac:spMk id="14" creationId="{00000000-0000-0000-0000-000000000000}"/>
          </ac:spMkLst>
        </pc:spChg>
      </pc:sldChg>
      <pc:sldChg chg="modSp mod">
        <pc:chgData name="Kathy Moczerniak" userId="482eff44a8730993" providerId="LiveId" clId="{4ADF4461-1BF3-4C96-8749-030E98208F07}" dt="2020-06-27T00:29:26.657" v="236" actId="20577"/>
        <pc:sldMkLst>
          <pc:docMk/>
          <pc:sldMk cId="2995350844" sldId="283"/>
        </pc:sldMkLst>
        <pc:spChg chg="mod">
          <ac:chgData name="Kathy Moczerniak" userId="482eff44a8730993" providerId="LiveId" clId="{4ADF4461-1BF3-4C96-8749-030E98208F07}" dt="2020-06-27T00:29:26.657" v="236" actId="20577"/>
          <ac:spMkLst>
            <pc:docMk/>
            <pc:sldMk cId="2995350844" sldId="283"/>
            <ac:spMk id="3" creationId="{218240E6-425A-448C-BE77-D6D1791B9279}"/>
          </ac:spMkLst>
        </pc:spChg>
        <pc:spChg chg="mod">
          <ac:chgData name="Kathy Moczerniak" userId="482eff44a8730993" providerId="LiveId" clId="{4ADF4461-1BF3-4C96-8749-030E98208F07}" dt="2020-06-26T23:09:08.406" v="16"/>
          <ac:spMkLst>
            <pc:docMk/>
            <pc:sldMk cId="2995350844" sldId="283"/>
            <ac:spMk id="8" creationId="{856D79DB-7FB0-4779-8838-05A908CD3F4A}"/>
          </ac:spMkLst>
        </pc:spChg>
      </pc:sldChg>
      <pc:sldChg chg="modSp mod">
        <pc:chgData name="Kathy Moczerniak" userId="482eff44a8730993" providerId="LiveId" clId="{4ADF4461-1BF3-4C96-8749-030E98208F07}" dt="2020-06-27T00:50:09.583" v="249" actId="20577"/>
        <pc:sldMkLst>
          <pc:docMk/>
          <pc:sldMk cId="1921158266" sldId="284"/>
        </pc:sldMkLst>
        <pc:spChg chg="mod">
          <ac:chgData name="Kathy Moczerniak" userId="482eff44a8730993" providerId="LiveId" clId="{4ADF4461-1BF3-4C96-8749-030E98208F07}" dt="2020-06-26T23:09:08.406" v="16"/>
          <ac:spMkLst>
            <pc:docMk/>
            <pc:sldMk cId="1921158266" sldId="284"/>
            <ac:spMk id="2" creationId="{2CBE198E-5FC0-477A-B88E-C5D555D135AD}"/>
          </ac:spMkLst>
        </pc:spChg>
        <pc:spChg chg="mod">
          <ac:chgData name="Kathy Moczerniak" userId="482eff44a8730993" providerId="LiveId" clId="{4ADF4461-1BF3-4C96-8749-030E98208F07}" dt="2020-06-27T00:50:09.583" v="249" actId="20577"/>
          <ac:spMkLst>
            <pc:docMk/>
            <pc:sldMk cId="1921158266" sldId="284"/>
            <ac:spMk id="3" creationId="{ECF6B610-81F2-4E9F-851E-94FFAA39E6AB}"/>
          </ac:spMkLst>
        </pc:spChg>
      </pc:sldChg>
      <pc:sldChg chg="modSp mod">
        <pc:chgData name="Kathy Moczerniak" userId="482eff44a8730993" providerId="LiveId" clId="{4ADF4461-1BF3-4C96-8749-030E98208F07}" dt="2020-06-27T00:51:11.632" v="251" actId="14100"/>
        <pc:sldMkLst>
          <pc:docMk/>
          <pc:sldMk cId="1565122033" sldId="286"/>
        </pc:sldMkLst>
        <pc:spChg chg="mod">
          <ac:chgData name="Kathy Moczerniak" userId="482eff44a8730993" providerId="LiveId" clId="{4ADF4461-1BF3-4C96-8749-030E98208F07}" dt="2020-06-26T23:09:08.406" v="16"/>
          <ac:spMkLst>
            <pc:docMk/>
            <pc:sldMk cId="1565122033" sldId="286"/>
            <ac:spMk id="2" creationId="{5CB8EC7A-8B6B-49F7-89EF-E045BA81073A}"/>
          </ac:spMkLst>
        </pc:spChg>
        <pc:spChg chg="mod">
          <ac:chgData name="Kathy Moczerniak" userId="482eff44a8730993" providerId="LiveId" clId="{4ADF4461-1BF3-4C96-8749-030E98208F07}" dt="2020-06-27T00:51:11.632" v="251" actId="14100"/>
          <ac:spMkLst>
            <pc:docMk/>
            <pc:sldMk cId="1565122033" sldId="286"/>
            <ac:spMk id="3" creationId="{05C94826-1D42-4C77-B04D-2B1D05811CDD}"/>
          </ac:spMkLst>
        </pc:spChg>
      </pc:sldChg>
      <pc:sldChg chg="modSp mod">
        <pc:chgData name="Kathy Moczerniak" userId="482eff44a8730993" providerId="LiveId" clId="{4ADF4461-1BF3-4C96-8749-030E98208F07}" dt="2020-06-27T00:52:03.588" v="257" actId="1076"/>
        <pc:sldMkLst>
          <pc:docMk/>
          <pc:sldMk cId="3517166882" sldId="287"/>
        </pc:sldMkLst>
        <pc:spChg chg="mod">
          <ac:chgData name="Kathy Moczerniak" userId="482eff44a8730993" providerId="LiveId" clId="{4ADF4461-1BF3-4C96-8749-030E98208F07}" dt="2020-06-26T23:09:08.406" v="16"/>
          <ac:spMkLst>
            <pc:docMk/>
            <pc:sldMk cId="3517166882" sldId="287"/>
            <ac:spMk id="2" creationId="{35691CCF-B601-4551-BA88-1E9F4D67B753}"/>
          </ac:spMkLst>
        </pc:spChg>
        <pc:spChg chg="mod">
          <ac:chgData name="Kathy Moczerniak" userId="482eff44a8730993" providerId="LiveId" clId="{4ADF4461-1BF3-4C96-8749-030E98208F07}" dt="2020-06-27T00:52:03.588" v="257" actId="1076"/>
          <ac:spMkLst>
            <pc:docMk/>
            <pc:sldMk cId="3517166882" sldId="287"/>
            <ac:spMk id="3" creationId="{4F256064-22C9-4D8B-AF91-A1EF84A7E9C4}"/>
          </ac:spMkLst>
        </pc:spChg>
      </pc:sldChg>
      <pc:sldChg chg="modSp mod">
        <pc:chgData name="Kathy Moczerniak" userId="482eff44a8730993" providerId="LiveId" clId="{4ADF4461-1BF3-4C96-8749-030E98208F07}" dt="2020-06-27T00:57:17.083" v="281" actId="1076"/>
        <pc:sldMkLst>
          <pc:docMk/>
          <pc:sldMk cId="3231306508" sldId="288"/>
        </pc:sldMkLst>
        <pc:spChg chg="mod">
          <ac:chgData name="Kathy Moczerniak" userId="482eff44a8730993" providerId="LiveId" clId="{4ADF4461-1BF3-4C96-8749-030E98208F07}" dt="2020-06-26T23:09:08.406" v="16"/>
          <ac:spMkLst>
            <pc:docMk/>
            <pc:sldMk cId="3231306508" sldId="288"/>
            <ac:spMk id="2" creationId="{D1A792A2-75B4-45AC-B223-A23660E2FDF9}"/>
          </ac:spMkLst>
        </pc:spChg>
        <pc:spChg chg="mod">
          <ac:chgData name="Kathy Moczerniak" userId="482eff44a8730993" providerId="LiveId" clId="{4ADF4461-1BF3-4C96-8749-030E98208F07}" dt="2020-06-27T00:57:17.083" v="281" actId="1076"/>
          <ac:spMkLst>
            <pc:docMk/>
            <pc:sldMk cId="3231306508" sldId="288"/>
            <ac:spMk id="3" creationId="{3BEC82DC-521B-4D52-9E97-C4805924731D}"/>
          </ac:spMkLst>
        </pc:spChg>
      </pc:sldChg>
      <pc:sldChg chg="modSp mod">
        <pc:chgData name="Kathy Moczerniak" userId="482eff44a8730993" providerId="LiveId" clId="{4ADF4461-1BF3-4C96-8749-030E98208F07}" dt="2020-06-27T04:03:10.566" v="828" actId="947"/>
        <pc:sldMkLst>
          <pc:docMk/>
          <pc:sldMk cId="2396650988" sldId="291"/>
        </pc:sldMkLst>
        <pc:spChg chg="mod">
          <ac:chgData name="Kathy Moczerniak" userId="482eff44a8730993" providerId="LiveId" clId="{4ADF4461-1BF3-4C96-8749-030E98208F07}" dt="2020-06-27T04:03:10.566" v="828" actId="947"/>
          <ac:spMkLst>
            <pc:docMk/>
            <pc:sldMk cId="2396650988" sldId="291"/>
            <ac:spMk id="3" creationId="{71749927-EB84-4CB9-87B9-984D83270B6F}"/>
          </ac:spMkLst>
        </pc:spChg>
      </pc:sldChg>
      <pc:sldChg chg="modSp mod">
        <pc:chgData name="Kathy Moczerniak" userId="482eff44a8730993" providerId="LiveId" clId="{4ADF4461-1BF3-4C96-8749-030E98208F07}" dt="2020-06-27T01:02:54.966" v="296" actId="1076"/>
        <pc:sldMkLst>
          <pc:docMk/>
          <pc:sldMk cId="4177236971" sldId="292"/>
        </pc:sldMkLst>
        <pc:spChg chg="mod">
          <ac:chgData name="Kathy Moczerniak" userId="482eff44a8730993" providerId="LiveId" clId="{4ADF4461-1BF3-4C96-8749-030E98208F07}" dt="2020-06-27T01:02:54.966" v="296" actId="1076"/>
          <ac:spMkLst>
            <pc:docMk/>
            <pc:sldMk cId="4177236971" sldId="292"/>
            <ac:spMk id="3" creationId="{2B3ADCEB-D83F-461B-A9E4-153DBE174206}"/>
          </ac:spMkLst>
        </pc:spChg>
      </pc:sldChg>
      <pc:sldChg chg="modSp mod">
        <pc:chgData name="Kathy Moczerniak" userId="482eff44a8730993" providerId="LiveId" clId="{4ADF4461-1BF3-4C96-8749-030E98208F07}" dt="2020-06-27T01:03:34.174" v="307" actId="6549"/>
        <pc:sldMkLst>
          <pc:docMk/>
          <pc:sldMk cId="430446555" sldId="293"/>
        </pc:sldMkLst>
        <pc:spChg chg="mod">
          <ac:chgData name="Kathy Moczerniak" userId="482eff44a8730993" providerId="LiveId" clId="{4ADF4461-1BF3-4C96-8749-030E98208F07}" dt="2020-06-26T23:09:08.406" v="16"/>
          <ac:spMkLst>
            <pc:docMk/>
            <pc:sldMk cId="430446555" sldId="293"/>
            <ac:spMk id="2" creationId="{B56F9028-D3A3-407E-9B75-858BF46E91B1}"/>
          </ac:spMkLst>
        </pc:spChg>
        <pc:spChg chg="mod">
          <ac:chgData name="Kathy Moczerniak" userId="482eff44a8730993" providerId="LiveId" clId="{4ADF4461-1BF3-4C96-8749-030E98208F07}" dt="2020-06-27T01:03:34.174" v="307" actId="6549"/>
          <ac:spMkLst>
            <pc:docMk/>
            <pc:sldMk cId="430446555" sldId="293"/>
            <ac:spMk id="3" creationId="{2A57CBDD-BE4A-48B7-8EA9-9C9F32261B52}"/>
          </ac:spMkLst>
        </pc:spChg>
      </pc:sldChg>
      <pc:sldChg chg="modSp mod">
        <pc:chgData name="Kathy Moczerniak" userId="482eff44a8730993" providerId="LiveId" clId="{4ADF4461-1BF3-4C96-8749-030E98208F07}" dt="2020-06-27T01:05:58.151" v="332" actId="20577"/>
        <pc:sldMkLst>
          <pc:docMk/>
          <pc:sldMk cId="737943360" sldId="294"/>
        </pc:sldMkLst>
        <pc:spChg chg="mod">
          <ac:chgData name="Kathy Moczerniak" userId="482eff44a8730993" providerId="LiveId" clId="{4ADF4461-1BF3-4C96-8749-030E98208F07}" dt="2020-06-26T23:09:08.406" v="16"/>
          <ac:spMkLst>
            <pc:docMk/>
            <pc:sldMk cId="737943360" sldId="294"/>
            <ac:spMk id="2" creationId="{590B74F0-C245-4FA7-B89C-E5C6609CC7B8}"/>
          </ac:spMkLst>
        </pc:spChg>
        <pc:spChg chg="mod">
          <ac:chgData name="Kathy Moczerniak" userId="482eff44a8730993" providerId="LiveId" clId="{4ADF4461-1BF3-4C96-8749-030E98208F07}" dt="2020-06-27T01:05:58.151" v="332" actId="20577"/>
          <ac:spMkLst>
            <pc:docMk/>
            <pc:sldMk cId="737943360" sldId="294"/>
            <ac:spMk id="3" creationId="{E044145B-B44E-4BF2-ADF6-2E47320983C9}"/>
          </ac:spMkLst>
        </pc:spChg>
      </pc:sldChg>
      <pc:sldChg chg="modSp mod">
        <pc:chgData name="Kathy Moczerniak" userId="482eff44a8730993" providerId="LiveId" clId="{4ADF4461-1BF3-4C96-8749-030E98208F07}" dt="2020-06-27T02:27:20.709" v="347" actId="20577"/>
        <pc:sldMkLst>
          <pc:docMk/>
          <pc:sldMk cId="3828355080" sldId="295"/>
        </pc:sldMkLst>
        <pc:spChg chg="mod">
          <ac:chgData name="Kathy Moczerniak" userId="482eff44a8730993" providerId="LiveId" clId="{4ADF4461-1BF3-4C96-8749-030E98208F07}" dt="2020-06-26T23:09:08.406" v="16"/>
          <ac:spMkLst>
            <pc:docMk/>
            <pc:sldMk cId="3828355080" sldId="295"/>
            <ac:spMk id="2" creationId="{1146B92A-76A0-440C-B068-2EBD24AFAC50}"/>
          </ac:spMkLst>
        </pc:spChg>
        <pc:spChg chg="mod">
          <ac:chgData name="Kathy Moczerniak" userId="482eff44a8730993" providerId="LiveId" clId="{4ADF4461-1BF3-4C96-8749-030E98208F07}" dt="2020-06-27T02:27:20.709" v="347" actId="20577"/>
          <ac:spMkLst>
            <pc:docMk/>
            <pc:sldMk cId="3828355080" sldId="295"/>
            <ac:spMk id="3" creationId="{40407A78-5E2B-41CA-9AE5-FA010BA41469}"/>
          </ac:spMkLst>
        </pc:spChg>
      </pc:sldChg>
      <pc:sldChg chg="modSp mod">
        <pc:chgData name="Kathy Moczerniak" userId="482eff44a8730993" providerId="LiveId" clId="{4ADF4461-1BF3-4C96-8749-030E98208F07}" dt="2020-06-27T02:28:20.451" v="353" actId="20577"/>
        <pc:sldMkLst>
          <pc:docMk/>
          <pc:sldMk cId="2479144007" sldId="296"/>
        </pc:sldMkLst>
        <pc:spChg chg="mod">
          <ac:chgData name="Kathy Moczerniak" userId="482eff44a8730993" providerId="LiveId" clId="{4ADF4461-1BF3-4C96-8749-030E98208F07}" dt="2020-06-26T23:09:08.406" v="16"/>
          <ac:spMkLst>
            <pc:docMk/>
            <pc:sldMk cId="2479144007" sldId="296"/>
            <ac:spMk id="2" creationId="{BED736C2-CC33-4432-92B3-4CE1D6827DCB}"/>
          </ac:spMkLst>
        </pc:spChg>
        <pc:spChg chg="mod">
          <ac:chgData name="Kathy Moczerniak" userId="482eff44a8730993" providerId="LiveId" clId="{4ADF4461-1BF3-4C96-8749-030E98208F07}" dt="2020-06-27T02:28:20.451" v="353" actId="20577"/>
          <ac:spMkLst>
            <pc:docMk/>
            <pc:sldMk cId="2479144007" sldId="296"/>
            <ac:spMk id="3" creationId="{24467025-16B0-4B2E-AEFE-978990EE9777}"/>
          </ac:spMkLst>
        </pc:spChg>
      </pc:sldChg>
      <pc:sldChg chg="modSp">
        <pc:chgData name="Kathy Moczerniak" userId="482eff44a8730993" providerId="LiveId" clId="{4ADF4461-1BF3-4C96-8749-030E98208F07}" dt="2020-06-27T02:30:08.167" v="357"/>
        <pc:sldMkLst>
          <pc:docMk/>
          <pc:sldMk cId="2757507514" sldId="297"/>
        </pc:sldMkLst>
        <pc:spChg chg="mod">
          <ac:chgData name="Kathy Moczerniak" userId="482eff44a8730993" providerId="LiveId" clId="{4ADF4461-1BF3-4C96-8749-030E98208F07}" dt="2020-06-26T23:09:08.406" v="16"/>
          <ac:spMkLst>
            <pc:docMk/>
            <pc:sldMk cId="2757507514" sldId="297"/>
            <ac:spMk id="2" creationId="{94C41153-AF5E-4BA1-84F6-E1C418BE1457}"/>
          </ac:spMkLst>
        </pc:spChg>
        <pc:spChg chg="mod">
          <ac:chgData name="Kathy Moczerniak" userId="482eff44a8730993" providerId="LiveId" clId="{4ADF4461-1BF3-4C96-8749-030E98208F07}" dt="2020-06-27T02:30:08.167" v="357"/>
          <ac:spMkLst>
            <pc:docMk/>
            <pc:sldMk cId="2757507514" sldId="297"/>
            <ac:spMk id="3" creationId="{BE0918B6-B0F1-49FE-8137-FABA6CF6170B}"/>
          </ac:spMkLst>
        </pc:spChg>
      </pc:sldChg>
      <pc:sldChg chg="addSp modSp mod">
        <pc:chgData name="Kathy Moczerniak" userId="482eff44a8730993" providerId="LiveId" clId="{4ADF4461-1BF3-4C96-8749-030E98208F07}" dt="2020-06-27T02:41:48.754" v="454" actId="14100"/>
        <pc:sldMkLst>
          <pc:docMk/>
          <pc:sldMk cId="1166575720" sldId="298"/>
        </pc:sldMkLst>
        <pc:spChg chg="mod">
          <ac:chgData name="Kathy Moczerniak" userId="482eff44a8730993" providerId="LiveId" clId="{4ADF4461-1BF3-4C96-8749-030E98208F07}" dt="2020-06-26T23:09:08.406" v="16"/>
          <ac:spMkLst>
            <pc:docMk/>
            <pc:sldMk cId="1166575720" sldId="298"/>
            <ac:spMk id="2" creationId="{3D011E61-264B-47A4-A9EB-C3F121F8996F}"/>
          </ac:spMkLst>
        </pc:spChg>
        <pc:spChg chg="mod">
          <ac:chgData name="Kathy Moczerniak" userId="482eff44a8730993" providerId="LiveId" clId="{4ADF4461-1BF3-4C96-8749-030E98208F07}" dt="2020-06-27T02:41:48.754" v="454" actId="14100"/>
          <ac:spMkLst>
            <pc:docMk/>
            <pc:sldMk cId="1166575720" sldId="298"/>
            <ac:spMk id="3" creationId="{EB7E953D-F346-4629-A90B-786187FCFDFC}"/>
          </ac:spMkLst>
        </pc:spChg>
        <pc:inkChg chg="add">
          <ac:chgData name="Kathy Moczerniak" userId="482eff44a8730993" providerId="LiveId" clId="{4ADF4461-1BF3-4C96-8749-030E98208F07}" dt="2020-06-27T02:41:08.972" v="424" actId="9405"/>
          <ac:inkMkLst>
            <pc:docMk/>
            <pc:sldMk cId="1166575720" sldId="298"/>
            <ac:inkMk id="4" creationId="{59462303-1BA7-4E20-BE0A-56BB6B3E47C2}"/>
          </ac:inkMkLst>
        </pc:inkChg>
        <pc:inkChg chg="add">
          <ac:chgData name="Kathy Moczerniak" userId="482eff44a8730993" providerId="LiveId" clId="{4ADF4461-1BF3-4C96-8749-030E98208F07}" dt="2020-06-27T02:41:09.318" v="425" actId="9405"/>
          <ac:inkMkLst>
            <pc:docMk/>
            <pc:sldMk cId="1166575720" sldId="298"/>
            <ac:inkMk id="5" creationId="{2B1DD488-8ED2-4488-9C7C-9C5E448F506B}"/>
          </ac:inkMkLst>
        </pc:inkChg>
        <pc:inkChg chg="add">
          <ac:chgData name="Kathy Moczerniak" userId="482eff44a8730993" providerId="LiveId" clId="{4ADF4461-1BF3-4C96-8749-030E98208F07}" dt="2020-06-27T02:41:09.694" v="426" actId="9405"/>
          <ac:inkMkLst>
            <pc:docMk/>
            <pc:sldMk cId="1166575720" sldId="298"/>
            <ac:inkMk id="6" creationId="{18CB02C5-9182-45F7-B3B5-4204BD4DB709}"/>
          </ac:inkMkLst>
        </pc:inkChg>
        <pc:inkChg chg="add">
          <ac:chgData name="Kathy Moczerniak" userId="482eff44a8730993" providerId="LiveId" clId="{4ADF4461-1BF3-4C96-8749-030E98208F07}" dt="2020-06-27T02:41:10.037" v="427" actId="9405"/>
          <ac:inkMkLst>
            <pc:docMk/>
            <pc:sldMk cId="1166575720" sldId="298"/>
            <ac:inkMk id="7" creationId="{3C3D23BD-551C-4CBF-8906-F4761F76BA97}"/>
          </ac:inkMkLst>
        </pc:inkChg>
        <pc:inkChg chg="add">
          <ac:chgData name="Kathy Moczerniak" userId="482eff44a8730993" providerId="LiveId" clId="{4ADF4461-1BF3-4C96-8749-030E98208F07}" dt="2020-06-27T02:41:10.385" v="428" actId="9405"/>
          <ac:inkMkLst>
            <pc:docMk/>
            <pc:sldMk cId="1166575720" sldId="298"/>
            <ac:inkMk id="8" creationId="{8EA7E91E-64C7-40B3-ADA6-4BE9359B12EF}"/>
          </ac:inkMkLst>
        </pc:inkChg>
        <pc:inkChg chg="add">
          <ac:chgData name="Kathy Moczerniak" userId="482eff44a8730993" providerId="LiveId" clId="{4ADF4461-1BF3-4C96-8749-030E98208F07}" dt="2020-06-27T02:41:10.767" v="429" actId="9405"/>
          <ac:inkMkLst>
            <pc:docMk/>
            <pc:sldMk cId="1166575720" sldId="298"/>
            <ac:inkMk id="9" creationId="{D4EB173C-6217-4695-B075-245999F12FF1}"/>
          </ac:inkMkLst>
        </pc:inkChg>
        <pc:inkChg chg="add">
          <ac:chgData name="Kathy Moczerniak" userId="482eff44a8730993" providerId="LiveId" clId="{4ADF4461-1BF3-4C96-8749-030E98208F07}" dt="2020-06-27T02:41:11.105" v="430" actId="9405"/>
          <ac:inkMkLst>
            <pc:docMk/>
            <pc:sldMk cId="1166575720" sldId="298"/>
            <ac:inkMk id="10" creationId="{F40F38AE-0F76-471B-B43B-95933D81AC86}"/>
          </ac:inkMkLst>
        </pc:inkChg>
        <pc:inkChg chg="add">
          <ac:chgData name="Kathy Moczerniak" userId="482eff44a8730993" providerId="LiveId" clId="{4ADF4461-1BF3-4C96-8749-030E98208F07}" dt="2020-06-27T02:41:11.499" v="431" actId="9405"/>
          <ac:inkMkLst>
            <pc:docMk/>
            <pc:sldMk cId="1166575720" sldId="298"/>
            <ac:inkMk id="11" creationId="{F3C67C07-51C0-46FF-8777-A64929861611}"/>
          </ac:inkMkLst>
        </pc:inkChg>
        <pc:inkChg chg="add">
          <ac:chgData name="Kathy Moczerniak" userId="482eff44a8730993" providerId="LiveId" clId="{4ADF4461-1BF3-4C96-8749-030E98208F07}" dt="2020-06-27T02:41:11.848" v="432" actId="9405"/>
          <ac:inkMkLst>
            <pc:docMk/>
            <pc:sldMk cId="1166575720" sldId="298"/>
            <ac:inkMk id="12" creationId="{C9F150C4-7F1A-440C-85AF-3957F3CAFED1}"/>
          </ac:inkMkLst>
        </pc:inkChg>
        <pc:inkChg chg="add">
          <ac:chgData name="Kathy Moczerniak" userId="482eff44a8730993" providerId="LiveId" clId="{4ADF4461-1BF3-4C96-8749-030E98208F07}" dt="2020-06-27T02:41:12.210" v="433" actId="9405"/>
          <ac:inkMkLst>
            <pc:docMk/>
            <pc:sldMk cId="1166575720" sldId="298"/>
            <ac:inkMk id="13" creationId="{0E04AB04-A613-4EE1-B075-4D0230323538}"/>
          </ac:inkMkLst>
        </pc:inkChg>
        <pc:inkChg chg="add">
          <ac:chgData name="Kathy Moczerniak" userId="482eff44a8730993" providerId="LiveId" clId="{4ADF4461-1BF3-4C96-8749-030E98208F07}" dt="2020-06-27T02:41:12.564" v="434" actId="9405"/>
          <ac:inkMkLst>
            <pc:docMk/>
            <pc:sldMk cId="1166575720" sldId="298"/>
            <ac:inkMk id="14" creationId="{8B9FB9BD-74D2-4C05-B545-6EDC8BD956CB}"/>
          </ac:inkMkLst>
        </pc:inkChg>
        <pc:inkChg chg="add">
          <ac:chgData name="Kathy Moczerniak" userId="482eff44a8730993" providerId="LiveId" clId="{4ADF4461-1BF3-4C96-8749-030E98208F07}" dt="2020-06-27T02:41:12.896" v="435" actId="9405"/>
          <ac:inkMkLst>
            <pc:docMk/>
            <pc:sldMk cId="1166575720" sldId="298"/>
            <ac:inkMk id="15" creationId="{8CBE64CF-2E72-4616-B869-39D174AEA755}"/>
          </ac:inkMkLst>
        </pc:inkChg>
        <pc:inkChg chg="add">
          <ac:chgData name="Kathy Moczerniak" userId="482eff44a8730993" providerId="LiveId" clId="{4ADF4461-1BF3-4C96-8749-030E98208F07}" dt="2020-06-27T02:41:13.241" v="436" actId="9405"/>
          <ac:inkMkLst>
            <pc:docMk/>
            <pc:sldMk cId="1166575720" sldId="298"/>
            <ac:inkMk id="16" creationId="{17C39580-47DC-413E-9214-E3EB6983F526}"/>
          </ac:inkMkLst>
        </pc:inkChg>
        <pc:inkChg chg="add">
          <ac:chgData name="Kathy Moczerniak" userId="482eff44a8730993" providerId="LiveId" clId="{4ADF4461-1BF3-4C96-8749-030E98208F07}" dt="2020-06-27T02:41:13.919" v="437" actId="9405"/>
          <ac:inkMkLst>
            <pc:docMk/>
            <pc:sldMk cId="1166575720" sldId="298"/>
            <ac:inkMk id="17" creationId="{85C01291-6D10-4248-8994-65891271D6E0}"/>
          </ac:inkMkLst>
        </pc:inkChg>
        <pc:inkChg chg="add">
          <ac:chgData name="Kathy Moczerniak" userId="482eff44a8730993" providerId="LiveId" clId="{4ADF4461-1BF3-4C96-8749-030E98208F07}" dt="2020-06-27T02:41:14.456" v="438" actId="9405"/>
          <ac:inkMkLst>
            <pc:docMk/>
            <pc:sldMk cId="1166575720" sldId="298"/>
            <ac:inkMk id="18" creationId="{FBC4AEF2-FC03-4EB6-B0A8-3F8BE66B4DF3}"/>
          </ac:inkMkLst>
        </pc:inkChg>
        <pc:inkChg chg="add">
          <ac:chgData name="Kathy Moczerniak" userId="482eff44a8730993" providerId="LiveId" clId="{4ADF4461-1BF3-4C96-8749-030E98208F07}" dt="2020-06-27T02:41:14.812" v="439" actId="9405"/>
          <ac:inkMkLst>
            <pc:docMk/>
            <pc:sldMk cId="1166575720" sldId="298"/>
            <ac:inkMk id="19" creationId="{BBDDB7BA-5AFA-40CE-9307-728E66238397}"/>
          </ac:inkMkLst>
        </pc:inkChg>
        <pc:inkChg chg="add">
          <ac:chgData name="Kathy Moczerniak" userId="482eff44a8730993" providerId="LiveId" clId="{4ADF4461-1BF3-4C96-8749-030E98208F07}" dt="2020-06-27T02:41:15.267" v="440" actId="9405"/>
          <ac:inkMkLst>
            <pc:docMk/>
            <pc:sldMk cId="1166575720" sldId="298"/>
            <ac:inkMk id="20" creationId="{CDE87389-5F4A-46AB-8875-BB9AB1CE4CAD}"/>
          </ac:inkMkLst>
        </pc:inkChg>
        <pc:inkChg chg="add">
          <ac:chgData name="Kathy Moczerniak" userId="482eff44a8730993" providerId="LiveId" clId="{4ADF4461-1BF3-4C96-8749-030E98208F07}" dt="2020-06-27T02:41:15.623" v="441" actId="9405"/>
          <ac:inkMkLst>
            <pc:docMk/>
            <pc:sldMk cId="1166575720" sldId="298"/>
            <ac:inkMk id="21" creationId="{AE48E40D-D9DD-448E-9E75-09E852556CF0}"/>
          </ac:inkMkLst>
        </pc:inkChg>
        <pc:inkChg chg="add">
          <ac:chgData name="Kathy Moczerniak" userId="482eff44a8730993" providerId="LiveId" clId="{4ADF4461-1BF3-4C96-8749-030E98208F07}" dt="2020-06-27T02:41:15.975" v="442" actId="9405"/>
          <ac:inkMkLst>
            <pc:docMk/>
            <pc:sldMk cId="1166575720" sldId="298"/>
            <ac:inkMk id="22" creationId="{5151DC76-286C-4E21-BF26-3684036D2D3C}"/>
          </ac:inkMkLst>
        </pc:inkChg>
        <pc:inkChg chg="add">
          <ac:chgData name="Kathy Moczerniak" userId="482eff44a8730993" providerId="LiveId" clId="{4ADF4461-1BF3-4C96-8749-030E98208F07}" dt="2020-06-27T02:41:16.386" v="443" actId="9405"/>
          <ac:inkMkLst>
            <pc:docMk/>
            <pc:sldMk cId="1166575720" sldId="298"/>
            <ac:inkMk id="23" creationId="{5CE9FA21-ECAC-4344-BA23-F5FA9E2E399C}"/>
          </ac:inkMkLst>
        </pc:inkChg>
        <pc:inkChg chg="add">
          <ac:chgData name="Kathy Moczerniak" userId="482eff44a8730993" providerId="LiveId" clId="{4ADF4461-1BF3-4C96-8749-030E98208F07}" dt="2020-06-27T02:41:30.051" v="447" actId="9405"/>
          <ac:inkMkLst>
            <pc:docMk/>
            <pc:sldMk cId="1166575720" sldId="298"/>
            <ac:inkMk id="24" creationId="{BB878081-2AB5-491B-993F-FC6E59EC70D0}"/>
          </ac:inkMkLst>
        </pc:inkChg>
        <pc:inkChg chg="add">
          <ac:chgData name="Kathy Moczerniak" userId="482eff44a8730993" providerId="LiveId" clId="{4ADF4461-1BF3-4C96-8749-030E98208F07}" dt="2020-06-27T02:41:30.416" v="448" actId="9405"/>
          <ac:inkMkLst>
            <pc:docMk/>
            <pc:sldMk cId="1166575720" sldId="298"/>
            <ac:inkMk id="25" creationId="{E4851DDD-422A-4C73-A365-01D82B547992}"/>
          </ac:inkMkLst>
        </pc:inkChg>
        <pc:inkChg chg="add">
          <ac:chgData name="Kathy Moczerniak" userId="482eff44a8730993" providerId="LiveId" clId="{4ADF4461-1BF3-4C96-8749-030E98208F07}" dt="2020-06-27T02:41:30.919" v="449" actId="9405"/>
          <ac:inkMkLst>
            <pc:docMk/>
            <pc:sldMk cId="1166575720" sldId="298"/>
            <ac:inkMk id="26" creationId="{80E06348-9781-479C-8AF3-507ED10B38E5}"/>
          </ac:inkMkLst>
        </pc:inkChg>
        <pc:inkChg chg="add">
          <ac:chgData name="Kathy Moczerniak" userId="482eff44a8730993" providerId="LiveId" clId="{4ADF4461-1BF3-4C96-8749-030E98208F07}" dt="2020-06-27T02:41:31.301" v="450" actId="9405"/>
          <ac:inkMkLst>
            <pc:docMk/>
            <pc:sldMk cId="1166575720" sldId="298"/>
            <ac:inkMk id="27" creationId="{2893821C-1BC9-439F-9FD7-A678A9B61BAE}"/>
          </ac:inkMkLst>
        </pc:inkChg>
        <pc:inkChg chg="add">
          <ac:chgData name="Kathy Moczerniak" userId="482eff44a8730993" providerId="LiveId" clId="{4ADF4461-1BF3-4C96-8749-030E98208F07}" dt="2020-06-27T02:41:31.824" v="451" actId="9405"/>
          <ac:inkMkLst>
            <pc:docMk/>
            <pc:sldMk cId="1166575720" sldId="298"/>
            <ac:inkMk id="28" creationId="{56D1F8D5-70AC-4B99-8307-8DBB4E8B57F6}"/>
          </ac:inkMkLst>
        </pc:inkChg>
        <pc:inkChg chg="add">
          <ac:chgData name="Kathy Moczerniak" userId="482eff44a8730993" providerId="LiveId" clId="{4ADF4461-1BF3-4C96-8749-030E98208F07}" dt="2020-06-27T02:41:32.195" v="452" actId="9405"/>
          <ac:inkMkLst>
            <pc:docMk/>
            <pc:sldMk cId="1166575720" sldId="298"/>
            <ac:inkMk id="29" creationId="{6E400018-82C4-4041-87D6-270F2900F0EE}"/>
          </ac:inkMkLst>
        </pc:inkChg>
      </pc:sldChg>
      <pc:sldChg chg="addSp modSp mod">
        <pc:chgData name="Kathy Moczerniak" userId="482eff44a8730993" providerId="LiveId" clId="{4ADF4461-1BF3-4C96-8749-030E98208F07}" dt="2020-06-27T02:48:33.732" v="562" actId="9405"/>
        <pc:sldMkLst>
          <pc:docMk/>
          <pc:sldMk cId="2412230641" sldId="299"/>
        </pc:sldMkLst>
        <pc:spChg chg="mod">
          <ac:chgData name="Kathy Moczerniak" userId="482eff44a8730993" providerId="LiveId" clId="{4ADF4461-1BF3-4C96-8749-030E98208F07}" dt="2020-06-26T23:09:08.406" v="16"/>
          <ac:spMkLst>
            <pc:docMk/>
            <pc:sldMk cId="2412230641" sldId="299"/>
            <ac:spMk id="2" creationId="{CDECA334-2B01-432C-B863-F3952AF754E1}"/>
          </ac:spMkLst>
        </pc:spChg>
        <pc:spChg chg="mod">
          <ac:chgData name="Kathy Moczerniak" userId="482eff44a8730993" providerId="LiveId" clId="{4ADF4461-1BF3-4C96-8749-030E98208F07}" dt="2020-06-27T02:48:20.198" v="559" actId="255"/>
          <ac:spMkLst>
            <pc:docMk/>
            <pc:sldMk cId="2412230641" sldId="299"/>
            <ac:spMk id="3" creationId="{DDCD7578-1FAA-4C02-BB5E-5179189C0C0B}"/>
          </ac:spMkLst>
        </pc:spChg>
        <pc:inkChg chg="add">
          <ac:chgData name="Kathy Moczerniak" userId="482eff44a8730993" providerId="LiveId" clId="{4ADF4461-1BF3-4C96-8749-030E98208F07}" dt="2020-06-27T02:48:26.425" v="560" actId="9405"/>
          <ac:inkMkLst>
            <pc:docMk/>
            <pc:sldMk cId="2412230641" sldId="299"/>
            <ac:inkMk id="5" creationId="{1C8E3651-BEA7-4850-BF3A-1D891169A13E}"/>
          </ac:inkMkLst>
        </pc:inkChg>
        <pc:inkChg chg="add">
          <ac:chgData name="Kathy Moczerniak" userId="482eff44a8730993" providerId="LiveId" clId="{4ADF4461-1BF3-4C96-8749-030E98208F07}" dt="2020-06-27T02:48:26.777" v="561" actId="9405"/>
          <ac:inkMkLst>
            <pc:docMk/>
            <pc:sldMk cId="2412230641" sldId="299"/>
            <ac:inkMk id="6" creationId="{D7579EA0-4B8D-4C12-8388-8C58057D95DD}"/>
          </ac:inkMkLst>
        </pc:inkChg>
        <pc:inkChg chg="add">
          <ac:chgData name="Kathy Moczerniak" userId="482eff44a8730993" providerId="LiveId" clId="{4ADF4461-1BF3-4C96-8749-030E98208F07}" dt="2020-06-27T02:48:33.732" v="562" actId="9405"/>
          <ac:inkMkLst>
            <pc:docMk/>
            <pc:sldMk cId="2412230641" sldId="299"/>
            <ac:inkMk id="7" creationId="{25579296-3F5F-4C6A-B87F-C6CFED97B3A7}"/>
          </ac:inkMkLst>
        </pc:inkChg>
      </pc:sldChg>
      <pc:sldChg chg="modSp mod">
        <pc:chgData name="Kathy Moczerniak" userId="482eff44a8730993" providerId="LiveId" clId="{4ADF4461-1BF3-4C96-8749-030E98208F07}" dt="2020-06-27T02:52:13.926" v="583" actId="20577"/>
        <pc:sldMkLst>
          <pc:docMk/>
          <pc:sldMk cId="2751323553" sldId="300"/>
        </pc:sldMkLst>
        <pc:spChg chg="mod">
          <ac:chgData name="Kathy Moczerniak" userId="482eff44a8730993" providerId="LiveId" clId="{4ADF4461-1BF3-4C96-8749-030E98208F07}" dt="2020-06-27T02:52:13.926" v="583" actId="20577"/>
          <ac:spMkLst>
            <pc:docMk/>
            <pc:sldMk cId="2751323553" sldId="300"/>
            <ac:spMk id="8" creationId="{ACDFAC53-64F9-4EB9-8AE1-0294558C9FA0}"/>
          </ac:spMkLst>
        </pc:spChg>
      </pc:sldChg>
      <pc:sldChg chg="modSp mod">
        <pc:chgData name="Kathy Moczerniak" userId="482eff44a8730993" providerId="LiveId" clId="{4ADF4461-1BF3-4C96-8749-030E98208F07}" dt="2020-06-27T02:54:24.754" v="599" actId="20577"/>
        <pc:sldMkLst>
          <pc:docMk/>
          <pc:sldMk cId="1539676402" sldId="301"/>
        </pc:sldMkLst>
        <pc:spChg chg="mod">
          <ac:chgData name="Kathy Moczerniak" userId="482eff44a8730993" providerId="LiveId" clId="{4ADF4461-1BF3-4C96-8749-030E98208F07}" dt="2020-06-26T23:09:08.406" v="16"/>
          <ac:spMkLst>
            <pc:docMk/>
            <pc:sldMk cId="1539676402" sldId="301"/>
            <ac:spMk id="2" creationId="{253CFDEC-1D13-47C5-A54C-3644179076DE}"/>
          </ac:spMkLst>
        </pc:spChg>
        <pc:spChg chg="mod">
          <ac:chgData name="Kathy Moczerniak" userId="482eff44a8730993" providerId="LiveId" clId="{4ADF4461-1BF3-4C96-8749-030E98208F07}" dt="2020-06-27T02:54:24.754" v="599" actId="20577"/>
          <ac:spMkLst>
            <pc:docMk/>
            <pc:sldMk cId="1539676402" sldId="301"/>
            <ac:spMk id="3" creationId="{F96D0FF3-6891-4E3C-A2BC-BD4DBDF797AE}"/>
          </ac:spMkLst>
        </pc:spChg>
      </pc:sldChg>
      <pc:sldChg chg="addSp modSp mod">
        <pc:chgData name="Kathy Moczerniak" userId="482eff44a8730993" providerId="LiveId" clId="{4ADF4461-1BF3-4C96-8749-030E98208F07}" dt="2020-06-27T02:55:27.978" v="602" actId="9405"/>
        <pc:sldMkLst>
          <pc:docMk/>
          <pc:sldMk cId="167980732" sldId="302"/>
        </pc:sldMkLst>
        <pc:spChg chg="mod">
          <ac:chgData name="Kathy Moczerniak" userId="482eff44a8730993" providerId="LiveId" clId="{4ADF4461-1BF3-4C96-8749-030E98208F07}" dt="2020-06-26T23:09:08.406" v="16"/>
          <ac:spMkLst>
            <pc:docMk/>
            <pc:sldMk cId="167980732" sldId="302"/>
            <ac:spMk id="2" creationId="{4F602C6E-DEEA-496D-AF6A-CECB3950A3F9}"/>
          </ac:spMkLst>
        </pc:spChg>
        <pc:spChg chg="mod">
          <ac:chgData name="Kathy Moczerniak" userId="482eff44a8730993" providerId="LiveId" clId="{4ADF4461-1BF3-4C96-8749-030E98208F07}" dt="2020-06-27T02:54:42.707" v="600" actId="1076"/>
          <ac:spMkLst>
            <pc:docMk/>
            <pc:sldMk cId="167980732" sldId="302"/>
            <ac:spMk id="3" creationId="{3A8DC3B3-9332-476E-B03D-9CC3C92CA3AA}"/>
          </ac:spMkLst>
        </pc:spChg>
        <pc:inkChg chg="add">
          <ac:chgData name="Kathy Moczerniak" userId="482eff44a8730993" providerId="LiveId" clId="{4ADF4461-1BF3-4C96-8749-030E98208F07}" dt="2020-06-27T02:55:17.739" v="601" actId="9405"/>
          <ac:inkMkLst>
            <pc:docMk/>
            <pc:sldMk cId="167980732" sldId="302"/>
            <ac:inkMk id="4" creationId="{214B239D-30D3-40D3-AE10-F2F1452C3ADB}"/>
          </ac:inkMkLst>
        </pc:inkChg>
        <pc:inkChg chg="add">
          <ac:chgData name="Kathy Moczerniak" userId="482eff44a8730993" providerId="LiveId" clId="{4ADF4461-1BF3-4C96-8749-030E98208F07}" dt="2020-06-27T02:55:27.978" v="602" actId="9405"/>
          <ac:inkMkLst>
            <pc:docMk/>
            <pc:sldMk cId="167980732" sldId="302"/>
            <ac:inkMk id="5" creationId="{EB1126B6-BBDF-4773-B6C4-21729E4E5736}"/>
          </ac:inkMkLst>
        </pc:inkChg>
      </pc:sldChg>
      <pc:sldChg chg="addSp modSp mod">
        <pc:chgData name="Kathy Moczerniak" userId="482eff44a8730993" providerId="LiveId" clId="{4ADF4461-1BF3-4C96-8749-030E98208F07}" dt="2020-06-27T02:57:12.449" v="640" actId="9405"/>
        <pc:sldMkLst>
          <pc:docMk/>
          <pc:sldMk cId="495644451" sldId="303"/>
        </pc:sldMkLst>
        <pc:spChg chg="mod">
          <ac:chgData name="Kathy Moczerniak" userId="482eff44a8730993" providerId="LiveId" clId="{4ADF4461-1BF3-4C96-8749-030E98208F07}" dt="2020-06-26T23:09:08.406" v="16"/>
          <ac:spMkLst>
            <pc:docMk/>
            <pc:sldMk cId="495644451" sldId="303"/>
            <ac:spMk id="2" creationId="{B2038856-58F4-4454-B85F-69637EB6F20C}"/>
          </ac:spMkLst>
        </pc:spChg>
        <pc:inkChg chg="add">
          <ac:chgData name="Kathy Moczerniak" userId="482eff44a8730993" providerId="LiveId" clId="{4ADF4461-1BF3-4C96-8749-030E98208F07}" dt="2020-06-27T02:56:56.856" v="603" actId="9405"/>
          <ac:inkMkLst>
            <pc:docMk/>
            <pc:sldMk cId="495644451" sldId="303"/>
            <ac:inkMk id="4" creationId="{5071BA92-77C0-4E2D-A877-03EADE8D645F}"/>
          </ac:inkMkLst>
        </pc:inkChg>
        <pc:inkChg chg="add">
          <ac:chgData name="Kathy Moczerniak" userId="482eff44a8730993" providerId="LiveId" clId="{4ADF4461-1BF3-4C96-8749-030E98208F07}" dt="2020-06-27T02:56:57.206" v="604" actId="9405"/>
          <ac:inkMkLst>
            <pc:docMk/>
            <pc:sldMk cId="495644451" sldId="303"/>
            <ac:inkMk id="5" creationId="{123502CC-0559-4AE0-A3BA-984AEFFEE19A}"/>
          </ac:inkMkLst>
        </pc:inkChg>
        <pc:inkChg chg="add">
          <ac:chgData name="Kathy Moczerniak" userId="482eff44a8730993" providerId="LiveId" clId="{4ADF4461-1BF3-4C96-8749-030E98208F07}" dt="2020-06-27T02:56:57.552" v="605" actId="9405"/>
          <ac:inkMkLst>
            <pc:docMk/>
            <pc:sldMk cId="495644451" sldId="303"/>
            <ac:inkMk id="6" creationId="{CD3A85D7-D1AC-468A-84B0-5501864C5337}"/>
          </ac:inkMkLst>
        </pc:inkChg>
        <pc:inkChg chg="add">
          <ac:chgData name="Kathy Moczerniak" userId="482eff44a8730993" providerId="LiveId" clId="{4ADF4461-1BF3-4C96-8749-030E98208F07}" dt="2020-06-27T02:56:58.011" v="606" actId="9405"/>
          <ac:inkMkLst>
            <pc:docMk/>
            <pc:sldMk cId="495644451" sldId="303"/>
            <ac:inkMk id="7" creationId="{9F200FFB-A16F-4C8B-BC2F-ECDEB839DEFF}"/>
          </ac:inkMkLst>
        </pc:inkChg>
        <pc:inkChg chg="add">
          <ac:chgData name="Kathy Moczerniak" userId="482eff44a8730993" providerId="LiveId" clId="{4ADF4461-1BF3-4C96-8749-030E98208F07}" dt="2020-06-27T02:56:58.385" v="607" actId="9405"/>
          <ac:inkMkLst>
            <pc:docMk/>
            <pc:sldMk cId="495644451" sldId="303"/>
            <ac:inkMk id="8" creationId="{F53FC18E-2210-430E-BD58-50061619DFD4}"/>
          </ac:inkMkLst>
        </pc:inkChg>
        <pc:inkChg chg="add">
          <ac:chgData name="Kathy Moczerniak" userId="482eff44a8730993" providerId="LiveId" clId="{4ADF4461-1BF3-4C96-8749-030E98208F07}" dt="2020-06-27T02:56:58.835" v="608" actId="9405"/>
          <ac:inkMkLst>
            <pc:docMk/>
            <pc:sldMk cId="495644451" sldId="303"/>
            <ac:inkMk id="9" creationId="{A839B60D-8452-457B-B011-0412C3A582D5}"/>
          </ac:inkMkLst>
        </pc:inkChg>
        <pc:inkChg chg="add">
          <ac:chgData name="Kathy Moczerniak" userId="482eff44a8730993" providerId="LiveId" clId="{4ADF4461-1BF3-4C96-8749-030E98208F07}" dt="2020-06-27T02:56:59.185" v="609" actId="9405"/>
          <ac:inkMkLst>
            <pc:docMk/>
            <pc:sldMk cId="495644451" sldId="303"/>
            <ac:inkMk id="10" creationId="{238F3CF3-B566-41C1-96B1-D6C93D5934A8}"/>
          </ac:inkMkLst>
        </pc:inkChg>
        <pc:inkChg chg="add">
          <ac:chgData name="Kathy Moczerniak" userId="482eff44a8730993" providerId="LiveId" clId="{4ADF4461-1BF3-4C96-8749-030E98208F07}" dt="2020-06-27T02:56:59.528" v="610" actId="9405"/>
          <ac:inkMkLst>
            <pc:docMk/>
            <pc:sldMk cId="495644451" sldId="303"/>
            <ac:inkMk id="11" creationId="{3ABA8ADA-6177-4175-8BD4-FBE857A7A67F}"/>
          </ac:inkMkLst>
        </pc:inkChg>
        <pc:inkChg chg="add">
          <ac:chgData name="Kathy Moczerniak" userId="482eff44a8730993" providerId="LiveId" clId="{4ADF4461-1BF3-4C96-8749-030E98208F07}" dt="2020-06-27T02:57:00.188" v="611" actId="9405"/>
          <ac:inkMkLst>
            <pc:docMk/>
            <pc:sldMk cId="495644451" sldId="303"/>
            <ac:inkMk id="12" creationId="{4C780E7C-1979-41ED-A1DC-07281EB9492B}"/>
          </ac:inkMkLst>
        </pc:inkChg>
        <pc:inkChg chg="add">
          <ac:chgData name="Kathy Moczerniak" userId="482eff44a8730993" providerId="LiveId" clId="{4ADF4461-1BF3-4C96-8749-030E98208F07}" dt="2020-06-27T02:57:00.713" v="612" actId="9405"/>
          <ac:inkMkLst>
            <pc:docMk/>
            <pc:sldMk cId="495644451" sldId="303"/>
            <ac:inkMk id="13" creationId="{B2AEDABF-2F85-4F79-9039-21F01B8E2A0B}"/>
          </ac:inkMkLst>
        </pc:inkChg>
        <pc:inkChg chg="add">
          <ac:chgData name="Kathy Moczerniak" userId="482eff44a8730993" providerId="LiveId" clId="{4ADF4461-1BF3-4C96-8749-030E98208F07}" dt="2020-06-27T02:57:01.102" v="613" actId="9405"/>
          <ac:inkMkLst>
            <pc:docMk/>
            <pc:sldMk cId="495644451" sldId="303"/>
            <ac:inkMk id="14" creationId="{B563FA64-7393-41D9-ADD7-DE64CDB5B6D3}"/>
          </ac:inkMkLst>
        </pc:inkChg>
        <pc:inkChg chg="add">
          <ac:chgData name="Kathy Moczerniak" userId="482eff44a8730993" providerId="LiveId" clId="{4ADF4461-1BF3-4C96-8749-030E98208F07}" dt="2020-06-27T02:57:01.536" v="614" actId="9405"/>
          <ac:inkMkLst>
            <pc:docMk/>
            <pc:sldMk cId="495644451" sldId="303"/>
            <ac:inkMk id="15" creationId="{3EDED16E-E16E-4482-9234-D35B77736A69}"/>
          </ac:inkMkLst>
        </pc:inkChg>
        <pc:inkChg chg="add">
          <ac:chgData name="Kathy Moczerniak" userId="482eff44a8730993" providerId="LiveId" clId="{4ADF4461-1BF3-4C96-8749-030E98208F07}" dt="2020-06-27T02:57:01.885" v="615" actId="9405"/>
          <ac:inkMkLst>
            <pc:docMk/>
            <pc:sldMk cId="495644451" sldId="303"/>
            <ac:inkMk id="16" creationId="{3BCA7487-A652-4713-943C-F530EF5E02F3}"/>
          </ac:inkMkLst>
        </pc:inkChg>
        <pc:inkChg chg="add">
          <ac:chgData name="Kathy Moczerniak" userId="482eff44a8730993" providerId="LiveId" clId="{4ADF4461-1BF3-4C96-8749-030E98208F07}" dt="2020-06-27T02:57:02.228" v="616" actId="9405"/>
          <ac:inkMkLst>
            <pc:docMk/>
            <pc:sldMk cId="495644451" sldId="303"/>
            <ac:inkMk id="17" creationId="{E0715053-69A5-46F9-B448-410E5ADECF5E}"/>
          </ac:inkMkLst>
        </pc:inkChg>
        <pc:inkChg chg="add">
          <ac:chgData name="Kathy Moczerniak" userId="482eff44a8730993" providerId="LiveId" clId="{4ADF4461-1BF3-4C96-8749-030E98208F07}" dt="2020-06-27T02:57:02.562" v="617" actId="9405"/>
          <ac:inkMkLst>
            <pc:docMk/>
            <pc:sldMk cId="495644451" sldId="303"/>
            <ac:inkMk id="18" creationId="{5F53EC67-8673-48DA-B373-E203A65A1A01}"/>
          </ac:inkMkLst>
        </pc:inkChg>
        <pc:inkChg chg="add">
          <ac:chgData name="Kathy Moczerniak" userId="482eff44a8730993" providerId="LiveId" clId="{4ADF4461-1BF3-4C96-8749-030E98208F07}" dt="2020-06-27T02:57:02.964" v="618" actId="9405"/>
          <ac:inkMkLst>
            <pc:docMk/>
            <pc:sldMk cId="495644451" sldId="303"/>
            <ac:inkMk id="19" creationId="{0ED84C4F-C0AF-4DCB-96DF-97676FFF0BBB}"/>
          </ac:inkMkLst>
        </pc:inkChg>
        <pc:inkChg chg="add">
          <ac:chgData name="Kathy Moczerniak" userId="482eff44a8730993" providerId="LiveId" clId="{4ADF4461-1BF3-4C96-8749-030E98208F07}" dt="2020-06-27T02:57:03.335" v="619" actId="9405"/>
          <ac:inkMkLst>
            <pc:docMk/>
            <pc:sldMk cId="495644451" sldId="303"/>
            <ac:inkMk id="20" creationId="{9C425D77-7525-43C5-B131-9935C0CDD6F0}"/>
          </ac:inkMkLst>
        </pc:inkChg>
        <pc:inkChg chg="add">
          <ac:chgData name="Kathy Moczerniak" userId="482eff44a8730993" providerId="LiveId" clId="{4ADF4461-1BF3-4C96-8749-030E98208F07}" dt="2020-06-27T02:57:03.662" v="620" actId="9405"/>
          <ac:inkMkLst>
            <pc:docMk/>
            <pc:sldMk cId="495644451" sldId="303"/>
            <ac:inkMk id="21" creationId="{B2733031-868F-4652-B3BA-7A498E597EF7}"/>
          </ac:inkMkLst>
        </pc:inkChg>
        <pc:inkChg chg="add">
          <ac:chgData name="Kathy Moczerniak" userId="482eff44a8730993" providerId="LiveId" clId="{4ADF4461-1BF3-4C96-8749-030E98208F07}" dt="2020-06-27T02:57:04.026" v="621" actId="9405"/>
          <ac:inkMkLst>
            <pc:docMk/>
            <pc:sldMk cId="495644451" sldId="303"/>
            <ac:inkMk id="22" creationId="{1E0FBC16-756F-4F41-8E72-4CB77C7E7D7C}"/>
          </ac:inkMkLst>
        </pc:inkChg>
        <pc:inkChg chg="add">
          <ac:chgData name="Kathy Moczerniak" userId="482eff44a8730993" providerId="LiveId" clId="{4ADF4461-1BF3-4C96-8749-030E98208F07}" dt="2020-06-27T02:57:04.460" v="622" actId="9405"/>
          <ac:inkMkLst>
            <pc:docMk/>
            <pc:sldMk cId="495644451" sldId="303"/>
            <ac:inkMk id="23" creationId="{35EA4B8E-5F7E-449B-A663-37BC923DF9B6}"/>
          </ac:inkMkLst>
        </pc:inkChg>
        <pc:inkChg chg="add">
          <ac:chgData name="Kathy Moczerniak" userId="482eff44a8730993" providerId="LiveId" clId="{4ADF4461-1BF3-4C96-8749-030E98208F07}" dt="2020-06-27T02:57:04.980" v="623" actId="9405"/>
          <ac:inkMkLst>
            <pc:docMk/>
            <pc:sldMk cId="495644451" sldId="303"/>
            <ac:inkMk id="24" creationId="{FB870298-46CE-4F0C-8CD3-9E4CAF745248}"/>
          </ac:inkMkLst>
        </pc:inkChg>
        <pc:inkChg chg="add">
          <ac:chgData name="Kathy Moczerniak" userId="482eff44a8730993" providerId="LiveId" clId="{4ADF4461-1BF3-4C96-8749-030E98208F07}" dt="2020-06-27T02:57:05.319" v="624" actId="9405"/>
          <ac:inkMkLst>
            <pc:docMk/>
            <pc:sldMk cId="495644451" sldId="303"/>
            <ac:inkMk id="25" creationId="{B5BD3B9F-86A4-42C9-A3F6-738F9878F925}"/>
          </ac:inkMkLst>
        </pc:inkChg>
        <pc:inkChg chg="add">
          <ac:chgData name="Kathy Moczerniak" userId="482eff44a8730993" providerId="LiveId" clId="{4ADF4461-1BF3-4C96-8749-030E98208F07}" dt="2020-06-27T02:57:05.677" v="625" actId="9405"/>
          <ac:inkMkLst>
            <pc:docMk/>
            <pc:sldMk cId="495644451" sldId="303"/>
            <ac:inkMk id="26" creationId="{2A97D46A-8B51-49DD-9B3C-B81057B003E5}"/>
          </ac:inkMkLst>
        </pc:inkChg>
        <pc:inkChg chg="add">
          <ac:chgData name="Kathy Moczerniak" userId="482eff44a8730993" providerId="LiveId" clId="{4ADF4461-1BF3-4C96-8749-030E98208F07}" dt="2020-06-27T02:57:06.271" v="626" actId="9405"/>
          <ac:inkMkLst>
            <pc:docMk/>
            <pc:sldMk cId="495644451" sldId="303"/>
            <ac:inkMk id="27" creationId="{D53E19AD-7C39-4446-A9D0-0FE5777B0B62}"/>
          </ac:inkMkLst>
        </pc:inkChg>
        <pc:inkChg chg="add">
          <ac:chgData name="Kathy Moczerniak" userId="482eff44a8730993" providerId="LiveId" clId="{4ADF4461-1BF3-4C96-8749-030E98208F07}" dt="2020-06-27T02:57:06.779" v="627" actId="9405"/>
          <ac:inkMkLst>
            <pc:docMk/>
            <pc:sldMk cId="495644451" sldId="303"/>
            <ac:inkMk id="28" creationId="{6E334F71-766C-4278-BA32-026711120CD7}"/>
          </ac:inkMkLst>
        </pc:inkChg>
        <pc:inkChg chg="add">
          <ac:chgData name="Kathy Moczerniak" userId="482eff44a8730993" providerId="LiveId" clId="{4ADF4461-1BF3-4C96-8749-030E98208F07}" dt="2020-06-27T02:57:07.319" v="628" actId="9405"/>
          <ac:inkMkLst>
            <pc:docMk/>
            <pc:sldMk cId="495644451" sldId="303"/>
            <ac:inkMk id="29" creationId="{672B9E3B-5005-471F-97A9-BE8DA8E744F0}"/>
          </ac:inkMkLst>
        </pc:inkChg>
        <pc:inkChg chg="add">
          <ac:chgData name="Kathy Moczerniak" userId="482eff44a8730993" providerId="LiveId" clId="{4ADF4461-1BF3-4C96-8749-030E98208F07}" dt="2020-06-27T02:57:07.759" v="629" actId="9405"/>
          <ac:inkMkLst>
            <pc:docMk/>
            <pc:sldMk cId="495644451" sldId="303"/>
            <ac:inkMk id="30" creationId="{BEC0EA92-88BC-4D8D-B768-81A252EE056C}"/>
          </ac:inkMkLst>
        </pc:inkChg>
        <pc:inkChg chg="add">
          <ac:chgData name="Kathy Moczerniak" userId="482eff44a8730993" providerId="LiveId" clId="{4ADF4461-1BF3-4C96-8749-030E98208F07}" dt="2020-06-27T02:57:08.110" v="630" actId="9405"/>
          <ac:inkMkLst>
            <pc:docMk/>
            <pc:sldMk cId="495644451" sldId="303"/>
            <ac:inkMk id="31" creationId="{4B66EEAD-9DE2-4FFF-B2DB-BB387A9930CD}"/>
          </ac:inkMkLst>
        </pc:inkChg>
        <pc:inkChg chg="add">
          <ac:chgData name="Kathy Moczerniak" userId="482eff44a8730993" providerId="LiveId" clId="{4ADF4461-1BF3-4C96-8749-030E98208F07}" dt="2020-06-27T02:57:08.579" v="631" actId="9405"/>
          <ac:inkMkLst>
            <pc:docMk/>
            <pc:sldMk cId="495644451" sldId="303"/>
            <ac:inkMk id="32" creationId="{B14E0892-7B77-41A3-8240-AF475BF98A16}"/>
          </ac:inkMkLst>
        </pc:inkChg>
        <pc:inkChg chg="add">
          <ac:chgData name="Kathy Moczerniak" userId="482eff44a8730993" providerId="LiveId" clId="{4ADF4461-1BF3-4C96-8749-030E98208F07}" dt="2020-06-27T02:57:09.122" v="632" actId="9405"/>
          <ac:inkMkLst>
            <pc:docMk/>
            <pc:sldMk cId="495644451" sldId="303"/>
            <ac:inkMk id="33" creationId="{556448D7-BC1E-498F-BD74-D5B7CEFB36B3}"/>
          </ac:inkMkLst>
        </pc:inkChg>
        <pc:inkChg chg="add">
          <ac:chgData name="Kathy Moczerniak" userId="482eff44a8730993" providerId="LiveId" clId="{4ADF4461-1BF3-4C96-8749-030E98208F07}" dt="2020-06-27T02:57:09.484" v="633" actId="9405"/>
          <ac:inkMkLst>
            <pc:docMk/>
            <pc:sldMk cId="495644451" sldId="303"/>
            <ac:inkMk id="34" creationId="{BCEF1A03-043B-4563-AE43-84F5126B1949}"/>
          </ac:inkMkLst>
        </pc:inkChg>
        <pc:inkChg chg="add">
          <ac:chgData name="Kathy Moczerniak" userId="482eff44a8730993" providerId="LiveId" clId="{4ADF4461-1BF3-4C96-8749-030E98208F07}" dt="2020-06-27T02:57:09.932" v="634" actId="9405"/>
          <ac:inkMkLst>
            <pc:docMk/>
            <pc:sldMk cId="495644451" sldId="303"/>
            <ac:inkMk id="35" creationId="{11B04A0C-B9E0-4133-BC99-8B9AA712D5E1}"/>
          </ac:inkMkLst>
        </pc:inkChg>
        <pc:inkChg chg="add">
          <ac:chgData name="Kathy Moczerniak" userId="482eff44a8730993" providerId="LiveId" clId="{4ADF4461-1BF3-4C96-8749-030E98208F07}" dt="2020-06-27T02:57:10.261" v="635" actId="9405"/>
          <ac:inkMkLst>
            <pc:docMk/>
            <pc:sldMk cId="495644451" sldId="303"/>
            <ac:inkMk id="36" creationId="{990C3310-0501-44D0-964B-4BC6B7641FEF}"/>
          </ac:inkMkLst>
        </pc:inkChg>
        <pc:inkChg chg="add">
          <ac:chgData name="Kathy Moczerniak" userId="482eff44a8730993" providerId="LiveId" clId="{4ADF4461-1BF3-4C96-8749-030E98208F07}" dt="2020-06-27T02:57:10.603" v="636" actId="9405"/>
          <ac:inkMkLst>
            <pc:docMk/>
            <pc:sldMk cId="495644451" sldId="303"/>
            <ac:inkMk id="37" creationId="{93079F30-766B-4D9E-86C8-4175DFD36C39}"/>
          </ac:inkMkLst>
        </pc:inkChg>
        <pc:inkChg chg="add">
          <ac:chgData name="Kathy Moczerniak" userId="482eff44a8730993" providerId="LiveId" clId="{4ADF4461-1BF3-4C96-8749-030E98208F07}" dt="2020-06-27T02:57:10.941" v="637" actId="9405"/>
          <ac:inkMkLst>
            <pc:docMk/>
            <pc:sldMk cId="495644451" sldId="303"/>
            <ac:inkMk id="38" creationId="{A75C02BD-8FB2-4465-9E65-7C77143D19D2}"/>
          </ac:inkMkLst>
        </pc:inkChg>
        <pc:inkChg chg="add">
          <ac:chgData name="Kathy Moczerniak" userId="482eff44a8730993" providerId="LiveId" clId="{4ADF4461-1BF3-4C96-8749-030E98208F07}" dt="2020-06-27T02:57:11.652" v="638" actId="9405"/>
          <ac:inkMkLst>
            <pc:docMk/>
            <pc:sldMk cId="495644451" sldId="303"/>
            <ac:inkMk id="39" creationId="{14B62194-A260-48C9-8D84-07B9720192DD}"/>
          </ac:inkMkLst>
        </pc:inkChg>
        <pc:inkChg chg="add">
          <ac:chgData name="Kathy Moczerniak" userId="482eff44a8730993" providerId="LiveId" clId="{4ADF4461-1BF3-4C96-8749-030E98208F07}" dt="2020-06-27T02:57:12.100" v="639" actId="9405"/>
          <ac:inkMkLst>
            <pc:docMk/>
            <pc:sldMk cId="495644451" sldId="303"/>
            <ac:inkMk id="40" creationId="{8410377D-8C29-4158-B712-B6753CFEC2D5}"/>
          </ac:inkMkLst>
        </pc:inkChg>
        <pc:inkChg chg="add">
          <ac:chgData name="Kathy Moczerniak" userId="482eff44a8730993" providerId="LiveId" clId="{4ADF4461-1BF3-4C96-8749-030E98208F07}" dt="2020-06-27T02:57:12.449" v="640" actId="9405"/>
          <ac:inkMkLst>
            <pc:docMk/>
            <pc:sldMk cId="495644451" sldId="303"/>
            <ac:inkMk id="41" creationId="{3F883555-67E0-4EE8-86CD-90CB03F48EFD}"/>
          </ac:inkMkLst>
        </pc:inkChg>
      </pc:sldChg>
      <pc:sldChg chg="addSp modSp mod">
        <pc:chgData name="Kathy Moczerniak" userId="482eff44a8730993" providerId="LiveId" clId="{4ADF4461-1BF3-4C96-8749-030E98208F07}" dt="2020-06-27T02:59:50.322" v="661" actId="20577"/>
        <pc:sldMkLst>
          <pc:docMk/>
          <pc:sldMk cId="1364062962" sldId="304"/>
        </pc:sldMkLst>
        <pc:spChg chg="mod">
          <ac:chgData name="Kathy Moczerniak" userId="482eff44a8730993" providerId="LiveId" clId="{4ADF4461-1BF3-4C96-8749-030E98208F07}" dt="2020-06-26T23:09:08.406" v="16"/>
          <ac:spMkLst>
            <pc:docMk/>
            <pc:sldMk cId="1364062962" sldId="304"/>
            <ac:spMk id="2" creationId="{69488A19-C35F-4F16-A561-BCC984361602}"/>
          </ac:spMkLst>
        </pc:spChg>
        <pc:spChg chg="mod">
          <ac:chgData name="Kathy Moczerniak" userId="482eff44a8730993" providerId="LiveId" clId="{4ADF4461-1BF3-4C96-8749-030E98208F07}" dt="2020-06-27T02:59:50.322" v="661" actId="20577"/>
          <ac:spMkLst>
            <pc:docMk/>
            <pc:sldMk cId="1364062962" sldId="304"/>
            <ac:spMk id="3" creationId="{2803A7ED-4F56-4776-9D9B-6873074EA1A2}"/>
          </ac:spMkLst>
        </pc:spChg>
        <pc:inkChg chg="add">
          <ac:chgData name="Kathy Moczerniak" userId="482eff44a8730993" providerId="LiveId" clId="{4ADF4461-1BF3-4C96-8749-030E98208F07}" dt="2020-06-27T02:59:06.056" v="641" actId="9405"/>
          <ac:inkMkLst>
            <pc:docMk/>
            <pc:sldMk cId="1364062962" sldId="304"/>
            <ac:inkMk id="4" creationId="{88CE97DA-577F-4027-A530-79EBED137BDD}"/>
          </ac:inkMkLst>
        </pc:inkChg>
        <pc:inkChg chg="add">
          <ac:chgData name="Kathy Moczerniak" userId="482eff44a8730993" providerId="LiveId" clId="{4ADF4461-1BF3-4C96-8749-030E98208F07}" dt="2020-06-27T02:59:06.628" v="642" actId="9405"/>
          <ac:inkMkLst>
            <pc:docMk/>
            <pc:sldMk cId="1364062962" sldId="304"/>
            <ac:inkMk id="5" creationId="{C2EE6A04-1D16-412C-B41C-86EEF6A64BCD}"/>
          </ac:inkMkLst>
        </pc:inkChg>
        <pc:inkChg chg="add">
          <ac:chgData name="Kathy Moczerniak" userId="482eff44a8730993" providerId="LiveId" clId="{4ADF4461-1BF3-4C96-8749-030E98208F07}" dt="2020-06-27T02:59:06.978" v="643" actId="9405"/>
          <ac:inkMkLst>
            <pc:docMk/>
            <pc:sldMk cId="1364062962" sldId="304"/>
            <ac:inkMk id="6" creationId="{CB62670E-E581-4E41-9351-DFCB3A977B1D}"/>
          </ac:inkMkLst>
        </pc:inkChg>
        <pc:inkChg chg="add">
          <ac:chgData name="Kathy Moczerniak" userId="482eff44a8730993" providerId="LiveId" clId="{4ADF4461-1BF3-4C96-8749-030E98208F07}" dt="2020-06-27T02:59:07.311" v="644" actId="9405"/>
          <ac:inkMkLst>
            <pc:docMk/>
            <pc:sldMk cId="1364062962" sldId="304"/>
            <ac:inkMk id="7" creationId="{F7EB26B9-5E03-4A26-A5B7-F5A3DC4FB2EA}"/>
          </ac:inkMkLst>
        </pc:inkChg>
        <pc:inkChg chg="add">
          <ac:chgData name="Kathy Moczerniak" userId="482eff44a8730993" providerId="LiveId" clId="{4ADF4461-1BF3-4C96-8749-030E98208F07}" dt="2020-06-27T02:59:07.647" v="645" actId="9405"/>
          <ac:inkMkLst>
            <pc:docMk/>
            <pc:sldMk cId="1364062962" sldId="304"/>
            <ac:inkMk id="8" creationId="{2DCA89D6-70A1-4054-8594-53FFEC54F01D}"/>
          </ac:inkMkLst>
        </pc:inkChg>
        <pc:inkChg chg="add">
          <ac:chgData name="Kathy Moczerniak" userId="482eff44a8730993" providerId="LiveId" clId="{4ADF4461-1BF3-4C96-8749-030E98208F07}" dt="2020-06-27T02:59:07.977" v="646" actId="9405"/>
          <ac:inkMkLst>
            <pc:docMk/>
            <pc:sldMk cId="1364062962" sldId="304"/>
            <ac:inkMk id="9" creationId="{33E5D753-EC59-4C7A-95F0-C5E20DB4B80A}"/>
          </ac:inkMkLst>
        </pc:inkChg>
        <pc:inkChg chg="add">
          <ac:chgData name="Kathy Moczerniak" userId="482eff44a8730993" providerId="LiveId" clId="{4ADF4461-1BF3-4C96-8749-030E98208F07}" dt="2020-06-27T02:59:08.508" v="647" actId="9405"/>
          <ac:inkMkLst>
            <pc:docMk/>
            <pc:sldMk cId="1364062962" sldId="304"/>
            <ac:inkMk id="10" creationId="{F7EB74C8-D46F-4044-879A-FA6047D01B5E}"/>
          </ac:inkMkLst>
        </pc:inkChg>
        <pc:inkChg chg="add">
          <ac:chgData name="Kathy Moczerniak" userId="482eff44a8730993" providerId="LiveId" clId="{4ADF4461-1BF3-4C96-8749-030E98208F07}" dt="2020-06-27T02:59:08.878" v="648" actId="9405"/>
          <ac:inkMkLst>
            <pc:docMk/>
            <pc:sldMk cId="1364062962" sldId="304"/>
            <ac:inkMk id="11" creationId="{03D1B728-EC37-42CC-AD5E-986A087B2A28}"/>
          </ac:inkMkLst>
        </pc:inkChg>
        <pc:inkChg chg="add">
          <ac:chgData name="Kathy Moczerniak" userId="482eff44a8730993" providerId="LiveId" clId="{4ADF4461-1BF3-4C96-8749-030E98208F07}" dt="2020-06-27T02:59:09.249" v="649" actId="9405"/>
          <ac:inkMkLst>
            <pc:docMk/>
            <pc:sldMk cId="1364062962" sldId="304"/>
            <ac:inkMk id="12" creationId="{B5399780-2774-4459-8E50-0874818E05E3}"/>
          </ac:inkMkLst>
        </pc:inkChg>
        <pc:inkChg chg="add">
          <ac:chgData name="Kathy Moczerniak" userId="482eff44a8730993" providerId="LiveId" clId="{4ADF4461-1BF3-4C96-8749-030E98208F07}" dt="2020-06-27T02:59:09.768" v="650" actId="9405"/>
          <ac:inkMkLst>
            <pc:docMk/>
            <pc:sldMk cId="1364062962" sldId="304"/>
            <ac:inkMk id="13" creationId="{398A19DF-86BA-487D-81B0-92A03F43A455}"/>
          </ac:inkMkLst>
        </pc:inkChg>
        <pc:inkChg chg="add">
          <ac:chgData name="Kathy Moczerniak" userId="482eff44a8730993" providerId="LiveId" clId="{4ADF4461-1BF3-4C96-8749-030E98208F07}" dt="2020-06-27T02:59:10.293" v="651" actId="9405"/>
          <ac:inkMkLst>
            <pc:docMk/>
            <pc:sldMk cId="1364062962" sldId="304"/>
            <ac:inkMk id="14" creationId="{1592C689-43C9-446E-AAF5-34D3CB075DFE}"/>
          </ac:inkMkLst>
        </pc:inkChg>
        <pc:inkChg chg="add">
          <ac:chgData name="Kathy Moczerniak" userId="482eff44a8730993" providerId="LiveId" clId="{4ADF4461-1BF3-4C96-8749-030E98208F07}" dt="2020-06-27T02:59:10.667" v="652" actId="9405"/>
          <ac:inkMkLst>
            <pc:docMk/>
            <pc:sldMk cId="1364062962" sldId="304"/>
            <ac:inkMk id="15" creationId="{AD005D3F-AB96-4AC3-AD73-BE0D02151CAA}"/>
          </ac:inkMkLst>
        </pc:inkChg>
        <pc:inkChg chg="add">
          <ac:chgData name="Kathy Moczerniak" userId="482eff44a8730993" providerId="LiveId" clId="{4ADF4461-1BF3-4C96-8749-030E98208F07}" dt="2020-06-27T02:59:11.120" v="653" actId="9405"/>
          <ac:inkMkLst>
            <pc:docMk/>
            <pc:sldMk cId="1364062962" sldId="304"/>
            <ac:inkMk id="16" creationId="{9584FA2D-4AC7-4524-B07A-9967AC900B86}"/>
          </ac:inkMkLst>
        </pc:inkChg>
        <pc:inkChg chg="add">
          <ac:chgData name="Kathy Moczerniak" userId="482eff44a8730993" providerId="LiveId" clId="{4ADF4461-1BF3-4C96-8749-030E98208F07}" dt="2020-06-27T02:59:11.454" v="654" actId="9405"/>
          <ac:inkMkLst>
            <pc:docMk/>
            <pc:sldMk cId="1364062962" sldId="304"/>
            <ac:inkMk id="17" creationId="{42D4A1EE-9602-4B59-B8FA-6343F490F1E2}"/>
          </ac:inkMkLst>
        </pc:inkChg>
        <pc:inkChg chg="add">
          <ac:chgData name="Kathy Moczerniak" userId="482eff44a8730993" providerId="LiveId" clId="{4ADF4461-1BF3-4C96-8749-030E98208F07}" dt="2020-06-27T02:59:11.809" v="655" actId="9405"/>
          <ac:inkMkLst>
            <pc:docMk/>
            <pc:sldMk cId="1364062962" sldId="304"/>
            <ac:inkMk id="18" creationId="{BCBCAC03-A470-40C0-B14B-B5B4C7644F1A}"/>
          </ac:inkMkLst>
        </pc:inkChg>
        <pc:inkChg chg="add">
          <ac:chgData name="Kathy Moczerniak" userId="482eff44a8730993" providerId="LiveId" clId="{4ADF4461-1BF3-4C96-8749-030E98208F07}" dt="2020-06-27T02:59:12.166" v="656" actId="9405"/>
          <ac:inkMkLst>
            <pc:docMk/>
            <pc:sldMk cId="1364062962" sldId="304"/>
            <ac:inkMk id="19" creationId="{16D93021-D562-4A61-8BC1-BE2A76868806}"/>
          </ac:inkMkLst>
        </pc:inkChg>
        <pc:inkChg chg="add">
          <ac:chgData name="Kathy Moczerniak" userId="482eff44a8730993" providerId="LiveId" clId="{4ADF4461-1BF3-4C96-8749-030E98208F07}" dt="2020-06-27T02:59:12.503" v="657" actId="9405"/>
          <ac:inkMkLst>
            <pc:docMk/>
            <pc:sldMk cId="1364062962" sldId="304"/>
            <ac:inkMk id="20" creationId="{23B1D542-F3D5-4F65-9AF3-84DF72E874A9}"/>
          </ac:inkMkLst>
        </pc:inkChg>
      </pc:sldChg>
      <pc:sldChg chg="modSp del mod">
        <pc:chgData name="Kathy Moczerniak" userId="482eff44a8730993" providerId="LiveId" clId="{4ADF4461-1BF3-4C96-8749-030E98208F07}" dt="2020-06-27T04:50:05.805" v="996" actId="47"/>
        <pc:sldMkLst>
          <pc:docMk/>
          <pc:sldMk cId="247646271" sldId="306"/>
        </pc:sldMkLst>
        <pc:spChg chg="mod">
          <ac:chgData name="Kathy Moczerniak" userId="482eff44a8730993" providerId="LiveId" clId="{4ADF4461-1BF3-4C96-8749-030E98208F07}" dt="2020-06-27T04:49:30.514" v="994" actId="14100"/>
          <ac:spMkLst>
            <pc:docMk/>
            <pc:sldMk cId="247646271" sldId="306"/>
            <ac:spMk id="14" creationId="{00000000-0000-0000-0000-000000000000}"/>
          </ac:spMkLst>
        </pc:spChg>
      </pc:sldChg>
      <pc:sldChg chg="modSp mod">
        <pc:chgData name="Kathy Moczerniak" userId="482eff44a8730993" providerId="LiveId" clId="{4ADF4461-1BF3-4C96-8749-030E98208F07}" dt="2020-06-27T04:53:34.712" v="1069" actId="114"/>
        <pc:sldMkLst>
          <pc:docMk/>
          <pc:sldMk cId="804455394" sldId="307"/>
        </pc:sldMkLst>
        <pc:spChg chg="mod">
          <ac:chgData name="Kathy Moczerniak" userId="482eff44a8730993" providerId="LiveId" clId="{4ADF4461-1BF3-4C96-8749-030E98208F07}" dt="2020-06-27T04:53:34.712" v="1069" actId="114"/>
          <ac:spMkLst>
            <pc:docMk/>
            <pc:sldMk cId="804455394" sldId="307"/>
            <ac:spMk id="13" creationId="{00000000-0000-0000-0000-000000000000}"/>
          </ac:spMkLst>
        </pc:spChg>
        <pc:spChg chg="mod">
          <ac:chgData name="Kathy Moczerniak" userId="482eff44a8730993" providerId="LiveId" clId="{4ADF4461-1BF3-4C96-8749-030E98208F07}" dt="2020-06-27T04:52:58.705" v="1054" actId="14100"/>
          <ac:spMkLst>
            <pc:docMk/>
            <pc:sldMk cId="804455394" sldId="307"/>
            <ac:spMk id="14" creationId="{00000000-0000-0000-0000-000000000000}"/>
          </ac:spMkLst>
        </pc:spChg>
      </pc:sldChg>
      <pc:sldChg chg="modSp mod">
        <pc:chgData name="Kathy Moczerniak" userId="482eff44a8730993" providerId="LiveId" clId="{4ADF4461-1BF3-4C96-8749-030E98208F07}" dt="2020-06-26T23:19:08.222" v="89" actId="6549"/>
        <pc:sldMkLst>
          <pc:docMk/>
          <pc:sldMk cId="4289883962" sldId="310"/>
        </pc:sldMkLst>
        <pc:spChg chg="mod">
          <ac:chgData name="Kathy Moczerniak" userId="482eff44a8730993" providerId="LiveId" clId="{4ADF4461-1BF3-4C96-8749-030E98208F07}" dt="2020-06-26T23:09:08.406" v="16"/>
          <ac:spMkLst>
            <pc:docMk/>
            <pc:sldMk cId="4289883962" sldId="310"/>
            <ac:spMk id="2" creationId="{E08F474F-7A33-4F16-878B-2430AED6502D}"/>
          </ac:spMkLst>
        </pc:spChg>
        <pc:spChg chg="mod">
          <ac:chgData name="Kathy Moczerniak" userId="482eff44a8730993" providerId="LiveId" clId="{4ADF4461-1BF3-4C96-8749-030E98208F07}" dt="2020-06-26T23:19:08.222" v="89" actId="6549"/>
          <ac:spMkLst>
            <pc:docMk/>
            <pc:sldMk cId="4289883962" sldId="310"/>
            <ac:spMk id="3" creationId="{3D46F989-F793-4254-AA2C-E46B373D7F49}"/>
          </ac:spMkLst>
        </pc:spChg>
      </pc:sldChg>
      <pc:sldChg chg="modSp mod">
        <pc:chgData name="Kathy Moczerniak" userId="482eff44a8730993" providerId="LiveId" clId="{4ADF4461-1BF3-4C96-8749-030E98208F07}" dt="2020-06-27T00:11:08.636" v="180" actId="1076"/>
        <pc:sldMkLst>
          <pc:docMk/>
          <pc:sldMk cId="2717630360" sldId="311"/>
        </pc:sldMkLst>
        <pc:spChg chg="mod">
          <ac:chgData name="Kathy Moczerniak" userId="482eff44a8730993" providerId="LiveId" clId="{4ADF4461-1BF3-4C96-8749-030E98208F07}" dt="2020-06-26T23:09:08.406" v="16"/>
          <ac:spMkLst>
            <pc:docMk/>
            <pc:sldMk cId="2717630360" sldId="311"/>
            <ac:spMk id="2" creationId="{511C803B-41E0-4D08-BBFF-8F054451EB55}"/>
          </ac:spMkLst>
        </pc:spChg>
        <pc:spChg chg="mod">
          <ac:chgData name="Kathy Moczerniak" userId="482eff44a8730993" providerId="LiveId" clId="{4ADF4461-1BF3-4C96-8749-030E98208F07}" dt="2020-06-27T00:11:08.636" v="180" actId="1076"/>
          <ac:spMkLst>
            <pc:docMk/>
            <pc:sldMk cId="2717630360" sldId="311"/>
            <ac:spMk id="3" creationId="{B81FF027-05A6-48C6-AF91-31DF5D82F1F5}"/>
          </ac:spMkLst>
        </pc:spChg>
      </pc:sldChg>
      <pc:sldChg chg="modSp">
        <pc:chgData name="Kathy Moczerniak" userId="482eff44a8730993" providerId="LiveId" clId="{4ADF4461-1BF3-4C96-8749-030E98208F07}" dt="2020-06-26T23:09:08.406" v="16"/>
        <pc:sldMkLst>
          <pc:docMk/>
          <pc:sldMk cId="4047245822" sldId="312"/>
        </pc:sldMkLst>
        <pc:spChg chg="mod">
          <ac:chgData name="Kathy Moczerniak" userId="482eff44a8730993" providerId="LiveId" clId="{4ADF4461-1BF3-4C96-8749-030E98208F07}" dt="2020-06-26T23:09:08.406" v="16"/>
          <ac:spMkLst>
            <pc:docMk/>
            <pc:sldMk cId="4047245822" sldId="312"/>
            <ac:spMk id="2" creationId="{1834833E-47FE-4E70-ABF5-5A709B606B02}"/>
          </ac:spMkLst>
        </pc:spChg>
      </pc:sldChg>
      <pc:sldChg chg="modSp mod">
        <pc:chgData name="Kathy Moczerniak" userId="482eff44a8730993" providerId="LiveId" clId="{4ADF4461-1BF3-4C96-8749-030E98208F07}" dt="2020-06-27T00:23:27.388" v="214" actId="20577"/>
        <pc:sldMkLst>
          <pc:docMk/>
          <pc:sldMk cId="3749244302" sldId="313"/>
        </pc:sldMkLst>
        <pc:spChg chg="mod">
          <ac:chgData name="Kathy Moczerniak" userId="482eff44a8730993" providerId="LiveId" clId="{4ADF4461-1BF3-4C96-8749-030E98208F07}" dt="2020-06-26T23:09:08.406" v="16"/>
          <ac:spMkLst>
            <pc:docMk/>
            <pc:sldMk cId="3749244302" sldId="313"/>
            <ac:spMk id="2" creationId="{1F2C2F24-6B7A-413F-9432-A8B0AE117F47}"/>
          </ac:spMkLst>
        </pc:spChg>
        <pc:spChg chg="mod">
          <ac:chgData name="Kathy Moczerniak" userId="482eff44a8730993" providerId="LiveId" clId="{4ADF4461-1BF3-4C96-8749-030E98208F07}" dt="2020-06-27T00:23:27.388" v="214" actId="20577"/>
          <ac:spMkLst>
            <pc:docMk/>
            <pc:sldMk cId="3749244302" sldId="313"/>
            <ac:spMk id="3" creationId="{4C43EE5A-128C-4C8A-A318-5A62825B1AA8}"/>
          </ac:spMkLst>
        </pc:spChg>
      </pc:sldChg>
      <pc:sldChg chg="modSp mod">
        <pc:chgData name="Kathy Moczerniak" userId="482eff44a8730993" providerId="LiveId" clId="{4ADF4461-1BF3-4C96-8749-030E98208F07}" dt="2020-06-27T00:26:45.995" v="231" actId="6549"/>
        <pc:sldMkLst>
          <pc:docMk/>
          <pc:sldMk cId="514922834" sldId="314"/>
        </pc:sldMkLst>
        <pc:spChg chg="mod">
          <ac:chgData name="Kathy Moczerniak" userId="482eff44a8730993" providerId="LiveId" clId="{4ADF4461-1BF3-4C96-8749-030E98208F07}" dt="2020-06-26T23:09:08.406" v="16"/>
          <ac:spMkLst>
            <pc:docMk/>
            <pc:sldMk cId="514922834" sldId="314"/>
            <ac:spMk id="2" creationId="{7588620E-4CCC-4A23-83D7-0565F2A75AF2}"/>
          </ac:spMkLst>
        </pc:spChg>
        <pc:spChg chg="mod">
          <ac:chgData name="Kathy Moczerniak" userId="482eff44a8730993" providerId="LiveId" clId="{4ADF4461-1BF3-4C96-8749-030E98208F07}" dt="2020-06-27T00:26:45.995" v="231" actId="6549"/>
          <ac:spMkLst>
            <pc:docMk/>
            <pc:sldMk cId="514922834" sldId="314"/>
            <ac:spMk id="3" creationId="{D12B7DCE-60EA-44BB-9E2C-E8FBB4270B78}"/>
          </ac:spMkLst>
        </pc:spChg>
      </pc:sldChg>
      <pc:sldChg chg="addSp modSp mod">
        <pc:chgData name="Kathy Moczerniak" userId="482eff44a8730993" providerId="LiveId" clId="{4ADF4461-1BF3-4C96-8749-030E98208F07}" dt="2020-06-27T04:04:08.079" v="830" actId="947"/>
        <pc:sldMkLst>
          <pc:docMk/>
          <pc:sldMk cId="2650037411" sldId="316"/>
        </pc:sldMkLst>
        <pc:spChg chg="mod">
          <ac:chgData name="Kathy Moczerniak" userId="482eff44a8730993" providerId="LiveId" clId="{4ADF4461-1BF3-4C96-8749-030E98208F07}" dt="2020-06-27T04:04:08.079" v="830" actId="947"/>
          <ac:spMkLst>
            <pc:docMk/>
            <pc:sldMk cId="2650037411" sldId="316"/>
            <ac:spMk id="3" creationId="{E5517982-DE89-42D6-8A5A-D796252B52F4}"/>
          </ac:spMkLst>
        </pc:spChg>
        <pc:inkChg chg="add">
          <ac:chgData name="Kathy Moczerniak" userId="482eff44a8730993" providerId="LiveId" clId="{4ADF4461-1BF3-4C96-8749-030E98208F07}" dt="2020-06-27T03:01:01.392" v="704" actId="9405"/>
          <ac:inkMkLst>
            <pc:docMk/>
            <pc:sldMk cId="2650037411" sldId="316"/>
            <ac:inkMk id="4" creationId="{A451182F-B1E8-4E38-B65F-85ECF585C124}"/>
          </ac:inkMkLst>
        </pc:inkChg>
        <pc:inkChg chg="add">
          <ac:chgData name="Kathy Moczerniak" userId="482eff44a8730993" providerId="LiveId" clId="{4ADF4461-1BF3-4C96-8749-030E98208F07}" dt="2020-06-27T03:01:01.769" v="705" actId="9405"/>
          <ac:inkMkLst>
            <pc:docMk/>
            <pc:sldMk cId="2650037411" sldId="316"/>
            <ac:inkMk id="6" creationId="{ACB04CA0-B873-4324-96CD-F428F7BD3E7D}"/>
          </ac:inkMkLst>
        </pc:inkChg>
        <pc:inkChg chg="add">
          <ac:chgData name="Kathy Moczerniak" userId="482eff44a8730993" providerId="LiveId" clId="{4ADF4461-1BF3-4C96-8749-030E98208F07}" dt="2020-06-27T03:01:02.103" v="706" actId="9405"/>
          <ac:inkMkLst>
            <pc:docMk/>
            <pc:sldMk cId="2650037411" sldId="316"/>
            <ac:inkMk id="8" creationId="{8D5B798A-9607-45EE-B7DA-A0DD0B73A5AC}"/>
          </ac:inkMkLst>
        </pc:inkChg>
        <pc:inkChg chg="add">
          <ac:chgData name="Kathy Moczerniak" userId="482eff44a8730993" providerId="LiveId" clId="{4ADF4461-1BF3-4C96-8749-030E98208F07}" dt="2020-06-27T03:01:02.660" v="707" actId="9405"/>
          <ac:inkMkLst>
            <pc:docMk/>
            <pc:sldMk cId="2650037411" sldId="316"/>
            <ac:inkMk id="9" creationId="{87571CF5-57C3-4486-B8F4-2EBA2C9B7688}"/>
          </ac:inkMkLst>
        </pc:inkChg>
        <pc:inkChg chg="add">
          <ac:chgData name="Kathy Moczerniak" userId="482eff44a8730993" providerId="LiveId" clId="{4ADF4461-1BF3-4C96-8749-030E98208F07}" dt="2020-06-27T03:01:03.183" v="708" actId="9405"/>
          <ac:inkMkLst>
            <pc:docMk/>
            <pc:sldMk cId="2650037411" sldId="316"/>
            <ac:inkMk id="10" creationId="{DB8E0D57-5E32-44B7-A047-BBB54CF61F06}"/>
          </ac:inkMkLst>
        </pc:inkChg>
        <pc:inkChg chg="add">
          <ac:chgData name="Kathy Moczerniak" userId="482eff44a8730993" providerId="LiveId" clId="{4ADF4461-1BF3-4C96-8749-030E98208F07}" dt="2020-06-27T03:01:03.570" v="709" actId="9405"/>
          <ac:inkMkLst>
            <pc:docMk/>
            <pc:sldMk cId="2650037411" sldId="316"/>
            <ac:inkMk id="11" creationId="{466825F5-A80D-47F9-B171-F22CC55CCE6C}"/>
          </ac:inkMkLst>
        </pc:inkChg>
        <pc:inkChg chg="add">
          <ac:chgData name="Kathy Moczerniak" userId="482eff44a8730993" providerId="LiveId" clId="{4ADF4461-1BF3-4C96-8749-030E98208F07}" dt="2020-06-27T03:01:04.027" v="710" actId="9405"/>
          <ac:inkMkLst>
            <pc:docMk/>
            <pc:sldMk cId="2650037411" sldId="316"/>
            <ac:inkMk id="12" creationId="{1B809826-3378-4067-AD40-26A75B47E999}"/>
          </ac:inkMkLst>
        </pc:inkChg>
        <pc:inkChg chg="add">
          <ac:chgData name="Kathy Moczerniak" userId="482eff44a8730993" providerId="LiveId" clId="{4ADF4461-1BF3-4C96-8749-030E98208F07}" dt="2020-06-27T03:01:04.356" v="711" actId="9405"/>
          <ac:inkMkLst>
            <pc:docMk/>
            <pc:sldMk cId="2650037411" sldId="316"/>
            <ac:inkMk id="13" creationId="{AE473207-08B6-4F77-870F-93C56B90E011}"/>
          </ac:inkMkLst>
        </pc:inkChg>
        <pc:inkChg chg="add">
          <ac:chgData name="Kathy Moczerniak" userId="482eff44a8730993" providerId="LiveId" clId="{4ADF4461-1BF3-4C96-8749-030E98208F07}" dt="2020-06-27T03:01:04.690" v="712" actId="9405"/>
          <ac:inkMkLst>
            <pc:docMk/>
            <pc:sldMk cId="2650037411" sldId="316"/>
            <ac:inkMk id="14" creationId="{B2CD19F3-B4DC-4D2E-B7EC-3FD3ADB1A185}"/>
          </ac:inkMkLst>
        </pc:inkChg>
        <pc:inkChg chg="add">
          <ac:chgData name="Kathy Moczerniak" userId="482eff44a8730993" providerId="LiveId" clId="{4ADF4461-1BF3-4C96-8749-030E98208F07}" dt="2020-06-27T03:01:05.035" v="713" actId="9405"/>
          <ac:inkMkLst>
            <pc:docMk/>
            <pc:sldMk cId="2650037411" sldId="316"/>
            <ac:inkMk id="15" creationId="{B710C4A8-2933-4900-B02A-3C48B55DEAF2}"/>
          </ac:inkMkLst>
        </pc:inkChg>
        <pc:inkChg chg="add">
          <ac:chgData name="Kathy Moczerniak" userId="482eff44a8730993" providerId="LiveId" clId="{4ADF4461-1BF3-4C96-8749-030E98208F07}" dt="2020-06-27T03:01:05.382" v="714" actId="9405"/>
          <ac:inkMkLst>
            <pc:docMk/>
            <pc:sldMk cId="2650037411" sldId="316"/>
            <ac:inkMk id="16" creationId="{301B8AF9-0303-47EC-877C-3B8B26CEBCA8}"/>
          </ac:inkMkLst>
        </pc:inkChg>
      </pc:sldChg>
      <pc:sldChg chg="addSp modSp mod">
        <pc:chgData name="Kathy Moczerniak" userId="482eff44a8730993" providerId="LiveId" clId="{4ADF4461-1BF3-4C96-8749-030E98208F07}" dt="2020-06-27T03:05:25.664" v="755" actId="20577"/>
        <pc:sldMkLst>
          <pc:docMk/>
          <pc:sldMk cId="2484382245" sldId="318"/>
        </pc:sldMkLst>
        <pc:spChg chg="mod">
          <ac:chgData name="Kathy Moczerniak" userId="482eff44a8730993" providerId="LiveId" clId="{4ADF4461-1BF3-4C96-8749-030E98208F07}" dt="2020-06-26T23:09:08.406" v="16"/>
          <ac:spMkLst>
            <pc:docMk/>
            <pc:sldMk cId="2484382245" sldId="318"/>
            <ac:spMk id="2" creationId="{79908E63-8EC0-43BE-9D98-388176985F06}"/>
          </ac:spMkLst>
        </pc:spChg>
        <pc:spChg chg="mod">
          <ac:chgData name="Kathy Moczerniak" userId="482eff44a8730993" providerId="LiveId" clId="{4ADF4461-1BF3-4C96-8749-030E98208F07}" dt="2020-06-27T03:05:25.664" v="755" actId="20577"/>
          <ac:spMkLst>
            <pc:docMk/>
            <pc:sldMk cId="2484382245" sldId="318"/>
            <ac:spMk id="3" creationId="{B9E80073-6C37-4395-8976-2860E286BE63}"/>
          </ac:spMkLst>
        </pc:spChg>
        <pc:inkChg chg="add">
          <ac:chgData name="Kathy Moczerniak" userId="482eff44a8730993" providerId="LiveId" clId="{4ADF4461-1BF3-4C96-8749-030E98208F07}" dt="2020-06-27T03:03:12.726" v="738" actId="9405"/>
          <ac:inkMkLst>
            <pc:docMk/>
            <pc:sldMk cId="2484382245" sldId="318"/>
            <ac:inkMk id="4" creationId="{03C895CE-7212-43FE-9E7A-AFDF3F7C34FB}"/>
          </ac:inkMkLst>
        </pc:inkChg>
        <pc:inkChg chg="add">
          <ac:chgData name="Kathy Moczerniak" userId="482eff44a8730993" providerId="LiveId" clId="{4ADF4461-1BF3-4C96-8749-030E98208F07}" dt="2020-06-27T03:03:13.832" v="739" actId="9405"/>
          <ac:inkMkLst>
            <pc:docMk/>
            <pc:sldMk cId="2484382245" sldId="318"/>
            <ac:inkMk id="5" creationId="{BC0BA1CD-AAD4-4DD1-93D6-7690358D1DDD}"/>
          </ac:inkMkLst>
        </pc:inkChg>
        <pc:inkChg chg="add">
          <ac:chgData name="Kathy Moczerniak" userId="482eff44a8730993" providerId="LiveId" clId="{4ADF4461-1BF3-4C96-8749-030E98208F07}" dt="2020-06-27T03:03:14.210" v="740" actId="9405"/>
          <ac:inkMkLst>
            <pc:docMk/>
            <pc:sldMk cId="2484382245" sldId="318"/>
            <ac:inkMk id="6" creationId="{B937501E-3496-4EF1-944A-0FD5FCD708B3}"/>
          </ac:inkMkLst>
        </pc:inkChg>
        <pc:inkChg chg="add">
          <ac:chgData name="Kathy Moczerniak" userId="482eff44a8730993" providerId="LiveId" clId="{4ADF4461-1BF3-4C96-8749-030E98208F07}" dt="2020-06-27T03:03:14.660" v="741" actId="9405"/>
          <ac:inkMkLst>
            <pc:docMk/>
            <pc:sldMk cId="2484382245" sldId="318"/>
            <ac:inkMk id="7" creationId="{60C24BE9-2AA6-42E0-A3F8-60D1B3FFA137}"/>
          </ac:inkMkLst>
        </pc:inkChg>
        <pc:inkChg chg="add">
          <ac:chgData name="Kathy Moczerniak" userId="482eff44a8730993" providerId="LiveId" clId="{4ADF4461-1BF3-4C96-8749-030E98208F07}" dt="2020-06-27T03:03:14.991" v="742" actId="9405"/>
          <ac:inkMkLst>
            <pc:docMk/>
            <pc:sldMk cId="2484382245" sldId="318"/>
            <ac:inkMk id="8" creationId="{8749C751-DA43-4EBC-B220-9758B7B7F0E0}"/>
          </ac:inkMkLst>
        </pc:inkChg>
        <pc:inkChg chg="add">
          <ac:chgData name="Kathy Moczerniak" userId="482eff44a8730993" providerId="LiveId" clId="{4ADF4461-1BF3-4C96-8749-030E98208F07}" dt="2020-06-27T03:03:15.353" v="743" actId="9405"/>
          <ac:inkMkLst>
            <pc:docMk/>
            <pc:sldMk cId="2484382245" sldId="318"/>
            <ac:inkMk id="9" creationId="{DFFE2C50-8E46-418A-B4E9-0C25A48122FB}"/>
          </ac:inkMkLst>
        </pc:inkChg>
        <pc:inkChg chg="add">
          <ac:chgData name="Kathy Moczerniak" userId="482eff44a8730993" providerId="LiveId" clId="{4ADF4461-1BF3-4C96-8749-030E98208F07}" dt="2020-06-27T03:03:15.689" v="744" actId="9405"/>
          <ac:inkMkLst>
            <pc:docMk/>
            <pc:sldMk cId="2484382245" sldId="318"/>
            <ac:inkMk id="10" creationId="{20C931E1-FA8B-4FE7-AF2C-2B2E855FA96D}"/>
          </ac:inkMkLst>
        </pc:inkChg>
        <pc:inkChg chg="add">
          <ac:chgData name="Kathy Moczerniak" userId="482eff44a8730993" providerId="LiveId" clId="{4ADF4461-1BF3-4C96-8749-030E98208F07}" dt="2020-06-27T03:03:23.594" v="745" actId="9405"/>
          <ac:inkMkLst>
            <pc:docMk/>
            <pc:sldMk cId="2484382245" sldId="318"/>
            <ac:inkMk id="11" creationId="{3BA48B5E-EE7B-4FAB-B4CE-1D00BBA34328}"/>
          </ac:inkMkLst>
        </pc:inkChg>
      </pc:sldChg>
      <pc:sldChg chg="addSp modSp mod">
        <pc:chgData name="Kathy Moczerniak" userId="482eff44a8730993" providerId="LiveId" clId="{4ADF4461-1BF3-4C96-8749-030E98208F07}" dt="2020-06-27T03:07:42.385" v="761" actId="9405"/>
        <pc:sldMkLst>
          <pc:docMk/>
          <pc:sldMk cId="589546270" sldId="320"/>
        </pc:sldMkLst>
        <pc:spChg chg="mod">
          <ac:chgData name="Kathy Moczerniak" userId="482eff44a8730993" providerId="LiveId" clId="{4ADF4461-1BF3-4C96-8749-030E98208F07}" dt="2020-06-27T03:07:29.141" v="757" actId="2711"/>
          <ac:spMkLst>
            <pc:docMk/>
            <pc:sldMk cId="589546270" sldId="320"/>
            <ac:spMk id="4" creationId="{00000000-0000-0000-0000-000000000000}"/>
          </ac:spMkLst>
        </pc:spChg>
        <pc:inkChg chg="add">
          <ac:chgData name="Kathy Moczerniak" userId="482eff44a8730993" providerId="LiveId" clId="{4ADF4461-1BF3-4C96-8749-030E98208F07}" dt="2020-06-27T03:07:33.050" v="758" actId="9405"/>
          <ac:inkMkLst>
            <pc:docMk/>
            <pc:sldMk cId="589546270" sldId="320"/>
            <ac:inkMk id="6" creationId="{5E060C80-B8DC-470E-A1BD-4076EEDF0871}"/>
          </ac:inkMkLst>
        </pc:inkChg>
        <pc:inkChg chg="add">
          <ac:chgData name="Kathy Moczerniak" userId="482eff44a8730993" providerId="LiveId" clId="{4ADF4461-1BF3-4C96-8749-030E98208F07}" dt="2020-06-27T03:07:33.392" v="759" actId="9405"/>
          <ac:inkMkLst>
            <pc:docMk/>
            <pc:sldMk cId="589546270" sldId="320"/>
            <ac:inkMk id="8" creationId="{BF94276C-8CB6-487D-A616-F8B07EF48055}"/>
          </ac:inkMkLst>
        </pc:inkChg>
        <pc:inkChg chg="add">
          <ac:chgData name="Kathy Moczerniak" userId="482eff44a8730993" providerId="LiveId" clId="{4ADF4461-1BF3-4C96-8749-030E98208F07}" dt="2020-06-27T03:07:33.892" v="760" actId="9405"/>
          <ac:inkMkLst>
            <pc:docMk/>
            <pc:sldMk cId="589546270" sldId="320"/>
            <ac:inkMk id="9" creationId="{2D833547-F78E-49A8-981A-20F58B9748DC}"/>
          </ac:inkMkLst>
        </pc:inkChg>
        <pc:inkChg chg="add">
          <ac:chgData name="Kathy Moczerniak" userId="482eff44a8730993" providerId="LiveId" clId="{4ADF4461-1BF3-4C96-8749-030E98208F07}" dt="2020-06-27T03:07:42.385" v="761" actId="9405"/>
          <ac:inkMkLst>
            <pc:docMk/>
            <pc:sldMk cId="589546270" sldId="320"/>
            <ac:inkMk id="10" creationId="{83C9D5B2-0381-41DA-94AE-AFDBA1D4DC3E}"/>
          </ac:inkMkLst>
        </pc:inkChg>
      </pc:sldChg>
      <pc:sldChg chg="modSp mod">
        <pc:chgData name="Kathy Moczerniak" userId="482eff44a8730993" providerId="LiveId" clId="{4ADF4461-1BF3-4C96-8749-030E98208F07}" dt="2020-06-27T03:09:23.317" v="767" actId="20577"/>
        <pc:sldMkLst>
          <pc:docMk/>
          <pc:sldMk cId="1939523448" sldId="321"/>
        </pc:sldMkLst>
        <pc:spChg chg="mod">
          <ac:chgData name="Kathy Moczerniak" userId="482eff44a8730993" providerId="LiveId" clId="{4ADF4461-1BF3-4C96-8749-030E98208F07}" dt="2020-06-26T23:09:08.406" v="16"/>
          <ac:spMkLst>
            <pc:docMk/>
            <pc:sldMk cId="1939523448" sldId="321"/>
            <ac:spMk id="2" creationId="{C088992D-DED9-4DE0-A1EE-0314EF1EBF4F}"/>
          </ac:spMkLst>
        </pc:spChg>
        <pc:spChg chg="mod">
          <ac:chgData name="Kathy Moczerniak" userId="482eff44a8730993" providerId="LiveId" clId="{4ADF4461-1BF3-4C96-8749-030E98208F07}" dt="2020-06-27T03:09:23.317" v="767" actId="20577"/>
          <ac:spMkLst>
            <pc:docMk/>
            <pc:sldMk cId="1939523448" sldId="321"/>
            <ac:spMk id="3" creationId="{C67EF694-1D68-4093-B520-2023CE30DCA5}"/>
          </ac:spMkLst>
        </pc:spChg>
      </pc:sldChg>
      <pc:sldChg chg="addSp modSp mod">
        <pc:chgData name="Kathy Moczerniak" userId="482eff44a8730993" providerId="LiveId" clId="{4ADF4461-1BF3-4C96-8749-030E98208F07}" dt="2020-06-27T03:12:20.427" v="787" actId="1076"/>
        <pc:sldMkLst>
          <pc:docMk/>
          <pc:sldMk cId="3453273206" sldId="322"/>
        </pc:sldMkLst>
        <pc:spChg chg="mod">
          <ac:chgData name="Kathy Moczerniak" userId="482eff44a8730993" providerId="LiveId" clId="{4ADF4461-1BF3-4C96-8749-030E98208F07}" dt="2020-06-26T23:09:08.406" v="16"/>
          <ac:spMkLst>
            <pc:docMk/>
            <pc:sldMk cId="3453273206" sldId="322"/>
            <ac:spMk id="2" creationId="{264C823E-C918-4676-8AC7-E9973DB9FEFF}"/>
          </ac:spMkLst>
        </pc:spChg>
        <pc:spChg chg="mod">
          <ac:chgData name="Kathy Moczerniak" userId="482eff44a8730993" providerId="LiveId" clId="{4ADF4461-1BF3-4C96-8749-030E98208F07}" dt="2020-06-27T03:12:20.427" v="787" actId="1076"/>
          <ac:spMkLst>
            <pc:docMk/>
            <pc:sldMk cId="3453273206" sldId="322"/>
            <ac:spMk id="3" creationId="{38573880-6E39-4D64-9D89-A0D909E0D6DA}"/>
          </ac:spMkLst>
        </pc:spChg>
        <pc:inkChg chg="add">
          <ac:chgData name="Kathy Moczerniak" userId="482eff44a8730993" providerId="LiveId" clId="{4ADF4461-1BF3-4C96-8749-030E98208F07}" dt="2020-06-27T03:11:44.366" v="781" actId="9405"/>
          <ac:inkMkLst>
            <pc:docMk/>
            <pc:sldMk cId="3453273206" sldId="322"/>
            <ac:inkMk id="5" creationId="{BC4FE861-3728-41EE-9D8F-F0B85FF1C5B0}"/>
          </ac:inkMkLst>
        </pc:inkChg>
        <pc:inkChg chg="add">
          <ac:chgData name="Kathy Moczerniak" userId="482eff44a8730993" providerId="LiveId" clId="{4ADF4461-1BF3-4C96-8749-030E98208F07}" dt="2020-06-27T03:11:44.820" v="782" actId="9405"/>
          <ac:inkMkLst>
            <pc:docMk/>
            <pc:sldMk cId="3453273206" sldId="322"/>
            <ac:inkMk id="6" creationId="{BC6C4DAD-028E-4511-A394-371373E7674D}"/>
          </ac:inkMkLst>
        </pc:inkChg>
        <pc:inkChg chg="add">
          <ac:chgData name="Kathy Moczerniak" userId="482eff44a8730993" providerId="LiveId" clId="{4ADF4461-1BF3-4C96-8749-030E98208F07}" dt="2020-06-27T03:11:45.162" v="783" actId="9405"/>
          <ac:inkMkLst>
            <pc:docMk/>
            <pc:sldMk cId="3453273206" sldId="322"/>
            <ac:inkMk id="7" creationId="{8DD2C83A-A87A-49EB-B813-B63932FCBC4F}"/>
          </ac:inkMkLst>
        </pc:inkChg>
        <pc:inkChg chg="add">
          <ac:chgData name="Kathy Moczerniak" userId="482eff44a8730993" providerId="LiveId" clId="{4ADF4461-1BF3-4C96-8749-030E98208F07}" dt="2020-06-27T03:11:45.517" v="784" actId="9405"/>
          <ac:inkMkLst>
            <pc:docMk/>
            <pc:sldMk cId="3453273206" sldId="322"/>
            <ac:inkMk id="8" creationId="{EF77A193-18D9-483E-A36B-24423DD4F8DD}"/>
          </ac:inkMkLst>
        </pc:inkChg>
      </pc:sldChg>
      <pc:sldChg chg="addSp modSp mod">
        <pc:chgData name="Kathy Moczerniak" userId="482eff44a8730993" providerId="LiveId" clId="{4ADF4461-1BF3-4C96-8749-030E98208F07}" dt="2020-06-27T03:15:01.128" v="815" actId="1076"/>
        <pc:sldMkLst>
          <pc:docMk/>
          <pc:sldMk cId="614302972" sldId="324"/>
        </pc:sldMkLst>
        <pc:spChg chg="mod">
          <ac:chgData name="Kathy Moczerniak" userId="482eff44a8730993" providerId="LiveId" clId="{4ADF4461-1BF3-4C96-8749-030E98208F07}" dt="2020-06-27T03:15:01.128" v="815" actId="1076"/>
          <ac:spMkLst>
            <pc:docMk/>
            <pc:sldMk cId="614302972" sldId="324"/>
            <ac:spMk id="3" creationId="{70ADCFC3-63E5-4819-B47A-FD8A559AF2AA}"/>
          </ac:spMkLst>
        </pc:spChg>
        <pc:inkChg chg="add">
          <ac:chgData name="Kathy Moczerniak" userId="482eff44a8730993" providerId="LiveId" clId="{4ADF4461-1BF3-4C96-8749-030E98208F07}" dt="2020-06-27T03:14:21.244" v="810" actId="9405"/>
          <ac:inkMkLst>
            <pc:docMk/>
            <pc:sldMk cId="614302972" sldId="324"/>
            <ac:inkMk id="4" creationId="{A52AEC22-7C80-49AC-AC49-D724D383FF34}"/>
          </ac:inkMkLst>
        </pc:inkChg>
      </pc:sldChg>
      <pc:sldChg chg="addSp modSp mod">
        <pc:chgData name="Kathy Moczerniak" userId="482eff44a8730993" providerId="LiveId" clId="{4ADF4461-1BF3-4C96-8749-030E98208F07}" dt="2020-06-27T03:26:29.345" v="826" actId="9405"/>
        <pc:sldMkLst>
          <pc:docMk/>
          <pc:sldMk cId="3785899503" sldId="325"/>
        </pc:sldMkLst>
        <pc:spChg chg="mod">
          <ac:chgData name="Kathy Moczerniak" userId="482eff44a8730993" providerId="LiveId" clId="{4ADF4461-1BF3-4C96-8749-030E98208F07}" dt="2020-06-27T03:25:59.522" v="819" actId="20577"/>
          <ac:spMkLst>
            <pc:docMk/>
            <pc:sldMk cId="3785899503" sldId="325"/>
            <ac:spMk id="3" creationId="{60671738-98C9-4FF4-891E-FF9DD81F5861}"/>
          </ac:spMkLst>
        </pc:spChg>
        <pc:inkChg chg="add">
          <ac:chgData name="Kathy Moczerniak" userId="482eff44a8730993" providerId="LiveId" clId="{4ADF4461-1BF3-4C96-8749-030E98208F07}" dt="2020-06-27T03:23:37.433" v="817" actId="9405"/>
          <ac:inkMkLst>
            <pc:docMk/>
            <pc:sldMk cId="3785899503" sldId="325"/>
            <ac:inkMk id="4" creationId="{B7A45E26-0EA7-415F-9F20-BBFF0B57C1F5}"/>
          </ac:inkMkLst>
        </pc:inkChg>
        <pc:inkChg chg="add">
          <ac:chgData name="Kathy Moczerniak" userId="482eff44a8730993" providerId="LiveId" clId="{4ADF4461-1BF3-4C96-8749-030E98208F07}" dt="2020-06-27T03:25:50.318" v="818" actId="9405"/>
          <ac:inkMkLst>
            <pc:docMk/>
            <pc:sldMk cId="3785899503" sldId="325"/>
            <ac:inkMk id="5" creationId="{9BEA4622-0DFE-4339-8C9F-F37A6291EB60}"/>
          </ac:inkMkLst>
        </pc:inkChg>
        <pc:inkChg chg="add">
          <ac:chgData name="Kathy Moczerniak" userId="482eff44a8730993" providerId="LiveId" clId="{4ADF4461-1BF3-4C96-8749-030E98208F07}" dt="2020-06-27T03:26:09.252" v="820" actId="9405"/>
          <ac:inkMkLst>
            <pc:docMk/>
            <pc:sldMk cId="3785899503" sldId="325"/>
            <ac:inkMk id="6" creationId="{781E1430-D98E-4CA3-A2B5-A48683278063}"/>
          </ac:inkMkLst>
        </pc:inkChg>
        <pc:inkChg chg="add">
          <ac:chgData name="Kathy Moczerniak" userId="482eff44a8730993" providerId="LiveId" clId="{4ADF4461-1BF3-4C96-8749-030E98208F07}" dt="2020-06-27T03:26:09.622" v="821" actId="9405"/>
          <ac:inkMkLst>
            <pc:docMk/>
            <pc:sldMk cId="3785899503" sldId="325"/>
            <ac:inkMk id="7" creationId="{49D25EE4-0966-448A-8DB6-CEC4C7A9AD94}"/>
          </ac:inkMkLst>
        </pc:inkChg>
        <pc:inkChg chg="add">
          <ac:chgData name="Kathy Moczerniak" userId="482eff44a8730993" providerId="LiveId" clId="{4ADF4461-1BF3-4C96-8749-030E98208F07}" dt="2020-06-27T03:26:10.012" v="822" actId="9405"/>
          <ac:inkMkLst>
            <pc:docMk/>
            <pc:sldMk cId="3785899503" sldId="325"/>
            <ac:inkMk id="8" creationId="{2AA1F97E-ADB8-4E12-BABE-C3B16EA2B56B}"/>
          </ac:inkMkLst>
        </pc:inkChg>
        <pc:inkChg chg="add">
          <ac:chgData name="Kathy Moczerniak" userId="482eff44a8730993" providerId="LiveId" clId="{4ADF4461-1BF3-4C96-8749-030E98208F07}" dt="2020-06-27T03:26:10.822" v="823" actId="9405"/>
          <ac:inkMkLst>
            <pc:docMk/>
            <pc:sldMk cId="3785899503" sldId="325"/>
            <ac:inkMk id="9" creationId="{8D49312F-9AF7-43C9-B9E7-0585B1D93047}"/>
          </ac:inkMkLst>
        </pc:inkChg>
        <pc:inkChg chg="add">
          <ac:chgData name="Kathy Moczerniak" userId="482eff44a8730993" providerId="LiveId" clId="{4ADF4461-1BF3-4C96-8749-030E98208F07}" dt="2020-06-27T03:26:11.192" v="824" actId="9405"/>
          <ac:inkMkLst>
            <pc:docMk/>
            <pc:sldMk cId="3785899503" sldId="325"/>
            <ac:inkMk id="10" creationId="{B8799F94-57E0-47E0-AEDE-741CDCD764EB}"/>
          </ac:inkMkLst>
        </pc:inkChg>
        <pc:inkChg chg="add">
          <ac:chgData name="Kathy Moczerniak" userId="482eff44a8730993" providerId="LiveId" clId="{4ADF4461-1BF3-4C96-8749-030E98208F07}" dt="2020-06-27T03:26:11.733" v="825" actId="9405"/>
          <ac:inkMkLst>
            <pc:docMk/>
            <pc:sldMk cId="3785899503" sldId="325"/>
            <ac:inkMk id="11" creationId="{EFAD345D-343F-4068-879D-470CF097D491}"/>
          </ac:inkMkLst>
        </pc:inkChg>
        <pc:inkChg chg="add">
          <ac:chgData name="Kathy Moczerniak" userId="482eff44a8730993" providerId="LiveId" clId="{4ADF4461-1BF3-4C96-8749-030E98208F07}" dt="2020-06-27T03:26:29.345" v="826" actId="9405"/>
          <ac:inkMkLst>
            <pc:docMk/>
            <pc:sldMk cId="3785899503" sldId="325"/>
            <ac:inkMk id="12" creationId="{DA5B9AAA-F2C5-4A93-94BB-7583BA8C3B43}"/>
          </ac:inkMkLst>
        </pc:inkChg>
      </pc:sldChg>
      <pc:sldChg chg="modSp mod">
        <pc:chgData name="Kathy Moczerniak" userId="482eff44a8730993" providerId="LiveId" clId="{4ADF4461-1BF3-4C96-8749-030E98208F07}" dt="2020-06-27T04:13:01.125" v="847" actId="14100"/>
        <pc:sldMkLst>
          <pc:docMk/>
          <pc:sldMk cId="3011561991" sldId="326"/>
        </pc:sldMkLst>
        <pc:spChg chg="mod">
          <ac:chgData name="Kathy Moczerniak" userId="482eff44a8730993" providerId="LiveId" clId="{4ADF4461-1BF3-4C96-8749-030E98208F07}" dt="2020-06-27T04:11:28.283" v="833" actId="20577"/>
          <ac:spMkLst>
            <pc:docMk/>
            <pc:sldMk cId="3011561991" sldId="326"/>
            <ac:spMk id="3" creationId="{F5DC1D45-0DE9-4988-81D2-1EA23ED1263C}"/>
          </ac:spMkLst>
        </pc:spChg>
        <pc:picChg chg="mod">
          <ac:chgData name="Kathy Moczerniak" userId="482eff44a8730993" providerId="LiveId" clId="{4ADF4461-1BF3-4C96-8749-030E98208F07}" dt="2020-06-27T04:13:01.125" v="847" actId="14100"/>
          <ac:picMkLst>
            <pc:docMk/>
            <pc:sldMk cId="3011561991" sldId="326"/>
            <ac:picMk id="25602" creationId="{00000000-0000-0000-0000-000000000000}"/>
          </ac:picMkLst>
        </pc:picChg>
      </pc:sldChg>
      <pc:sldChg chg="modSp mod">
        <pc:chgData name="Kathy Moczerniak" userId="482eff44a8730993" providerId="LiveId" clId="{4ADF4461-1BF3-4C96-8749-030E98208F07}" dt="2020-06-27T04:15:56.772" v="857" actId="14100"/>
        <pc:sldMkLst>
          <pc:docMk/>
          <pc:sldMk cId="2906248826" sldId="328"/>
        </pc:sldMkLst>
        <pc:spChg chg="mod">
          <ac:chgData name="Kathy Moczerniak" userId="482eff44a8730993" providerId="LiveId" clId="{4ADF4461-1BF3-4C96-8749-030E98208F07}" dt="2020-06-26T23:09:08.406" v="16"/>
          <ac:spMkLst>
            <pc:docMk/>
            <pc:sldMk cId="2906248826" sldId="328"/>
            <ac:spMk id="2" creationId="{17A66DD5-8DEA-4CDC-BF4F-651E3F22736D}"/>
          </ac:spMkLst>
        </pc:spChg>
        <pc:spChg chg="mod">
          <ac:chgData name="Kathy Moczerniak" userId="482eff44a8730993" providerId="LiveId" clId="{4ADF4461-1BF3-4C96-8749-030E98208F07}" dt="2020-06-27T04:15:56.772" v="857" actId="14100"/>
          <ac:spMkLst>
            <pc:docMk/>
            <pc:sldMk cId="2906248826" sldId="328"/>
            <ac:spMk id="3" creationId="{55F4D576-2F92-41A6-8F49-008B93941543}"/>
          </ac:spMkLst>
        </pc:spChg>
      </pc:sldChg>
      <pc:sldChg chg="modSp mod">
        <pc:chgData name="Kathy Moczerniak" userId="482eff44a8730993" providerId="LiveId" clId="{4ADF4461-1BF3-4C96-8749-030E98208F07}" dt="2020-06-27T04:17:03.079" v="864" actId="20577"/>
        <pc:sldMkLst>
          <pc:docMk/>
          <pc:sldMk cId="1547156728" sldId="330"/>
        </pc:sldMkLst>
        <pc:spChg chg="mod">
          <ac:chgData name="Kathy Moczerniak" userId="482eff44a8730993" providerId="LiveId" clId="{4ADF4461-1BF3-4C96-8749-030E98208F07}" dt="2020-06-26T23:09:08.406" v="16"/>
          <ac:spMkLst>
            <pc:docMk/>
            <pc:sldMk cId="1547156728" sldId="330"/>
            <ac:spMk id="2" creationId="{0F32D7C5-16CF-45C2-9AB2-6908F51BA572}"/>
          </ac:spMkLst>
        </pc:spChg>
        <pc:spChg chg="mod">
          <ac:chgData name="Kathy Moczerniak" userId="482eff44a8730993" providerId="LiveId" clId="{4ADF4461-1BF3-4C96-8749-030E98208F07}" dt="2020-06-27T04:17:03.079" v="864" actId="20577"/>
          <ac:spMkLst>
            <pc:docMk/>
            <pc:sldMk cId="1547156728" sldId="330"/>
            <ac:spMk id="3" creationId="{286616BD-D14A-4EAD-92C3-4B7C30E89005}"/>
          </ac:spMkLst>
        </pc:spChg>
      </pc:sldChg>
      <pc:sldChg chg="modSp mod">
        <pc:chgData name="Kathy Moczerniak" userId="482eff44a8730993" providerId="LiveId" clId="{4ADF4461-1BF3-4C96-8749-030E98208F07}" dt="2020-06-27T04:20:29.668" v="870" actId="1076"/>
        <pc:sldMkLst>
          <pc:docMk/>
          <pc:sldMk cId="1227074711" sldId="331"/>
        </pc:sldMkLst>
        <pc:spChg chg="mod">
          <ac:chgData name="Kathy Moczerniak" userId="482eff44a8730993" providerId="LiveId" clId="{4ADF4461-1BF3-4C96-8749-030E98208F07}" dt="2020-06-26T23:09:08.406" v="16"/>
          <ac:spMkLst>
            <pc:docMk/>
            <pc:sldMk cId="1227074711" sldId="331"/>
            <ac:spMk id="2" creationId="{93D9962B-4207-4757-AED1-39CD67714B25}"/>
          </ac:spMkLst>
        </pc:spChg>
        <pc:spChg chg="mod">
          <ac:chgData name="Kathy Moczerniak" userId="482eff44a8730993" providerId="LiveId" clId="{4ADF4461-1BF3-4C96-8749-030E98208F07}" dt="2020-06-27T04:20:29.668" v="870" actId="1076"/>
          <ac:spMkLst>
            <pc:docMk/>
            <pc:sldMk cId="1227074711" sldId="331"/>
            <ac:spMk id="3" creationId="{1DA5A3FC-2FE3-485F-9B3C-A79DC0FC0C3B}"/>
          </ac:spMkLst>
        </pc:spChg>
      </pc:sldChg>
      <pc:sldChg chg="modSp mod">
        <pc:chgData name="Kathy Moczerniak" userId="482eff44a8730993" providerId="LiveId" clId="{4ADF4461-1BF3-4C96-8749-030E98208F07}" dt="2020-06-27T04:22:58.440" v="885" actId="14100"/>
        <pc:sldMkLst>
          <pc:docMk/>
          <pc:sldMk cId="1734837898" sldId="332"/>
        </pc:sldMkLst>
        <pc:spChg chg="mod">
          <ac:chgData name="Kathy Moczerniak" userId="482eff44a8730993" providerId="LiveId" clId="{4ADF4461-1BF3-4C96-8749-030E98208F07}" dt="2020-06-26T23:09:08.406" v="16"/>
          <ac:spMkLst>
            <pc:docMk/>
            <pc:sldMk cId="1734837898" sldId="332"/>
            <ac:spMk id="2" creationId="{98E72DBC-5ABB-4B4A-B6F6-05421086F4BF}"/>
          </ac:spMkLst>
        </pc:spChg>
        <pc:spChg chg="mod">
          <ac:chgData name="Kathy Moczerniak" userId="482eff44a8730993" providerId="LiveId" clId="{4ADF4461-1BF3-4C96-8749-030E98208F07}" dt="2020-06-27T04:22:58.440" v="885" actId="14100"/>
          <ac:spMkLst>
            <pc:docMk/>
            <pc:sldMk cId="1734837898" sldId="332"/>
            <ac:spMk id="3" creationId="{7952C2E9-7BC5-4777-8606-DB5B48C51267}"/>
          </ac:spMkLst>
        </pc:spChg>
      </pc:sldChg>
      <pc:sldChg chg="modSp mod">
        <pc:chgData name="Kathy Moczerniak" userId="482eff44a8730993" providerId="LiveId" clId="{4ADF4461-1BF3-4C96-8749-030E98208F07}" dt="2020-06-27T04:24:45.857" v="901" actId="20577"/>
        <pc:sldMkLst>
          <pc:docMk/>
          <pc:sldMk cId="772919525" sldId="333"/>
        </pc:sldMkLst>
        <pc:spChg chg="mod">
          <ac:chgData name="Kathy Moczerniak" userId="482eff44a8730993" providerId="LiveId" clId="{4ADF4461-1BF3-4C96-8749-030E98208F07}" dt="2020-06-26T23:09:08.406" v="16"/>
          <ac:spMkLst>
            <pc:docMk/>
            <pc:sldMk cId="772919525" sldId="333"/>
            <ac:spMk id="2" creationId="{8AC700B6-3C9B-43A0-9604-32BBE09A202C}"/>
          </ac:spMkLst>
        </pc:spChg>
        <pc:spChg chg="mod">
          <ac:chgData name="Kathy Moczerniak" userId="482eff44a8730993" providerId="LiveId" clId="{4ADF4461-1BF3-4C96-8749-030E98208F07}" dt="2020-06-27T04:24:45.857" v="901" actId="20577"/>
          <ac:spMkLst>
            <pc:docMk/>
            <pc:sldMk cId="772919525" sldId="333"/>
            <ac:spMk id="3" creationId="{A5C69248-C380-4EAC-87AC-C72A07B64E16}"/>
          </ac:spMkLst>
        </pc:spChg>
      </pc:sldChg>
      <pc:sldChg chg="modSp mod">
        <pc:chgData name="Kathy Moczerniak" userId="482eff44a8730993" providerId="LiveId" clId="{4ADF4461-1BF3-4C96-8749-030E98208F07}" dt="2020-06-27T04:25:44.521" v="902" actId="20577"/>
        <pc:sldMkLst>
          <pc:docMk/>
          <pc:sldMk cId="1005117133" sldId="334"/>
        </pc:sldMkLst>
        <pc:spChg chg="mod">
          <ac:chgData name="Kathy Moczerniak" userId="482eff44a8730993" providerId="LiveId" clId="{4ADF4461-1BF3-4C96-8749-030E98208F07}" dt="2020-06-27T04:25:44.521" v="902" actId="20577"/>
          <ac:spMkLst>
            <pc:docMk/>
            <pc:sldMk cId="1005117133" sldId="334"/>
            <ac:spMk id="3" creationId="{288A57B1-DDB5-49B5-8385-B478A9907938}"/>
          </ac:spMkLst>
        </pc:spChg>
      </pc:sldChg>
      <pc:sldChg chg="modSp mod">
        <pc:chgData name="Kathy Moczerniak" userId="482eff44a8730993" providerId="LiveId" clId="{4ADF4461-1BF3-4C96-8749-030E98208F07}" dt="2020-06-27T04:26:22.647" v="904" actId="20577"/>
        <pc:sldMkLst>
          <pc:docMk/>
          <pc:sldMk cId="1124402709" sldId="335"/>
        </pc:sldMkLst>
        <pc:spChg chg="mod">
          <ac:chgData name="Kathy Moczerniak" userId="482eff44a8730993" providerId="LiveId" clId="{4ADF4461-1BF3-4C96-8749-030E98208F07}" dt="2020-06-26T23:09:08.406" v="16"/>
          <ac:spMkLst>
            <pc:docMk/>
            <pc:sldMk cId="1124402709" sldId="335"/>
            <ac:spMk id="2" creationId="{15C486EC-E71F-4937-8035-FD38EE827B32}"/>
          </ac:spMkLst>
        </pc:spChg>
        <pc:spChg chg="mod">
          <ac:chgData name="Kathy Moczerniak" userId="482eff44a8730993" providerId="LiveId" clId="{4ADF4461-1BF3-4C96-8749-030E98208F07}" dt="2020-06-27T04:26:22.647" v="904" actId="20577"/>
          <ac:spMkLst>
            <pc:docMk/>
            <pc:sldMk cId="1124402709" sldId="335"/>
            <ac:spMk id="3" creationId="{D0AB1123-25A8-4E87-B19A-2DA1B03EF372}"/>
          </ac:spMkLst>
        </pc:spChg>
      </pc:sldChg>
      <pc:sldChg chg="modSp mod">
        <pc:chgData name="Kathy Moczerniak" userId="482eff44a8730993" providerId="LiveId" clId="{4ADF4461-1BF3-4C96-8749-030E98208F07}" dt="2020-06-27T04:28:21.099" v="908" actId="20577"/>
        <pc:sldMkLst>
          <pc:docMk/>
          <pc:sldMk cId="3616621917" sldId="336"/>
        </pc:sldMkLst>
        <pc:spChg chg="mod">
          <ac:chgData name="Kathy Moczerniak" userId="482eff44a8730993" providerId="LiveId" clId="{4ADF4461-1BF3-4C96-8749-030E98208F07}" dt="2020-06-26T23:09:08.406" v="16"/>
          <ac:spMkLst>
            <pc:docMk/>
            <pc:sldMk cId="3616621917" sldId="336"/>
            <ac:spMk id="2" creationId="{285A3322-5ECA-4F11-BFD4-F93D827CA0F3}"/>
          </ac:spMkLst>
        </pc:spChg>
        <pc:spChg chg="mod">
          <ac:chgData name="Kathy Moczerniak" userId="482eff44a8730993" providerId="LiveId" clId="{4ADF4461-1BF3-4C96-8749-030E98208F07}" dt="2020-06-27T04:28:21.099" v="908" actId="20577"/>
          <ac:spMkLst>
            <pc:docMk/>
            <pc:sldMk cId="3616621917" sldId="336"/>
            <ac:spMk id="3" creationId="{A88D91E9-E235-4080-B06D-03BA5C1AA098}"/>
          </ac:spMkLst>
        </pc:spChg>
      </pc:sldChg>
      <pc:sldChg chg="modSp mod">
        <pc:chgData name="Kathy Moczerniak" userId="482eff44a8730993" providerId="LiveId" clId="{4ADF4461-1BF3-4C96-8749-030E98208F07}" dt="2020-06-27T04:32:21.822" v="929" actId="20577"/>
        <pc:sldMkLst>
          <pc:docMk/>
          <pc:sldMk cId="1611419820" sldId="337"/>
        </pc:sldMkLst>
        <pc:spChg chg="mod">
          <ac:chgData name="Kathy Moczerniak" userId="482eff44a8730993" providerId="LiveId" clId="{4ADF4461-1BF3-4C96-8749-030E98208F07}" dt="2020-06-26T23:09:08.406" v="16"/>
          <ac:spMkLst>
            <pc:docMk/>
            <pc:sldMk cId="1611419820" sldId="337"/>
            <ac:spMk id="2" creationId="{C02DF427-71F0-44BB-B878-E50CB3AB314F}"/>
          </ac:spMkLst>
        </pc:spChg>
        <pc:spChg chg="mod">
          <ac:chgData name="Kathy Moczerniak" userId="482eff44a8730993" providerId="LiveId" clId="{4ADF4461-1BF3-4C96-8749-030E98208F07}" dt="2020-06-27T04:32:21.822" v="929" actId="20577"/>
          <ac:spMkLst>
            <pc:docMk/>
            <pc:sldMk cId="1611419820" sldId="337"/>
            <ac:spMk id="3" creationId="{27521D43-F2E4-4FFD-B409-6207F520BACF}"/>
          </ac:spMkLst>
        </pc:spChg>
        <pc:spChg chg="mod">
          <ac:chgData name="Kathy Moczerniak" userId="482eff44a8730993" providerId="LiveId" clId="{4ADF4461-1BF3-4C96-8749-030E98208F07}" dt="2020-06-26T23:09:08.406" v="16"/>
          <ac:spMkLst>
            <pc:docMk/>
            <pc:sldMk cId="1611419820" sldId="337"/>
            <ac:spMk id="6" creationId="{00000000-0000-0000-0000-000000000000}"/>
          </ac:spMkLst>
        </pc:spChg>
      </pc:sldChg>
      <pc:sldChg chg="modSp mod">
        <pc:chgData name="Kathy Moczerniak" userId="482eff44a8730993" providerId="LiveId" clId="{4ADF4461-1BF3-4C96-8749-030E98208F07}" dt="2020-06-27T04:34:02.306" v="933"/>
        <pc:sldMkLst>
          <pc:docMk/>
          <pc:sldMk cId="4014945186" sldId="338"/>
        </pc:sldMkLst>
        <pc:spChg chg="mod">
          <ac:chgData name="Kathy Moczerniak" userId="482eff44a8730993" providerId="LiveId" clId="{4ADF4461-1BF3-4C96-8749-030E98208F07}" dt="2020-06-27T04:34:02.306" v="933"/>
          <ac:spMkLst>
            <pc:docMk/>
            <pc:sldMk cId="4014945186" sldId="338"/>
            <ac:spMk id="3" creationId="{5FE2276D-1974-4BB5-967B-61BE0134675B}"/>
          </ac:spMkLst>
        </pc:spChg>
      </pc:sldChg>
      <pc:sldChg chg="modSp mod">
        <pc:chgData name="Kathy Moczerniak" userId="482eff44a8730993" providerId="LiveId" clId="{4ADF4461-1BF3-4C96-8749-030E98208F07}" dt="2020-06-27T04:34:56.571" v="937" actId="14100"/>
        <pc:sldMkLst>
          <pc:docMk/>
          <pc:sldMk cId="3090940053" sldId="339"/>
        </pc:sldMkLst>
        <pc:spChg chg="mod">
          <ac:chgData name="Kathy Moczerniak" userId="482eff44a8730993" providerId="LiveId" clId="{4ADF4461-1BF3-4C96-8749-030E98208F07}" dt="2020-06-26T23:09:08.406" v="16"/>
          <ac:spMkLst>
            <pc:docMk/>
            <pc:sldMk cId="3090940053" sldId="339"/>
            <ac:spMk id="2" creationId="{E10C497B-392C-4D5A-9D1A-086D5FB4952C}"/>
          </ac:spMkLst>
        </pc:spChg>
        <pc:spChg chg="mod">
          <ac:chgData name="Kathy Moczerniak" userId="482eff44a8730993" providerId="LiveId" clId="{4ADF4461-1BF3-4C96-8749-030E98208F07}" dt="2020-06-27T04:34:56.571" v="937" actId="14100"/>
          <ac:spMkLst>
            <pc:docMk/>
            <pc:sldMk cId="3090940053" sldId="339"/>
            <ac:spMk id="3" creationId="{7FD0735D-8C8E-414C-8F92-3C1BB7BAD8BC}"/>
          </ac:spMkLst>
        </pc:spChg>
      </pc:sldChg>
      <pc:sldChg chg="modSp">
        <pc:chgData name="Kathy Moczerniak" userId="482eff44a8730993" providerId="LiveId" clId="{4ADF4461-1BF3-4C96-8749-030E98208F07}" dt="2020-06-26T23:09:08.406" v="16"/>
        <pc:sldMkLst>
          <pc:docMk/>
          <pc:sldMk cId="3779308482" sldId="340"/>
        </pc:sldMkLst>
        <pc:spChg chg="mod">
          <ac:chgData name="Kathy Moczerniak" userId="482eff44a8730993" providerId="LiveId" clId="{4ADF4461-1BF3-4C96-8749-030E98208F07}" dt="2020-06-26T23:09:08.406" v="16"/>
          <ac:spMkLst>
            <pc:docMk/>
            <pc:sldMk cId="3779308482" sldId="340"/>
            <ac:spMk id="2" creationId="{913EC7D3-A8BC-4E7D-9E02-97AF5FD56CEE}"/>
          </ac:spMkLst>
        </pc:spChg>
      </pc:sldChg>
      <pc:sldChg chg="modSp mod">
        <pc:chgData name="Kathy Moczerniak" userId="482eff44a8730993" providerId="LiveId" clId="{4ADF4461-1BF3-4C96-8749-030E98208F07}" dt="2020-06-27T04:37:57.655" v="952" actId="6549"/>
        <pc:sldMkLst>
          <pc:docMk/>
          <pc:sldMk cId="2402123573" sldId="341"/>
        </pc:sldMkLst>
        <pc:spChg chg="mod">
          <ac:chgData name="Kathy Moczerniak" userId="482eff44a8730993" providerId="LiveId" clId="{4ADF4461-1BF3-4C96-8749-030E98208F07}" dt="2020-06-26T23:09:08.406" v="16"/>
          <ac:spMkLst>
            <pc:docMk/>
            <pc:sldMk cId="2402123573" sldId="341"/>
            <ac:spMk id="2" creationId="{9F640F1D-F720-4AB2-92F2-2635C58D0FD4}"/>
          </ac:spMkLst>
        </pc:spChg>
        <pc:spChg chg="mod">
          <ac:chgData name="Kathy Moczerniak" userId="482eff44a8730993" providerId="LiveId" clId="{4ADF4461-1BF3-4C96-8749-030E98208F07}" dt="2020-06-27T04:37:57.655" v="952" actId="6549"/>
          <ac:spMkLst>
            <pc:docMk/>
            <pc:sldMk cId="2402123573" sldId="341"/>
            <ac:spMk id="3" creationId="{C94A4323-176B-4A8F-AAF3-AF5C43CC5656}"/>
          </ac:spMkLst>
        </pc:spChg>
      </pc:sldChg>
      <pc:sldChg chg="modSp mod">
        <pc:chgData name="Kathy Moczerniak" userId="482eff44a8730993" providerId="LiveId" clId="{4ADF4461-1BF3-4C96-8749-030E98208F07}" dt="2020-06-27T04:39:56.836" v="962" actId="20577"/>
        <pc:sldMkLst>
          <pc:docMk/>
          <pc:sldMk cId="3670708794" sldId="342"/>
        </pc:sldMkLst>
        <pc:spChg chg="mod">
          <ac:chgData name="Kathy Moczerniak" userId="482eff44a8730993" providerId="LiveId" clId="{4ADF4461-1BF3-4C96-8749-030E98208F07}" dt="2020-06-26T23:09:08.406" v="16"/>
          <ac:spMkLst>
            <pc:docMk/>
            <pc:sldMk cId="3670708794" sldId="342"/>
            <ac:spMk id="2" creationId="{5375634F-072E-4EAB-8E56-246B245695D1}"/>
          </ac:spMkLst>
        </pc:spChg>
        <pc:spChg chg="mod">
          <ac:chgData name="Kathy Moczerniak" userId="482eff44a8730993" providerId="LiveId" clId="{4ADF4461-1BF3-4C96-8749-030E98208F07}" dt="2020-06-27T04:39:56.836" v="962" actId="20577"/>
          <ac:spMkLst>
            <pc:docMk/>
            <pc:sldMk cId="3670708794" sldId="342"/>
            <ac:spMk id="3" creationId="{7D531A8C-DF12-4054-98AA-8F57E4629193}"/>
          </ac:spMkLst>
        </pc:spChg>
      </pc:sldChg>
      <pc:sldChg chg="modSp mod">
        <pc:chgData name="Kathy Moczerniak" userId="482eff44a8730993" providerId="LiveId" clId="{4ADF4461-1BF3-4C96-8749-030E98208F07}" dt="2020-06-27T04:41:17.304" v="965" actId="20577"/>
        <pc:sldMkLst>
          <pc:docMk/>
          <pc:sldMk cId="775594256" sldId="343"/>
        </pc:sldMkLst>
        <pc:spChg chg="mod">
          <ac:chgData name="Kathy Moczerniak" userId="482eff44a8730993" providerId="LiveId" clId="{4ADF4461-1BF3-4C96-8749-030E98208F07}" dt="2020-06-27T04:41:17.304" v="965" actId="20577"/>
          <ac:spMkLst>
            <pc:docMk/>
            <pc:sldMk cId="775594256" sldId="343"/>
            <ac:spMk id="3" creationId="{AC638B0B-6467-4AB3-90CE-70F3E0BDD2B9}"/>
          </ac:spMkLst>
        </pc:spChg>
      </pc:sldChg>
      <pc:sldChg chg="modSp mod">
        <pc:chgData name="Kathy Moczerniak" userId="482eff44a8730993" providerId="LiveId" clId="{4ADF4461-1BF3-4C96-8749-030E98208F07}" dt="2020-06-27T04:43:06.108" v="970" actId="20577"/>
        <pc:sldMkLst>
          <pc:docMk/>
          <pc:sldMk cId="3360473130" sldId="344"/>
        </pc:sldMkLst>
        <pc:spChg chg="mod">
          <ac:chgData name="Kathy Moczerniak" userId="482eff44a8730993" providerId="LiveId" clId="{4ADF4461-1BF3-4C96-8749-030E98208F07}" dt="2020-06-27T04:43:06.108" v="970" actId="20577"/>
          <ac:spMkLst>
            <pc:docMk/>
            <pc:sldMk cId="3360473130" sldId="344"/>
            <ac:spMk id="3" creationId="{90492B21-011F-4F19-924C-CE2567A3D1FD}"/>
          </ac:spMkLst>
        </pc:spChg>
      </pc:sldChg>
      <pc:sldChg chg="modSp mod">
        <pc:chgData name="Kathy Moczerniak" userId="482eff44a8730993" providerId="LiveId" clId="{4ADF4461-1BF3-4C96-8749-030E98208F07}" dt="2020-06-27T04:44:18.495" v="972" actId="20577"/>
        <pc:sldMkLst>
          <pc:docMk/>
          <pc:sldMk cId="4025912799" sldId="345"/>
        </pc:sldMkLst>
        <pc:spChg chg="mod">
          <ac:chgData name="Kathy Moczerniak" userId="482eff44a8730993" providerId="LiveId" clId="{4ADF4461-1BF3-4C96-8749-030E98208F07}" dt="2020-06-26T23:09:08.406" v="16"/>
          <ac:spMkLst>
            <pc:docMk/>
            <pc:sldMk cId="4025912799" sldId="345"/>
            <ac:spMk id="2" creationId="{310FE2CB-BF58-4BE7-97C0-653A236FE5D8}"/>
          </ac:spMkLst>
        </pc:spChg>
        <pc:spChg chg="mod">
          <ac:chgData name="Kathy Moczerniak" userId="482eff44a8730993" providerId="LiveId" clId="{4ADF4461-1BF3-4C96-8749-030E98208F07}" dt="2020-06-27T04:44:18.495" v="972" actId="20577"/>
          <ac:spMkLst>
            <pc:docMk/>
            <pc:sldMk cId="4025912799" sldId="345"/>
            <ac:spMk id="3" creationId="{49B9B45A-1F5A-4519-BC89-FCB492A622B1}"/>
          </ac:spMkLst>
        </pc:spChg>
      </pc:sldChg>
      <pc:sldChg chg="modSp mod">
        <pc:chgData name="Kathy Moczerniak" userId="482eff44a8730993" providerId="LiveId" clId="{4ADF4461-1BF3-4C96-8749-030E98208F07}" dt="2020-06-27T04:46:36.609" v="980" actId="1076"/>
        <pc:sldMkLst>
          <pc:docMk/>
          <pc:sldMk cId="2640377351" sldId="346"/>
        </pc:sldMkLst>
        <pc:spChg chg="mod">
          <ac:chgData name="Kathy Moczerniak" userId="482eff44a8730993" providerId="LiveId" clId="{4ADF4461-1BF3-4C96-8749-030E98208F07}" dt="2020-06-26T23:09:08.406" v="16"/>
          <ac:spMkLst>
            <pc:docMk/>
            <pc:sldMk cId="2640377351" sldId="346"/>
            <ac:spMk id="2" creationId="{14DF2AA7-ED23-4E98-8EFA-BEF0B2244C93}"/>
          </ac:spMkLst>
        </pc:spChg>
        <pc:spChg chg="mod">
          <ac:chgData name="Kathy Moczerniak" userId="482eff44a8730993" providerId="LiveId" clId="{4ADF4461-1BF3-4C96-8749-030E98208F07}" dt="2020-06-27T04:46:36.609" v="980" actId="1076"/>
          <ac:spMkLst>
            <pc:docMk/>
            <pc:sldMk cId="2640377351" sldId="346"/>
            <ac:spMk id="3" creationId="{6C946FA5-7BE3-4753-91D3-485DB3298818}"/>
          </ac:spMkLst>
        </pc:spChg>
      </pc:sldChg>
      <pc:sldChg chg="modSp mod">
        <pc:chgData name="Kathy Moczerniak" userId="482eff44a8730993" providerId="LiveId" clId="{4ADF4461-1BF3-4C96-8749-030E98208F07}" dt="2020-06-27T04:46:56.128" v="982" actId="20577"/>
        <pc:sldMkLst>
          <pc:docMk/>
          <pc:sldMk cId="3361119865" sldId="347"/>
        </pc:sldMkLst>
        <pc:spChg chg="mod">
          <ac:chgData name="Kathy Moczerniak" userId="482eff44a8730993" providerId="LiveId" clId="{4ADF4461-1BF3-4C96-8749-030E98208F07}" dt="2020-06-26T23:09:08.406" v="16"/>
          <ac:spMkLst>
            <pc:docMk/>
            <pc:sldMk cId="3361119865" sldId="347"/>
            <ac:spMk id="2" creationId="{4E955A55-E2FF-4F82-8725-AEC5FE079A08}"/>
          </ac:spMkLst>
        </pc:spChg>
        <pc:spChg chg="mod">
          <ac:chgData name="Kathy Moczerniak" userId="482eff44a8730993" providerId="LiveId" clId="{4ADF4461-1BF3-4C96-8749-030E98208F07}" dt="2020-06-27T04:46:56.128" v="982" actId="20577"/>
          <ac:spMkLst>
            <pc:docMk/>
            <pc:sldMk cId="3361119865" sldId="347"/>
            <ac:spMk id="3" creationId="{A0EEC01A-A56E-42B2-86D8-7E21D681D67A}"/>
          </ac:spMkLst>
        </pc:spChg>
      </pc:sldChg>
      <pc:sldChg chg="modSp mod">
        <pc:chgData name="Kathy Moczerniak" userId="482eff44a8730993" providerId="LiveId" clId="{4ADF4461-1BF3-4C96-8749-030E98208F07}" dt="2020-06-26T23:13:49.026" v="33" actId="20577"/>
        <pc:sldMkLst>
          <pc:docMk/>
          <pc:sldMk cId="2208648591" sldId="350"/>
        </pc:sldMkLst>
        <pc:spChg chg="mod">
          <ac:chgData name="Kathy Moczerniak" userId="482eff44a8730993" providerId="LiveId" clId="{4ADF4461-1BF3-4C96-8749-030E98208F07}" dt="2020-06-26T23:13:49.026" v="33" actId="20577"/>
          <ac:spMkLst>
            <pc:docMk/>
            <pc:sldMk cId="2208648591" sldId="350"/>
            <ac:spMk id="3" creationId="{5B33FCCC-B680-406C-BB8C-EB9210F4E649}"/>
          </ac:spMkLst>
        </pc:spChg>
      </pc:sldChg>
      <pc:sldChg chg="modSp mod">
        <pc:chgData name="Kathy Moczerniak" userId="482eff44a8730993" providerId="LiveId" clId="{4ADF4461-1BF3-4C96-8749-030E98208F07}" dt="2020-06-26T23:14:43.762" v="45" actId="1076"/>
        <pc:sldMkLst>
          <pc:docMk/>
          <pc:sldMk cId="0" sldId="351"/>
        </pc:sldMkLst>
        <pc:spChg chg="mod">
          <ac:chgData name="Kathy Moczerniak" userId="482eff44a8730993" providerId="LiveId" clId="{4ADF4461-1BF3-4C96-8749-030E98208F07}" dt="2020-06-26T23:14:43.762" v="45" actId="1076"/>
          <ac:spMkLst>
            <pc:docMk/>
            <pc:sldMk cId="0" sldId="351"/>
            <ac:spMk id="3" creationId="{00000000-0000-0000-0000-000000000000}"/>
          </ac:spMkLst>
        </pc:spChg>
      </pc:sldChg>
      <pc:sldChg chg="modSp mod">
        <pc:chgData name="Kathy Moczerniak" userId="482eff44a8730993" providerId="LiveId" clId="{4ADF4461-1BF3-4C96-8749-030E98208F07}" dt="2020-06-26T23:15:27.630" v="48" actId="20577"/>
        <pc:sldMkLst>
          <pc:docMk/>
          <pc:sldMk cId="0" sldId="352"/>
        </pc:sldMkLst>
        <pc:spChg chg="mod">
          <ac:chgData name="Kathy Moczerniak" userId="482eff44a8730993" providerId="LiveId" clId="{4ADF4461-1BF3-4C96-8749-030E98208F07}" dt="2020-06-26T23:15:27.630" v="48" actId="20577"/>
          <ac:spMkLst>
            <pc:docMk/>
            <pc:sldMk cId="0" sldId="352"/>
            <ac:spMk id="3" creationId="{00000000-0000-0000-0000-000000000000}"/>
          </ac:spMkLst>
        </pc:spChg>
      </pc:sldChg>
      <pc:sldChg chg="modSp mod">
        <pc:chgData name="Kathy Moczerniak" userId="482eff44a8730993" providerId="LiveId" clId="{4ADF4461-1BF3-4C96-8749-030E98208F07}" dt="2020-06-26T23:15:59.295" v="52" actId="20577"/>
        <pc:sldMkLst>
          <pc:docMk/>
          <pc:sldMk cId="0" sldId="353"/>
        </pc:sldMkLst>
        <pc:spChg chg="mod">
          <ac:chgData name="Kathy Moczerniak" userId="482eff44a8730993" providerId="LiveId" clId="{4ADF4461-1BF3-4C96-8749-030E98208F07}" dt="2020-06-26T23:15:59.295" v="52" actId="20577"/>
          <ac:spMkLst>
            <pc:docMk/>
            <pc:sldMk cId="0" sldId="353"/>
            <ac:spMk id="3" creationId="{00000000-0000-0000-0000-000000000000}"/>
          </ac:spMkLst>
        </pc:spChg>
      </pc:sldChg>
      <pc:sldChg chg="modSp mod">
        <pc:chgData name="Kathy Moczerniak" userId="482eff44a8730993" providerId="LiveId" clId="{4ADF4461-1BF3-4C96-8749-030E98208F07}" dt="2020-06-26T23:49:21.337" v="114" actId="1076"/>
        <pc:sldMkLst>
          <pc:docMk/>
          <pc:sldMk cId="0" sldId="354"/>
        </pc:sldMkLst>
        <pc:spChg chg="mod">
          <ac:chgData name="Kathy Moczerniak" userId="482eff44a8730993" providerId="LiveId" clId="{4ADF4461-1BF3-4C96-8749-030E98208F07}" dt="2020-06-26T23:09:08.406" v="16"/>
          <ac:spMkLst>
            <pc:docMk/>
            <pc:sldMk cId="0" sldId="354"/>
            <ac:spMk id="2" creationId="{00000000-0000-0000-0000-000000000000}"/>
          </ac:spMkLst>
        </pc:spChg>
        <pc:spChg chg="mod">
          <ac:chgData name="Kathy Moczerniak" userId="482eff44a8730993" providerId="LiveId" clId="{4ADF4461-1BF3-4C96-8749-030E98208F07}" dt="2020-06-26T23:49:21.337" v="114" actId="1076"/>
          <ac:spMkLst>
            <pc:docMk/>
            <pc:sldMk cId="0" sldId="354"/>
            <ac:spMk id="3" creationId="{00000000-0000-0000-0000-000000000000}"/>
          </ac:spMkLst>
        </pc:spChg>
      </pc:sldChg>
      <pc:sldChg chg="modSp mod">
        <pc:chgData name="Kathy Moczerniak" userId="482eff44a8730993" providerId="LiveId" clId="{4ADF4461-1BF3-4C96-8749-030E98208F07}" dt="2020-06-27T00:05:55.372" v="147" actId="20577"/>
        <pc:sldMkLst>
          <pc:docMk/>
          <pc:sldMk cId="0" sldId="355"/>
        </pc:sldMkLst>
        <pc:spChg chg="mod">
          <ac:chgData name="Kathy Moczerniak" userId="482eff44a8730993" providerId="LiveId" clId="{4ADF4461-1BF3-4C96-8749-030E98208F07}" dt="2020-06-26T23:09:08.406" v="16"/>
          <ac:spMkLst>
            <pc:docMk/>
            <pc:sldMk cId="0" sldId="355"/>
            <ac:spMk id="2" creationId="{00000000-0000-0000-0000-000000000000}"/>
          </ac:spMkLst>
        </pc:spChg>
        <pc:spChg chg="mod">
          <ac:chgData name="Kathy Moczerniak" userId="482eff44a8730993" providerId="LiveId" clId="{4ADF4461-1BF3-4C96-8749-030E98208F07}" dt="2020-06-27T00:05:55.372" v="147" actId="20577"/>
          <ac:spMkLst>
            <pc:docMk/>
            <pc:sldMk cId="0" sldId="355"/>
            <ac:spMk id="3" creationId="{00000000-0000-0000-0000-000000000000}"/>
          </ac:spMkLst>
        </pc:spChg>
      </pc:sldChg>
      <pc:sldChg chg="modSp mod">
        <pc:chgData name="Kathy Moczerniak" userId="482eff44a8730993" providerId="LiveId" clId="{4ADF4461-1BF3-4C96-8749-030E98208F07}" dt="2020-06-27T00:09:40.649" v="175" actId="20577"/>
        <pc:sldMkLst>
          <pc:docMk/>
          <pc:sldMk cId="0" sldId="356"/>
        </pc:sldMkLst>
        <pc:spChg chg="mod">
          <ac:chgData name="Kathy Moczerniak" userId="482eff44a8730993" providerId="LiveId" clId="{4ADF4461-1BF3-4C96-8749-030E98208F07}" dt="2020-06-27T00:09:40.649" v="175" actId="20577"/>
          <ac:spMkLst>
            <pc:docMk/>
            <pc:sldMk cId="0" sldId="356"/>
            <ac:spMk id="3" creationId="{00000000-0000-0000-0000-000000000000}"/>
          </ac:spMkLst>
        </pc:spChg>
      </pc:sldChg>
      <pc:sldChg chg="modSp mod">
        <pc:chgData name="Kathy Moczerniak" userId="482eff44a8730993" providerId="LiveId" clId="{4ADF4461-1BF3-4C96-8749-030E98208F07}" dt="2020-06-27T02:50:08.673" v="569" actId="1076"/>
        <pc:sldMkLst>
          <pc:docMk/>
          <pc:sldMk cId="0" sldId="357"/>
        </pc:sldMkLst>
        <pc:spChg chg="mod">
          <ac:chgData name="Kathy Moczerniak" userId="482eff44a8730993" providerId="LiveId" clId="{4ADF4461-1BF3-4C96-8749-030E98208F07}" dt="2020-06-27T02:49:23.819" v="567" actId="20577"/>
          <ac:spMkLst>
            <pc:docMk/>
            <pc:sldMk cId="0" sldId="357"/>
            <ac:spMk id="2" creationId="{00000000-0000-0000-0000-000000000000}"/>
          </ac:spMkLst>
        </pc:spChg>
        <pc:spChg chg="mod">
          <ac:chgData name="Kathy Moczerniak" userId="482eff44a8730993" providerId="LiveId" clId="{4ADF4461-1BF3-4C96-8749-030E98208F07}" dt="2020-06-27T02:49:55.179" v="568" actId="1076"/>
          <ac:spMkLst>
            <pc:docMk/>
            <pc:sldMk cId="0" sldId="357"/>
            <ac:spMk id="3" creationId="{00000000-0000-0000-0000-000000000000}"/>
          </ac:spMkLst>
        </pc:spChg>
        <pc:spChg chg="mod">
          <ac:chgData name="Kathy Moczerniak" userId="482eff44a8730993" providerId="LiveId" clId="{4ADF4461-1BF3-4C96-8749-030E98208F07}" dt="2020-06-27T02:50:08.673" v="569" actId="1076"/>
          <ac:spMkLst>
            <pc:docMk/>
            <pc:sldMk cId="0" sldId="357"/>
            <ac:spMk id="4" creationId="{00000000-0000-0000-0000-000000000000}"/>
          </ac:spMkLst>
        </pc:spChg>
      </pc:sldChg>
      <pc:sldChg chg="modSp mod">
        <pc:chgData name="Kathy Moczerniak" userId="482eff44a8730993" providerId="LiveId" clId="{4ADF4461-1BF3-4C96-8749-030E98208F07}" dt="2020-06-27T02:51:11.317" v="571" actId="20577"/>
        <pc:sldMkLst>
          <pc:docMk/>
          <pc:sldMk cId="0" sldId="358"/>
        </pc:sldMkLst>
        <pc:spChg chg="mod">
          <ac:chgData name="Kathy Moczerniak" userId="482eff44a8730993" providerId="LiveId" clId="{4ADF4461-1BF3-4C96-8749-030E98208F07}" dt="2020-06-26T23:09:08.406" v="16"/>
          <ac:spMkLst>
            <pc:docMk/>
            <pc:sldMk cId="0" sldId="358"/>
            <ac:spMk id="2" creationId="{00000000-0000-0000-0000-000000000000}"/>
          </ac:spMkLst>
        </pc:spChg>
        <pc:spChg chg="mod">
          <ac:chgData name="Kathy Moczerniak" userId="482eff44a8730993" providerId="LiveId" clId="{4ADF4461-1BF3-4C96-8749-030E98208F07}" dt="2020-06-27T02:51:11.317" v="571" actId="20577"/>
          <ac:spMkLst>
            <pc:docMk/>
            <pc:sldMk cId="0" sldId="358"/>
            <ac:spMk id="3" creationId="{00000000-0000-0000-0000-000000000000}"/>
          </ac:spMkLst>
        </pc:spChg>
      </pc:sldChg>
      <pc:sldChg chg="addSp modSp mod">
        <pc:chgData name="Kathy Moczerniak" userId="482eff44a8730993" providerId="LiveId" clId="{4ADF4461-1BF3-4C96-8749-030E98208F07}" dt="2020-06-27T03:00:35.419" v="703" actId="20577"/>
        <pc:sldMkLst>
          <pc:docMk/>
          <pc:sldMk cId="0" sldId="359"/>
        </pc:sldMkLst>
        <pc:spChg chg="mod">
          <ac:chgData name="Kathy Moczerniak" userId="482eff44a8730993" providerId="LiveId" clId="{4ADF4461-1BF3-4C96-8749-030E98208F07}" dt="2020-06-26T23:09:08.406" v="16"/>
          <ac:spMkLst>
            <pc:docMk/>
            <pc:sldMk cId="0" sldId="359"/>
            <ac:spMk id="2" creationId="{00000000-0000-0000-0000-000000000000}"/>
          </ac:spMkLst>
        </pc:spChg>
        <pc:spChg chg="mod">
          <ac:chgData name="Kathy Moczerniak" userId="482eff44a8730993" providerId="LiveId" clId="{4ADF4461-1BF3-4C96-8749-030E98208F07}" dt="2020-06-27T03:00:35.419" v="703" actId="20577"/>
          <ac:spMkLst>
            <pc:docMk/>
            <pc:sldMk cId="0" sldId="359"/>
            <ac:spMk id="3" creationId="{00000000-0000-0000-0000-000000000000}"/>
          </ac:spMkLst>
        </pc:spChg>
        <pc:inkChg chg="add">
          <ac:chgData name="Kathy Moczerniak" userId="482eff44a8730993" providerId="LiveId" clId="{4ADF4461-1BF3-4C96-8749-030E98208F07}" dt="2020-06-27T03:00:04.707" v="662" actId="9405"/>
          <ac:inkMkLst>
            <pc:docMk/>
            <pc:sldMk cId="0" sldId="359"/>
            <ac:inkMk id="4" creationId="{DA7B9052-0475-4DBD-BF5F-2105D676EBAD}"/>
          </ac:inkMkLst>
        </pc:inkChg>
        <pc:inkChg chg="add">
          <ac:chgData name="Kathy Moczerniak" userId="482eff44a8730993" providerId="LiveId" clId="{4ADF4461-1BF3-4C96-8749-030E98208F07}" dt="2020-06-27T03:00:05.055" v="663" actId="9405"/>
          <ac:inkMkLst>
            <pc:docMk/>
            <pc:sldMk cId="0" sldId="359"/>
            <ac:inkMk id="5" creationId="{B071F365-5FE9-416A-81C0-712819BD5F8B}"/>
          </ac:inkMkLst>
        </pc:inkChg>
        <pc:inkChg chg="add">
          <ac:chgData name="Kathy Moczerniak" userId="482eff44a8730993" providerId="LiveId" clId="{4ADF4461-1BF3-4C96-8749-030E98208F07}" dt="2020-06-27T03:00:05.387" v="664" actId="9405"/>
          <ac:inkMkLst>
            <pc:docMk/>
            <pc:sldMk cId="0" sldId="359"/>
            <ac:inkMk id="6" creationId="{388063E1-E7DA-45B2-A352-691442EED317}"/>
          </ac:inkMkLst>
        </pc:inkChg>
        <pc:inkChg chg="add">
          <ac:chgData name="Kathy Moczerniak" userId="482eff44a8730993" providerId="LiveId" clId="{4ADF4461-1BF3-4C96-8749-030E98208F07}" dt="2020-06-27T03:00:05.977" v="665" actId="9405"/>
          <ac:inkMkLst>
            <pc:docMk/>
            <pc:sldMk cId="0" sldId="359"/>
            <ac:inkMk id="7" creationId="{1224A004-4608-444A-AF51-8AABE3733D3C}"/>
          </ac:inkMkLst>
        </pc:inkChg>
        <pc:inkChg chg="add">
          <ac:chgData name="Kathy Moczerniak" userId="482eff44a8730993" providerId="LiveId" clId="{4ADF4461-1BF3-4C96-8749-030E98208F07}" dt="2020-06-27T03:00:06.346" v="666" actId="9405"/>
          <ac:inkMkLst>
            <pc:docMk/>
            <pc:sldMk cId="0" sldId="359"/>
            <ac:inkMk id="8" creationId="{BD4D8087-1F48-408C-BBD6-F8FFE05C569E}"/>
          </ac:inkMkLst>
        </pc:inkChg>
        <pc:inkChg chg="add">
          <ac:chgData name="Kathy Moczerniak" userId="482eff44a8730993" providerId="LiveId" clId="{4ADF4461-1BF3-4C96-8749-030E98208F07}" dt="2020-06-27T03:00:06.675" v="667" actId="9405"/>
          <ac:inkMkLst>
            <pc:docMk/>
            <pc:sldMk cId="0" sldId="359"/>
            <ac:inkMk id="9" creationId="{69DA958E-C8AA-4EDE-8215-A2CB0CB104B7}"/>
          </ac:inkMkLst>
        </pc:inkChg>
        <pc:inkChg chg="add">
          <ac:chgData name="Kathy Moczerniak" userId="482eff44a8730993" providerId="LiveId" clId="{4ADF4461-1BF3-4C96-8749-030E98208F07}" dt="2020-06-27T03:00:07.025" v="668" actId="9405"/>
          <ac:inkMkLst>
            <pc:docMk/>
            <pc:sldMk cId="0" sldId="359"/>
            <ac:inkMk id="10" creationId="{365E0EE7-B81A-4115-A0D6-ABC5C6E5CF39}"/>
          </ac:inkMkLst>
        </pc:inkChg>
        <pc:inkChg chg="add">
          <ac:chgData name="Kathy Moczerniak" userId="482eff44a8730993" providerId="LiveId" clId="{4ADF4461-1BF3-4C96-8749-030E98208F07}" dt="2020-06-27T03:00:07.362" v="669" actId="9405"/>
          <ac:inkMkLst>
            <pc:docMk/>
            <pc:sldMk cId="0" sldId="359"/>
            <ac:inkMk id="11" creationId="{7F151888-CE55-48EC-904C-FFE01F11577B}"/>
          </ac:inkMkLst>
        </pc:inkChg>
        <pc:inkChg chg="add">
          <ac:chgData name="Kathy Moczerniak" userId="482eff44a8730993" providerId="LiveId" clId="{4ADF4461-1BF3-4C96-8749-030E98208F07}" dt="2020-06-27T03:00:07.733" v="670" actId="9405"/>
          <ac:inkMkLst>
            <pc:docMk/>
            <pc:sldMk cId="0" sldId="359"/>
            <ac:inkMk id="12" creationId="{EB4BB93E-F1AE-4CD5-B0DA-82AACE27D2F8}"/>
          </ac:inkMkLst>
        </pc:inkChg>
        <pc:inkChg chg="add">
          <ac:chgData name="Kathy Moczerniak" userId="482eff44a8730993" providerId="LiveId" clId="{4ADF4461-1BF3-4C96-8749-030E98208F07}" dt="2020-06-27T03:00:08.139" v="671" actId="9405"/>
          <ac:inkMkLst>
            <pc:docMk/>
            <pc:sldMk cId="0" sldId="359"/>
            <ac:inkMk id="13" creationId="{83F39CC2-75F7-4BAA-A606-D01927031CA1}"/>
          </ac:inkMkLst>
        </pc:inkChg>
        <pc:inkChg chg="add">
          <ac:chgData name="Kathy Moczerniak" userId="482eff44a8730993" providerId="LiveId" clId="{4ADF4461-1BF3-4C96-8749-030E98208F07}" dt="2020-06-27T03:00:08.475" v="672" actId="9405"/>
          <ac:inkMkLst>
            <pc:docMk/>
            <pc:sldMk cId="0" sldId="359"/>
            <ac:inkMk id="14" creationId="{7FF448D0-C32F-4B09-88B8-C87048C5D92D}"/>
          </ac:inkMkLst>
        </pc:inkChg>
        <pc:inkChg chg="add">
          <ac:chgData name="Kathy Moczerniak" userId="482eff44a8730993" providerId="LiveId" clId="{4ADF4461-1BF3-4C96-8749-030E98208F07}" dt="2020-06-27T03:00:08.819" v="673" actId="9405"/>
          <ac:inkMkLst>
            <pc:docMk/>
            <pc:sldMk cId="0" sldId="359"/>
            <ac:inkMk id="15" creationId="{908C17E8-6D58-419F-BA92-A24FC5C1218E}"/>
          </ac:inkMkLst>
        </pc:inkChg>
        <pc:inkChg chg="add">
          <ac:chgData name="Kathy Moczerniak" userId="482eff44a8730993" providerId="LiveId" clId="{4ADF4461-1BF3-4C96-8749-030E98208F07}" dt="2020-06-27T03:00:09.164" v="674" actId="9405"/>
          <ac:inkMkLst>
            <pc:docMk/>
            <pc:sldMk cId="0" sldId="359"/>
            <ac:inkMk id="16" creationId="{0DE28723-D88D-4D26-941B-AB000FFA185D}"/>
          </ac:inkMkLst>
        </pc:inkChg>
        <pc:inkChg chg="add">
          <ac:chgData name="Kathy Moczerniak" userId="482eff44a8730993" providerId="LiveId" clId="{4ADF4461-1BF3-4C96-8749-030E98208F07}" dt="2020-06-27T03:00:09.507" v="675" actId="9405"/>
          <ac:inkMkLst>
            <pc:docMk/>
            <pc:sldMk cId="0" sldId="359"/>
            <ac:inkMk id="17" creationId="{B8C2A3A5-0812-4255-AA54-66F3E141E68F}"/>
          </ac:inkMkLst>
        </pc:inkChg>
        <pc:inkChg chg="add">
          <ac:chgData name="Kathy Moczerniak" userId="482eff44a8730993" providerId="LiveId" clId="{4ADF4461-1BF3-4C96-8749-030E98208F07}" dt="2020-06-27T03:00:10.023" v="676" actId="9405"/>
          <ac:inkMkLst>
            <pc:docMk/>
            <pc:sldMk cId="0" sldId="359"/>
            <ac:inkMk id="18" creationId="{7D2DA17D-BF14-4B1B-9CA5-C45B3F53836C}"/>
          </ac:inkMkLst>
        </pc:inkChg>
        <pc:inkChg chg="add">
          <ac:chgData name="Kathy Moczerniak" userId="482eff44a8730993" providerId="LiveId" clId="{4ADF4461-1BF3-4C96-8749-030E98208F07}" dt="2020-06-27T03:00:10.469" v="677" actId="9405"/>
          <ac:inkMkLst>
            <pc:docMk/>
            <pc:sldMk cId="0" sldId="359"/>
            <ac:inkMk id="19" creationId="{23F54D45-E125-4526-8F2E-DDF27A249A0F}"/>
          </ac:inkMkLst>
        </pc:inkChg>
        <pc:inkChg chg="add">
          <ac:chgData name="Kathy Moczerniak" userId="482eff44a8730993" providerId="LiveId" clId="{4ADF4461-1BF3-4C96-8749-030E98208F07}" dt="2020-06-27T03:00:10.804" v="678" actId="9405"/>
          <ac:inkMkLst>
            <pc:docMk/>
            <pc:sldMk cId="0" sldId="359"/>
            <ac:inkMk id="20" creationId="{ACB4B123-CE76-4ADF-8261-B3E593A0433A}"/>
          </ac:inkMkLst>
        </pc:inkChg>
        <pc:inkChg chg="add">
          <ac:chgData name="Kathy Moczerniak" userId="482eff44a8730993" providerId="LiveId" clId="{4ADF4461-1BF3-4C96-8749-030E98208F07}" dt="2020-06-27T03:00:11.146" v="679" actId="9405"/>
          <ac:inkMkLst>
            <pc:docMk/>
            <pc:sldMk cId="0" sldId="359"/>
            <ac:inkMk id="21" creationId="{53E35B11-2FE4-47FA-B425-2A1860088C3C}"/>
          </ac:inkMkLst>
        </pc:inkChg>
        <pc:inkChg chg="add">
          <ac:chgData name="Kathy Moczerniak" userId="482eff44a8730993" providerId="LiveId" clId="{4ADF4461-1BF3-4C96-8749-030E98208F07}" dt="2020-06-27T03:00:11.589" v="680" actId="9405"/>
          <ac:inkMkLst>
            <pc:docMk/>
            <pc:sldMk cId="0" sldId="359"/>
            <ac:inkMk id="22" creationId="{5AC6B68A-3B77-4624-A476-7D6F114CC053}"/>
          </ac:inkMkLst>
        </pc:inkChg>
        <pc:inkChg chg="add">
          <ac:chgData name="Kathy Moczerniak" userId="482eff44a8730993" providerId="LiveId" clId="{4ADF4461-1BF3-4C96-8749-030E98208F07}" dt="2020-06-27T03:00:12.638" v="681" actId="9405"/>
          <ac:inkMkLst>
            <pc:docMk/>
            <pc:sldMk cId="0" sldId="359"/>
            <ac:inkMk id="23" creationId="{5E9D1DDA-E44E-4882-A275-D01DBBFBC4F3}"/>
          </ac:inkMkLst>
        </pc:inkChg>
        <pc:inkChg chg="add">
          <ac:chgData name="Kathy Moczerniak" userId="482eff44a8730993" providerId="LiveId" clId="{4ADF4461-1BF3-4C96-8749-030E98208F07}" dt="2020-06-27T03:00:13.088" v="682" actId="9405"/>
          <ac:inkMkLst>
            <pc:docMk/>
            <pc:sldMk cId="0" sldId="359"/>
            <ac:inkMk id="24" creationId="{5C631001-0590-4B90-A6BD-6977311DF408}"/>
          </ac:inkMkLst>
        </pc:inkChg>
        <pc:inkChg chg="add">
          <ac:chgData name="Kathy Moczerniak" userId="482eff44a8730993" providerId="LiveId" clId="{4ADF4461-1BF3-4C96-8749-030E98208F07}" dt="2020-06-27T03:00:13.464" v="683" actId="9405"/>
          <ac:inkMkLst>
            <pc:docMk/>
            <pc:sldMk cId="0" sldId="359"/>
            <ac:inkMk id="25" creationId="{437FCBC5-98C6-492C-A13D-BE4B3B5114E4}"/>
          </ac:inkMkLst>
        </pc:inkChg>
        <pc:inkChg chg="add">
          <ac:chgData name="Kathy Moczerniak" userId="482eff44a8730993" providerId="LiveId" clId="{4ADF4461-1BF3-4C96-8749-030E98208F07}" dt="2020-06-27T03:00:14.001" v="684" actId="9405"/>
          <ac:inkMkLst>
            <pc:docMk/>
            <pc:sldMk cId="0" sldId="359"/>
            <ac:inkMk id="26" creationId="{0A975CC3-C4B3-4E68-A3C4-97DBFB82088F}"/>
          </ac:inkMkLst>
        </pc:inkChg>
        <pc:inkChg chg="add">
          <ac:chgData name="Kathy Moczerniak" userId="482eff44a8730993" providerId="LiveId" clId="{4ADF4461-1BF3-4C96-8749-030E98208F07}" dt="2020-06-27T03:00:14.520" v="685" actId="9405"/>
          <ac:inkMkLst>
            <pc:docMk/>
            <pc:sldMk cId="0" sldId="359"/>
            <ac:inkMk id="27" creationId="{41689D50-F7FF-45DC-86C5-58BCEFA574CD}"/>
          </ac:inkMkLst>
        </pc:inkChg>
        <pc:inkChg chg="add">
          <ac:chgData name="Kathy Moczerniak" userId="482eff44a8730993" providerId="LiveId" clId="{4ADF4461-1BF3-4C96-8749-030E98208F07}" dt="2020-06-27T03:00:14.889" v="686" actId="9405"/>
          <ac:inkMkLst>
            <pc:docMk/>
            <pc:sldMk cId="0" sldId="359"/>
            <ac:inkMk id="28" creationId="{A0475F08-91E6-49F7-AFD2-0C049E815194}"/>
          </ac:inkMkLst>
        </pc:inkChg>
        <pc:inkChg chg="add">
          <ac:chgData name="Kathy Moczerniak" userId="482eff44a8730993" providerId="LiveId" clId="{4ADF4461-1BF3-4C96-8749-030E98208F07}" dt="2020-06-27T03:00:15.260" v="687" actId="9405"/>
          <ac:inkMkLst>
            <pc:docMk/>
            <pc:sldMk cId="0" sldId="359"/>
            <ac:inkMk id="29" creationId="{F25822B7-6997-4C25-AB58-DCA3299F7F4E}"/>
          </ac:inkMkLst>
        </pc:inkChg>
        <pc:inkChg chg="add">
          <ac:chgData name="Kathy Moczerniak" userId="482eff44a8730993" providerId="LiveId" clId="{4ADF4461-1BF3-4C96-8749-030E98208F07}" dt="2020-06-27T03:00:15.789" v="688" actId="9405"/>
          <ac:inkMkLst>
            <pc:docMk/>
            <pc:sldMk cId="0" sldId="359"/>
            <ac:inkMk id="30" creationId="{C9860898-C0CF-4B49-A54E-453ED4BB3B41}"/>
          </ac:inkMkLst>
        </pc:inkChg>
        <pc:inkChg chg="add">
          <ac:chgData name="Kathy Moczerniak" userId="482eff44a8730993" providerId="LiveId" clId="{4ADF4461-1BF3-4C96-8749-030E98208F07}" dt="2020-06-27T03:00:16.309" v="689" actId="9405"/>
          <ac:inkMkLst>
            <pc:docMk/>
            <pc:sldMk cId="0" sldId="359"/>
            <ac:inkMk id="31" creationId="{EF7A5BC0-677C-4E54-B51C-A5E7150D4FD9}"/>
          </ac:inkMkLst>
        </pc:inkChg>
        <pc:inkChg chg="add">
          <ac:chgData name="Kathy Moczerniak" userId="482eff44a8730993" providerId="LiveId" clId="{4ADF4461-1BF3-4C96-8749-030E98208F07}" dt="2020-06-27T03:00:16.689" v="690" actId="9405"/>
          <ac:inkMkLst>
            <pc:docMk/>
            <pc:sldMk cId="0" sldId="359"/>
            <ac:inkMk id="32" creationId="{740F3F22-F366-4D7A-805C-49F578E9DD93}"/>
          </ac:inkMkLst>
        </pc:inkChg>
        <pc:inkChg chg="add">
          <ac:chgData name="Kathy Moczerniak" userId="482eff44a8730993" providerId="LiveId" clId="{4ADF4461-1BF3-4C96-8749-030E98208F07}" dt="2020-06-27T03:00:17.141" v="691" actId="9405"/>
          <ac:inkMkLst>
            <pc:docMk/>
            <pc:sldMk cId="0" sldId="359"/>
            <ac:inkMk id="33" creationId="{76416735-CA32-4B81-8B30-DA667809E0E7}"/>
          </ac:inkMkLst>
        </pc:inkChg>
        <pc:inkChg chg="add">
          <ac:chgData name="Kathy Moczerniak" userId="482eff44a8730993" providerId="LiveId" clId="{4ADF4461-1BF3-4C96-8749-030E98208F07}" dt="2020-06-27T03:00:17.505" v="692" actId="9405"/>
          <ac:inkMkLst>
            <pc:docMk/>
            <pc:sldMk cId="0" sldId="359"/>
            <ac:inkMk id="34" creationId="{AC1DD00F-8C95-4D6F-87DA-C205F4C3933F}"/>
          </ac:inkMkLst>
        </pc:inkChg>
        <pc:inkChg chg="add">
          <ac:chgData name="Kathy Moczerniak" userId="482eff44a8730993" providerId="LiveId" clId="{4ADF4461-1BF3-4C96-8749-030E98208F07}" dt="2020-06-27T03:00:17.846" v="693" actId="9405"/>
          <ac:inkMkLst>
            <pc:docMk/>
            <pc:sldMk cId="0" sldId="359"/>
            <ac:inkMk id="35" creationId="{81D1C8AE-50ED-428D-AD89-CB6B6DF5CF14}"/>
          </ac:inkMkLst>
        </pc:inkChg>
        <pc:inkChg chg="add">
          <ac:chgData name="Kathy Moczerniak" userId="482eff44a8730993" providerId="LiveId" clId="{4ADF4461-1BF3-4C96-8749-030E98208F07}" dt="2020-06-27T03:00:18.193" v="694" actId="9405"/>
          <ac:inkMkLst>
            <pc:docMk/>
            <pc:sldMk cId="0" sldId="359"/>
            <ac:inkMk id="36" creationId="{1A953550-BF58-45B8-9B4F-E03D875C2B70}"/>
          </ac:inkMkLst>
        </pc:inkChg>
        <pc:inkChg chg="add">
          <ac:chgData name="Kathy Moczerniak" userId="482eff44a8730993" providerId="LiveId" clId="{4ADF4461-1BF3-4C96-8749-030E98208F07}" dt="2020-06-27T03:00:18.525" v="695" actId="9405"/>
          <ac:inkMkLst>
            <pc:docMk/>
            <pc:sldMk cId="0" sldId="359"/>
            <ac:inkMk id="37" creationId="{0EDF3B0A-CB79-4CDD-8DFB-538B7548DA5B}"/>
          </ac:inkMkLst>
        </pc:inkChg>
        <pc:inkChg chg="add">
          <ac:chgData name="Kathy Moczerniak" userId="482eff44a8730993" providerId="LiveId" clId="{4ADF4461-1BF3-4C96-8749-030E98208F07}" dt="2020-06-27T03:00:19.387" v="696" actId="9405"/>
          <ac:inkMkLst>
            <pc:docMk/>
            <pc:sldMk cId="0" sldId="359"/>
            <ac:inkMk id="38" creationId="{01967FD8-1912-480E-B663-93E1EDE48D3D}"/>
          </ac:inkMkLst>
        </pc:inkChg>
        <pc:inkChg chg="add">
          <ac:chgData name="Kathy Moczerniak" userId="482eff44a8730993" providerId="LiveId" clId="{4ADF4461-1BF3-4C96-8749-030E98208F07}" dt="2020-06-27T03:00:19.775" v="697" actId="9405"/>
          <ac:inkMkLst>
            <pc:docMk/>
            <pc:sldMk cId="0" sldId="359"/>
            <ac:inkMk id="39" creationId="{3BD51DB7-D253-4C52-A3BD-E8940ECAA5A1}"/>
          </ac:inkMkLst>
        </pc:inkChg>
        <pc:inkChg chg="add">
          <ac:chgData name="Kathy Moczerniak" userId="482eff44a8730993" providerId="LiveId" clId="{4ADF4461-1BF3-4C96-8749-030E98208F07}" dt="2020-06-27T03:00:20.282" v="698" actId="9405"/>
          <ac:inkMkLst>
            <pc:docMk/>
            <pc:sldMk cId="0" sldId="359"/>
            <ac:inkMk id="40" creationId="{01E470BD-5485-4682-B9A4-5E7927EB5C9A}"/>
          </ac:inkMkLst>
        </pc:inkChg>
        <pc:inkChg chg="add">
          <ac:chgData name="Kathy Moczerniak" userId="482eff44a8730993" providerId="LiveId" clId="{4ADF4461-1BF3-4C96-8749-030E98208F07}" dt="2020-06-27T03:00:20.825" v="699" actId="9405"/>
          <ac:inkMkLst>
            <pc:docMk/>
            <pc:sldMk cId="0" sldId="359"/>
            <ac:inkMk id="41" creationId="{B4DAAEAD-4D6D-4BAE-A9AC-D005A3E85CA3}"/>
          </ac:inkMkLst>
        </pc:inkChg>
        <pc:inkChg chg="add">
          <ac:chgData name="Kathy Moczerniak" userId="482eff44a8730993" providerId="LiveId" clId="{4ADF4461-1BF3-4C96-8749-030E98208F07}" dt="2020-06-27T03:00:21.183" v="700" actId="9405"/>
          <ac:inkMkLst>
            <pc:docMk/>
            <pc:sldMk cId="0" sldId="359"/>
            <ac:inkMk id="42" creationId="{D13CB271-F8F8-4173-BF54-527615E198A9}"/>
          </ac:inkMkLst>
        </pc:inkChg>
        <pc:inkChg chg="add">
          <ac:chgData name="Kathy Moczerniak" userId="482eff44a8730993" providerId="LiveId" clId="{4ADF4461-1BF3-4C96-8749-030E98208F07}" dt="2020-06-27T03:00:21.631" v="701" actId="9405"/>
          <ac:inkMkLst>
            <pc:docMk/>
            <pc:sldMk cId="0" sldId="359"/>
            <ac:inkMk id="43" creationId="{480D08EC-9B33-48D4-97C0-D027DBC80A41}"/>
          </ac:inkMkLst>
        </pc:inkChg>
        <pc:inkChg chg="add">
          <ac:chgData name="Kathy Moczerniak" userId="482eff44a8730993" providerId="LiveId" clId="{4ADF4461-1BF3-4C96-8749-030E98208F07}" dt="2020-06-27T03:00:21.982" v="702" actId="9405"/>
          <ac:inkMkLst>
            <pc:docMk/>
            <pc:sldMk cId="0" sldId="359"/>
            <ac:inkMk id="44" creationId="{E703B1E6-E68D-4BA4-9401-387958DD4E91}"/>
          </ac:inkMkLst>
        </pc:inkChg>
      </pc:sldChg>
      <pc:sldChg chg="modSp mod">
        <pc:chgData name="Kathy Moczerniak" userId="482eff44a8730993" providerId="LiveId" clId="{4ADF4461-1BF3-4C96-8749-030E98208F07}" dt="2020-06-27T04:18:40.479" v="867" actId="20577"/>
        <pc:sldMkLst>
          <pc:docMk/>
          <pc:sldMk cId="0" sldId="360"/>
        </pc:sldMkLst>
        <pc:spChg chg="mod">
          <ac:chgData name="Kathy Moczerniak" userId="482eff44a8730993" providerId="LiveId" clId="{4ADF4461-1BF3-4C96-8749-030E98208F07}" dt="2020-06-26T23:09:08.406" v="16"/>
          <ac:spMkLst>
            <pc:docMk/>
            <pc:sldMk cId="0" sldId="360"/>
            <ac:spMk id="2" creationId="{00000000-0000-0000-0000-000000000000}"/>
          </ac:spMkLst>
        </pc:spChg>
        <pc:spChg chg="mod">
          <ac:chgData name="Kathy Moczerniak" userId="482eff44a8730993" providerId="LiveId" clId="{4ADF4461-1BF3-4C96-8749-030E98208F07}" dt="2020-06-27T04:18:40.479" v="867" actId="20577"/>
          <ac:spMkLst>
            <pc:docMk/>
            <pc:sldMk cId="0" sldId="360"/>
            <ac:spMk id="3" creationId="{00000000-0000-0000-0000-000000000000}"/>
          </ac:spMkLst>
        </pc:spChg>
      </pc:sldChg>
      <pc:sldChg chg="modSp mod">
        <pc:chgData name="Kathy Moczerniak" userId="482eff44a8730993" providerId="LiveId" clId="{4ADF4461-1BF3-4C96-8749-030E98208F07}" dt="2020-06-27T04:30:48.712" v="925" actId="20577"/>
        <pc:sldMkLst>
          <pc:docMk/>
          <pc:sldMk cId="0" sldId="361"/>
        </pc:sldMkLst>
        <pc:spChg chg="mod">
          <ac:chgData name="Kathy Moczerniak" userId="482eff44a8730993" providerId="LiveId" clId="{4ADF4461-1BF3-4C96-8749-030E98208F07}" dt="2020-06-26T23:09:08.406" v="16"/>
          <ac:spMkLst>
            <pc:docMk/>
            <pc:sldMk cId="0" sldId="361"/>
            <ac:spMk id="2" creationId="{00000000-0000-0000-0000-000000000000}"/>
          </ac:spMkLst>
        </pc:spChg>
        <pc:spChg chg="mod">
          <ac:chgData name="Kathy Moczerniak" userId="482eff44a8730993" providerId="LiveId" clId="{4ADF4461-1BF3-4C96-8749-030E98208F07}" dt="2020-06-27T04:30:48.712" v="925" actId="20577"/>
          <ac:spMkLst>
            <pc:docMk/>
            <pc:sldMk cId="0" sldId="361"/>
            <ac:spMk id="3" creationId="{00000000-0000-0000-0000-000000000000}"/>
          </ac:spMkLst>
        </pc:spChg>
        <pc:spChg chg="mod">
          <ac:chgData name="Kathy Moczerniak" userId="482eff44a8730993" providerId="LiveId" clId="{4ADF4461-1BF3-4C96-8749-030E98208F07}" dt="2020-06-27T04:29:43.960" v="913" actId="1076"/>
          <ac:spMkLst>
            <pc:docMk/>
            <pc:sldMk cId="0" sldId="361"/>
            <ac:spMk id="6" creationId="{00000000-0000-0000-0000-000000000000}"/>
          </ac:spMkLst>
        </pc:spChg>
      </pc:sldChg>
      <pc:sldChg chg="modSp">
        <pc:chgData name="Kathy Moczerniak" userId="482eff44a8730993" providerId="LiveId" clId="{4ADF4461-1BF3-4C96-8749-030E98208F07}" dt="2020-06-26T23:09:08.406" v="16"/>
        <pc:sldMkLst>
          <pc:docMk/>
          <pc:sldMk cId="0" sldId="362"/>
        </pc:sldMkLst>
        <pc:spChg chg="mod">
          <ac:chgData name="Kathy Moczerniak" userId="482eff44a8730993" providerId="LiveId" clId="{4ADF4461-1BF3-4C96-8749-030E98208F07}" dt="2020-06-26T23:09:08.406" v="16"/>
          <ac:spMkLst>
            <pc:docMk/>
            <pc:sldMk cId="0" sldId="362"/>
            <ac:spMk id="6" creationId="{00000000-0000-0000-0000-000000000000}"/>
          </ac:spMkLst>
        </pc:spChg>
      </pc:sldChg>
      <pc:sldChg chg="modSp">
        <pc:chgData name="Kathy Moczerniak" userId="482eff44a8730993" providerId="LiveId" clId="{4ADF4461-1BF3-4C96-8749-030E98208F07}" dt="2020-06-26T23:09:08.406" v="16"/>
        <pc:sldMkLst>
          <pc:docMk/>
          <pc:sldMk cId="3032400256" sldId="369"/>
        </pc:sldMkLst>
        <pc:spChg chg="mod">
          <ac:chgData name="Kathy Moczerniak" userId="482eff44a8730993" providerId="LiveId" clId="{4ADF4461-1BF3-4C96-8749-030E98208F07}" dt="2020-06-26T23:09:08.406" v="16"/>
          <ac:spMkLst>
            <pc:docMk/>
            <pc:sldMk cId="3032400256" sldId="369"/>
            <ac:spMk id="5" creationId="{00000000-0000-0000-0000-000000000000}"/>
          </ac:spMkLst>
        </pc:spChg>
      </pc:sldChg>
      <pc:sldChg chg="modSp">
        <pc:chgData name="Kathy Moczerniak" userId="482eff44a8730993" providerId="LiveId" clId="{4ADF4461-1BF3-4C96-8749-030E98208F07}" dt="2020-06-26T23:09:08.406" v="16"/>
        <pc:sldMkLst>
          <pc:docMk/>
          <pc:sldMk cId="2410027016" sldId="370"/>
        </pc:sldMkLst>
        <pc:spChg chg="mod">
          <ac:chgData name="Kathy Moczerniak" userId="482eff44a8730993" providerId="LiveId" clId="{4ADF4461-1BF3-4C96-8749-030E98208F07}" dt="2020-06-26T23:09:08.406" v="16"/>
          <ac:spMkLst>
            <pc:docMk/>
            <pc:sldMk cId="2410027016" sldId="370"/>
            <ac:spMk id="4" creationId="{00000000-0000-0000-0000-000000000000}"/>
          </ac:spMkLst>
        </pc:spChg>
      </pc:sldChg>
      <pc:sldChg chg="modSp">
        <pc:chgData name="Kathy Moczerniak" userId="482eff44a8730993" providerId="LiveId" clId="{4ADF4461-1BF3-4C96-8749-030E98208F07}" dt="2020-06-26T23:09:08.406" v="16"/>
        <pc:sldMkLst>
          <pc:docMk/>
          <pc:sldMk cId="2523433623" sldId="371"/>
        </pc:sldMkLst>
        <pc:spChg chg="mod">
          <ac:chgData name="Kathy Moczerniak" userId="482eff44a8730993" providerId="LiveId" clId="{4ADF4461-1BF3-4C96-8749-030E98208F07}" dt="2020-06-26T23:09:08.406" v="16"/>
          <ac:spMkLst>
            <pc:docMk/>
            <pc:sldMk cId="2523433623" sldId="371"/>
            <ac:spMk id="4" creationId="{00000000-0000-0000-0000-000000000000}"/>
          </ac:spMkLst>
        </pc:spChg>
      </pc:sldChg>
      <pc:sldChg chg="modSp">
        <pc:chgData name="Kathy Moczerniak" userId="482eff44a8730993" providerId="LiveId" clId="{4ADF4461-1BF3-4C96-8749-030E98208F07}" dt="2020-06-26T23:09:08.406" v="16"/>
        <pc:sldMkLst>
          <pc:docMk/>
          <pc:sldMk cId="1532414101" sldId="372"/>
        </pc:sldMkLst>
        <pc:spChg chg="mod">
          <ac:chgData name="Kathy Moczerniak" userId="482eff44a8730993" providerId="LiveId" clId="{4ADF4461-1BF3-4C96-8749-030E98208F07}" dt="2020-06-26T23:09:08.406" v="16"/>
          <ac:spMkLst>
            <pc:docMk/>
            <pc:sldMk cId="1532414101" sldId="372"/>
            <ac:spMk id="5" creationId="{00000000-0000-0000-0000-000000000000}"/>
          </ac:spMkLst>
        </pc:spChg>
      </pc:sldChg>
      <pc:sldChg chg="modSp">
        <pc:chgData name="Kathy Moczerniak" userId="482eff44a8730993" providerId="LiveId" clId="{4ADF4461-1BF3-4C96-8749-030E98208F07}" dt="2020-06-26T23:09:08.406" v="16"/>
        <pc:sldMkLst>
          <pc:docMk/>
          <pc:sldMk cId="951257164" sldId="373"/>
        </pc:sldMkLst>
        <pc:spChg chg="mod">
          <ac:chgData name="Kathy Moczerniak" userId="482eff44a8730993" providerId="LiveId" clId="{4ADF4461-1BF3-4C96-8749-030E98208F07}" dt="2020-06-26T23:09:08.406" v="16"/>
          <ac:spMkLst>
            <pc:docMk/>
            <pc:sldMk cId="951257164" sldId="373"/>
            <ac:spMk id="4" creationId="{00000000-0000-0000-0000-000000000000}"/>
          </ac:spMkLst>
        </pc:spChg>
      </pc:sldChg>
      <pc:sldChg chg="modSp">
        <pc:chgData name="Kathy Moczerniak" userId="482eff44a8730993" providerId="LiveId" clId="{4ADF4461-1BF3-4C96-8749-030E98208F07}" dt="2020-06-26T23:09:08.406" v="16"/>
        <pc:sldMkLst>
          <pc:docMk/>
          <pc:sldMk cId="1708619774" sldId="374"/>
        </pc:sldMkLst>
        <pc:spChg chg="mod">
          <ac:chgData name="Kathy Moczerniak" userId="482eff44a8730993" providerId="LiveId" clId="{4ADF4461-1BF3-4C96-8749-030E98208F07}" dt="2020-06-26T23:09:08.406" v="16"/>
          <ac:spMkLst>
            <pc:docMk/>
            <pc:sldMk cId="1708619774" sldId="374"/>
            <ac:spMk id="4" creationId="{00000000-0000-0000-0000-000000000000}"/>
          </ac:spMkLst>
        </pc:spChg>
      </pc:sldChg>
      <pc:sldChg chg="modSp">
        <pc:chgData name="Kathy Moczerniak" userId="482eff44a8730993" providerId="LiveId" clId="{4ADF4461-1BF3-4C96-8749-030E98208F07}" dt="2020-06-26T23:09:08.406" v="16"/>
        <pc:sldMkLst>
          <pc:docMk/>
          <pc:sldMk cId="3367148827" sldId="375"/>
        </pc:sldMkLst>
        <pc:spChg chg="mod">
          <ac:chgData name="Kathy Moczerniak" userId="482eff44a8730993" providerId="LiveId" clId="{4ADF4461-1BF3-4C96-8749-030E98208F07}" dt="2020-06-26T23:09:08.406" v="16"/>
          <ac:spMkLst>
            <pc:docMk/>
            <pc:sldMk cId="3367148827" sldId="375"/>
            <ac:spMk id="4" creationId="{00000000-0000-0000-0000-000000000000}"/>
          </ac:spMkLst>
        </pc:spChg>
      </pc:sldChg>
      <pc:sldChg chg="modSp">
        <pc:chgData name="Kathy Moczerniak" userId="482eff44a8730993" providerId="LiveId" clId="{4ADF4461-1BF3-4C96-8749-030E98208F07}" dt="2020-06-26T23:09:08.406" v="16"/>
        <pc:sldMkLst>
          <pc:docMk/>
          <pc:sldMk cId="3781928151" sldId="376"/>
        </pc:sldMkLst>
        <pc:spChg chg="mod">
          <ac:chgData name="Kathy Moczerniak" userId="482eff44a8730993" providerId="LiveId" clId="{4ADF4461-1BF3-4C96-8749-030E98208F07}" dt="2020-06-26T23:09:08.406" v="16"/>
          <ac:spMkLst>
            <pc:docMk/>
            <pc:sldMk cId="3781928151" sldId="376"/>
            <ac:spMk id="4" creationId="{00000000-0000-0000-0000-000000000000}"/>
          </ac:spMkLst>
        </pc:spChg>
      </pc:sldChg>
      <pc:sldChg chg="modSp">
        <pc:chgData name="Kathy Moczerniak" userId="482eff44a8730993" providerId="LiveId" clId="{4ADF4461-1BF3-4C96-8749-030E98208F07}" dt="2020-06-26T23:09:08.406" v="16"/>
        <pc:sldMkLst>
          <pc:docMk/>
          <pc:sldMk cId="1709154937" sldId="377"/>
        </pc:sldMkLst>
        <pc:spChg chg="mod">
          <ac:chgData name="Kathy Moczerniak" userId="482eff44a8730993" providerId="LiveId" clId="{4ADF4461-1BF3-4C96-8749-030E98208F07}" dt="2020-06-26T23:09:08.406" v="16"/>
          <ac:spMkLst>
            <pc:docMk/>
            <pc:sldMk cId="1709154937" sldId="377"/>
            <ac:spMk id="4" creationId="{00000000-0000-0000-0000-000000000000}"/>
          </ac:spMkLst>
        </pc:spChg>
      </pc:sldChg>
      <pc:sldChg chg="modSp">
        <pc:chgData name="Kathy Moczerniak" userId="482eff44a8730993" providerId="LiveId" clId="{4ADF4461-1BF3-4C96-8749-030E98208F07}" dt="2020-06-26T23:09:08.406" v="16"/>
        <pc:sldMkLst>
          <pc:docMk/>
          <pc:sldMk cId="2042576181" sldId="378"/>
        </pc:sldMkLst>
        <pc:spChg chg="mod">
          <ac:chgData name="Kathy Moczerniak" userId="482eff44a8730993" providerId="LiveId" clId="{4ADF4461-1BF3-4C96-8749-030E98208F07}" dt="2020-06-26T23:09:08.406" v="16"/>
          <ac:spMkLst>
            <pc:docMk/>
            <pc:sldMk cId="2042576181" sldId="378"/>
            <ac:spMk id="4" creationId="{00000000-0000-0000-0000-000000000000}"/>
          </ac:spMkLst>
        </pc:spChg>
      </pc:sldChg>
      <pc:sldChg chg="modSp">
        <pc:chgData name="Kathy Moczerniak" userId="482eff44a8730993" providerId="LiveId" clId="{4ADF4461-1BF3-4C96-8749-030E98208F07}" dt="2020-06-26T23:09:08.406" v="16"/>
        <pc:sldMkLst>
          <pc:docMk/>
          <pc:sldMk cId="1540037240" sldId="379"/>
        </pc:sldMkLst>
        <pc:spChg chg="mod">
          <ac:chgData name="Kathy Moczerniak" userId="482eff44a8730993" providerId="LiveId" clId="{4ADF4461-1BF3-4C96-8749-030E98208F07}" dt="2020-06-26T23:09:08.406" v="16"/>
          <ac:spMkLst>
            <pc:docMk/>
            <pc:sldMk cId="1540037240" sldId="379"/>
            <ac:spMk id="4" creationId="{00000000-0000-0000-0000-000000000000}"/>
          </ac:spMkLst>
        </pc:spChg>
      </pc:sldChg>
      <pc:sldChg chg="modSp mod">
        <pc:chgData name="Kathy Moczerniak" userId="482eff44a8730993" providerId="LiveId" clId="{4ADF4461-1BF3-4C96-8749-030E98208F07}" dt="2020-06-26T23:12:10.709" v="27" actId="20577"/>
        <pc:sldMkLst>
          <pc:docMk/>
          <pc:sldMk cId="292451071" sldId="381"/>
        </pc:sldMkLst>
        <pc:spChg chg="mod">
          <ac:chgData name="Kathy Moczerniak" userId="482eff44a8730993" providerId="LiveId" clId="{4ADF4461-1BF3-4C96-8749-030E98208F07}" dt="2020-06-26T23:12:10.709" v="27" actId="20577"/>
          <ac:spMkLst>
            <pc:docMk/>
            <pc:sldMk cId="292451071" sldId="381"/>
            <ac:spMk id="9" creationId="{225B5B03-564C-48CA-B8BC-C99F34A87FF1}"/>
          </ac:spMkLst>
        </pc:spChg>
      </pc:sldChg>
      <pc:sldChg chg="modSp mod">
        <pc:chgData name="Kathy Moczerniak" userId="482eff44a8730993" providerId="LiveId" clId="{4ADF4461-1BF3-4C96-8749-030E98208F07}" dt="2020-06-26T23:09:36.404" v="18" actId="20577"/>
        <pc:sldMkLst>
          <pc:docMk/>
          <pc:sldMk cId="3530235038" sldId="383"/>
        </pc:sldMkLst>
        <pc:spChg chg="mod">
          <ac:chgData name="Kathy Moczerniak" userId="482eff44a8730993" providerId="LiveId" clId="{4ADF4461-1BF3-4C96-8749-030E98208F07}" dt="2020-06-26T23:09:36.404" v="18" actId="20577"/>
          <ac:spMkLst>
            <pc:docMk/>
            <pc:sldMk cId="3530235038" sldId="383"/>
            <ac:spMk id="4" creationId="{00000000-0000-0000-0000-000000000000}"/>
          </ac:spMkLst>
        </pc:spChg>
      </pc:sldChg>
      <pc:sldChg chg="modSp mod">
        <pc:chgData name="Kathy Moczerniak" userId="482eff44a8730993" providerId="LiveId" clId="{4ADF4461-1BF3-4C96-8749-030E98208F07}" dt="2020-06-26T23:18:36.889" v="79" actId="20577"/>
        <pc:sldMkLst>
          <pc:docMk/>
          <pc:sldMk cId="626060911" sldId="384"/>
        </pc:sldMkLst>
        <pc:spChg chg="mod">
          <ac:chgData name="Kathy Moczerniak" userId="482eff44a8730993" providerId="LiveId" clId="{4ADF4461-1BF3-4C96-8749-030E98208F07}" dt="2020-06-26T23:09:08.406" v="16"/>
          <ac:spMkLst>
            <pc:docMk/>
            <pc:sldMk cId="626060911" sldId="384"/>
            <ac:spMk id="2" creationId="{511810BC-3D5E-4EDB-B534-3F16E48776E7}"/>
          </ac:spMkLst>
        </pc:spChg>
        <pc:spChg chg="mod">
          <ac:chgData name="Kathy Moczerniak" userId="482eff44a8730993" providerId="LiveId" clId="{4ADF4461-1BF3-4C96-8749-030E98208F07}" dt="2020-06-26T23:18:36.889" v="79" actId="20577"/>
          <ac:spMkLst>
            <pc:docMk/>
            <pc:sldMk cId="626060911" sldId="384"/>
            <ac:spMk id="3" creationId="{D72636EE-24BF-4B06-A9B8-7E6A08C693B8}"/>
          </ac:spMkLst>
        </pc:spChg>
      </pc:sldChg>
      <pc:sldChg chg="modSp">
        <pc:chgData name="Kathy Moczerniak" userId="482eff44a8730993" providerId="LiveId" clId="{4ADF4461-1BF3-4C96-8749-030E98208F07}" dt="2020-06-26T23:09:08.406" v="16"/>
        <pc:sldMkLst>
          <pc:docMk/>
          <pc:sldMk cId="3067301501" sldId="385"/>
        </pc:sldMkLst>
        <pc:spChg chg="mod">
          <ac:chgData name="Kathy Moczerniak" userId="482eff44a8730993" providerId="LiveId" clId="{4ADF4461-1BF3-4C96-8749-030E98208F07}" dt="2020-06-26T23:09:08.406" v="16"/>
          <ac:spMkLst>
            <pc:docMk/>
            <pc:sldMk cId="3067301501" sldId="385"/>
            <ac:spMk id="2" creationId="{E08F474F-7A33-4F16-878B-2430AED6502D}"/>
          </ac:spMkLst>
        </pc:spChg>
      </pc:sldChg>
      <pc:sldChg chg="modSp mod">
        <pc:chgData name="Kathy Moczerniak" userId="482eff44a8730993" providerId="LiveId" clId="{4ADF4461-1BF3-4C96-8749-030E98208F07}" dt="2020-06-26T23:23:35.127" v="103" actId="20577"/>
        <pc:sldMkLst>
          <pc:docMk/>
          <pc:sldMk cId="2560928315" sldId="386"/>
        </pc:sldMkLst>
        <pc:spChg chg="mod">
          <ac:chgData name="Kathy Moczerniak" userId="482eff44a8730993" providerId="LiveId" clId="{4ADF4461-1BF3-4C96-8749-030E98208F07}" dt="2020-06-26T23:09:08.406" v="16"/>
          <ac:spMkLst>
            <pc:docMk/>
            <pc:sldMk cId="2560928315" sldId="386"/>
            <ac:spMk id="2" creationId="{560F260E-E342-4B0F-901F-D41ED31377C8}"/>
          </ac:spMkLst>
        </pc:spChg>
        <pc:spChg chg="mod">
          <ac:chgData name="Kathy Moczerniak" userId="482eff44a8730993" providerId="LiveId" clId="{4ADF4461-1BF3-4C96-8749-030E98208F07}" dt="2020-06-26T23:23:35.127" v="103" actId="20577"/>
          <ac:spMkLst>
            <pc:docMk/>
            <pc:sldMk cId="2560928315" sldId="386"/>
            <ac:spMk id="3" creationId="{EC1E83C0-A29E-41D1-8852-EBF45E415285}"/>
          </ac:spMkLst>
        </pc:spChg>
      </pc:sldChg>
      <pc:sldChg chg="modSp mod">
        <pc:chgData name="Kathy Moczerniak" userId="482eff44a8730993" providerId="LiveId" clId="{4ADF4461-1BF3-4C96-8749-030E98208F07}" dt="2020-06-26T23:23:42.728" v="104" actId="1076"/>
        <pc:sldMkLst>
          <pc:docMk/>
          <pc:sldMk cId="2742107690" sldId="387"/>
        </pc:sldMkLst>
        <pc:spChg chg="mod">
          <ac:chgData name="Kathy Moczerniak" userId="482eff44a8730993" providerId="LiveId" clId="{4ADF4461-1BF3-4C96-8749-030E98208F07}" dt="2020-06-26T23:09:08.406" v="16"/>
          <ac:spMkLst>
            <pc:docMk/>
            <pc:sldMk cId="2742107690" sldId="387"/>
            <ac:spMk id="2" creationId="{560F260E-E342-4B0F-901F-D41ED31377C8}"/>
          </ac:spMkLst>
        </pc:spChg>
        <pc:spChg chg="mod">
          <ac:chgData name="Kathy Moczerniak" userId="482eff44a8730993" providerId="LiveId" clId="{4ADF4461-1BF3-4C96-8749-030E98208F07}" dt="2020-06-26T23:23:42.728" v="104" actId="1076"/>
          <ac:spMkLst>
            <pc:docMk/>
            <pc:sldMk cId="2742107690" sldId="387"/>
            <ac:spMk id="3" creationId="{EC1E83C0-A29E-41D1-8852-EBF45E415285}"/>
          </ac:spMkLst>
        </pc:spChg>
      </pc:sldChg>
      <pc:sldChg chg="modSp">
        <pc:chgData name="Kathy Moczerniak" userId="482eff44a8730993" providerId="LiveId" clId="{4ADF4461-1BF3-4C96-8749-030E98208F07}" dt="2020-06-26T23:09:08.406" v="16"/>
        <pc:sldMkLst>
          <pc:docMk/>
          <pc:sldMk cId="502697513" sldId="388"/>
        </pc:sldMkLst>
        <pc:spChg chg="mod">
          <ac:chgData name="Kathy Moczerniak" userId="482eff44a8730993" providerId="LiveId" clId="{4ADF4461-1BF3-4C96-8749-030E98208F07}" dt="2020-06-26T23:09:08.406" v="16"/>
          <ac:spMkLst>
            <pc:docMk/>
            <pc:sldMk cId="502697513" sldId="388"/>
            <ac:spMk id="2" creationId="{00000000-0000-0000-0000-000000000000}"/>
          </ac:spMkLst>
        </pc:spChg>
      </pc:sldChg>
      <pc:sldChg chg="modSp mod">
        <pc:chgData name="Kathy Moczerniak" userId="482eff44a8730993" providerId="LiveId" clId="{4ADF4461-1BF3-4C96-8749-030E98208F07}" dt="2020-06-27T00:00:39.452" v="124" actId="20577"/>
        <pc:sldMkLst>
          <pc:docMk/>
          <pc:sldMk cId="464816389" sldId="390"/>
        </pc:sldMkLst>
        <pc:spChg chg="mod">
          <ac:chgData name="Kathy Moczerniak" userId="482eff44a8730993" providerId="LiveId" clId="{4ADF4461-1BF3-4C96-8749-030E98208F07}" dt="2020-06-26T23:09:08.406" v="16"/>
          <ac:spMkLst>
            <pc:docMk/>
            <pc:sldMk cId="464816389" sldId="390"/>
            <ac:spMk id="2" creationId="{4D261359-FF5A-4225-8D23-709CAC8ABCAD}"/>
          </ac:spMkLst>
        </pc:spChg>
        <pc:spChg chg="mod">
          <ac:chgData name="Kathy Moczerniak" userId="482eff44a8730993" providerId="LiveId" clId="{4ADF4461-1BF3-4C96-8749-030E98208F07}" dt="2020-06-27T00:00:39.452" v="124" actId="20577"/>
          <ac:spMkLst>
            <pc:docMk/>
            <pc:sldMk cId="464816389" sldId="390"/>
            <ac:spMk id="3" creationId="{3860C355-EE34-4D84-8057-81EDAB390643}"/>
          </ac:spMkLst>
        </pc:spChg>
      </pc:sldChg>
      <pc:sldChg chg="modSp">
        <pc:chgData name="Kathy Moczerniak" userId="482eff44a8730993" providerId="LiveId" clId="{4ADF4461-1BF3-4C96-8749-030E98208F07}" dt="2020-06-26T23:09:08.406" v="16"/>
        <pc:sldMkLst>
          <pc:docMk/>
          <pc:sldMk cId="3579548890" sldId="391"/>
        </pc:sldMkLst>
        <pc:spChg chg="mod">
          <ac:chgData name="Kathy Moczerniak" userId="482eff44a8730993" providerId="LiveId" clId="{4ADF4461-1BF3-4C96-8749-030E98208F07}" dt="2020-06-26T23:09:08.406" v="16"/>
          <ac:spMkLst>
            <pc:docMk/>
            <pc:sldMk cId="3579548890" sldId="391"/>
            <ac:spMk id="2" creationId="{00000000-0000-0000-0000-000000000000}"/>
          </ac:spMkLst>
        </pc:spChg>
      </pc:sldChg>
      <pc:sldChg chg="modSp mod">
        <pc:chgData name="Kathy Moczerniak" userId="482eff44a8730993" providerId="LiveId" clId="{4ADF4461-1BF3-4C96-8749-030E98208F07}" dt="2020-06-27T00:07:00.957" v="148" actId="20577"/>
        <pc:sldMkLst>
          <pc:docMk/>
          <pc:sldMk cId="2704157349" sldId="392"/>
        </pc:sldMkLst>
        <pc:spChg chg="mod">
          <ac:chgData name="Kathy Moczerniak" userId="482eff44a8730993" providerId="LiveId" clId="{4ADF4461-1BF3-4C96-8749-030E98208F07}" dt="2020-06-26T23:09:08.406" v="16"/>
          <ac:spMkLst>
            <pc:docMk/>
            <pc:sldMk cId="2704157349" sldId="392"/>
            <ac:spMk id="2" creationId="{6966C2D0-CB8E-4F28-A1A0-7B1C772BDCE3}"/>
          </ac:spMkLst>
        </pc:spChg>
        <pc:spChg chg="mod">
          <ac:chgData name="Kathy Moczerniak" userId="482eff44a8730993" providerId="LiveId" clId="{4ADF4461-1BF3-4C96-8749-030E98208F07}" dt="2020-06-27T00:07:00.957" v="148" actId="20577"/>
          <ac:spMkLst>
            <pc:docMk/>
            <pc:sldMk cId="2704157349" sldId="392"/>
            <ac:spMk id="3" creationId="{26F27C99-FDDB-45F1-A0D8-12D599AB23F5}"/>
          </ac:spMkLst>
        </pc:spChg>
      </pc:sldChg>
      <pc:sldChg chg="modSp mod">
        <pc:chgData name="Kathy Moczerniak" userId="482eff44a8730993" providerId="LiveId" clId="{4ADF4461-1BF3-4C96-8749-030E98208F07}" dt="2020-06-27T00:59:37.806" v="289" actId="1076"/>
        <pc:sldMkLst>
          <pc:docMk/>
          <pc:sldMk cId="1582746421" sldId="393"/>
        </pc:sldMkLst>
        <pc:spChg chg="mod">
          <ac:chgData name="Kathy Moczerniak" userId="482eff44a8730993" providerId="LiveId" clId="{4ADF4461-1BF3-4C96-8749-030E98208F07}" dt="2020-06-26T23:09:08.406" v="16"/>
          <ac:spMkLst>
            <pc:docMk/>
            <pc:sldMk cId="1582746421" sldId="393"/>
            <ac:spMk id="2" creationId="{D1A792A2-75B4-45AC-B223-A23660E2FDF9}"/>
          </ac:spMkLst>
        </pc:spChg>
        <pc:spChg chg="mod">
          <ac:chgData name="Kathy Moczerniak" userId="482eff44a8730993" providerId="LiveId" clId="{4ADF4461-1BF3-4C96-8749-030E98208F07}" dt="2020-06-27T00:59:37.806" v="289" actId="1076"/>
          <ac:spMkLst>
            <pc:docMk/>
            <pc:sldMk cId="1582746421" sldId="393"/>
            <ac:spMk id="3" creationId="{3BEC82DC-521B-4D52-9E97-C4805924731D}"/>
          </ac:spMkLst>
        </pc:spChg>
      </pc:sldChg>
      <pc:sldChg chg="modSp mod">
        <pc:chgData name="Kathy Moczerniak" userId="482eff44a8730993" providerId="LiveId" clId="{4ADF4461-1BF3-4C96-8749-030E98208F07}" dt="2020-06-27T01:04:48.392" v="324" actId="1076"/>
        <pc:sldMkLst>
          <pc:docMk/>
          <pc:sldMk cId="2912991780" sldId="394"/>
        </pc:sldMkLst>
        <pc:spChg chg="mod">
          <ac:chgData name="Kathy Moczerniak" userId="482eff44a8730993" providerId="LiveId" clId="{4ADF4461-1BF3-4C96-8749-030E98208F07}" dt="2020-06-26T23:09:08.406" v="16"/>
          <ac:spMkLst>
            <pc:docMk/>
            <pc:sldMk cId="2912991780" sldId="394"/>
            <ac:spMk id="2" creationId="{B56F9028-D3A3-407E-9B75-858BF46E91B1}"/>
          </ac:spMkLst>
        </pc:spChg>
        <pc:spChg chg="mod">
          <ac:chgData name="Kathy Moczerniak" userId="482eff44a8730993" providerId="LiveId" clId="{4ADF4461-1BF3-4C96-8749-030E98208F07}" dt="2020-06-27T01:04:48.392" v="324" actId="1076"/>
          <ac:spMkLst>
            <pc:docMk/>
            <pc:sldMk cId="2912991780" sldId="394"/>
            <ac:spMk id="3" creationId="{2A57CBDD-BE4A-48B7-8EA9-9C9F32261B52}"/>
          </ac:spMkLst>
        </pc:spChg>
      </pc:sldChg>
      <pc:sldChg chg="modSp mod">
        <pc:chgData name="Kathy Moczerniak" userId="482eff44a8730993" providerId="LiveId" clId="{4ADF4461-1BF3-4C96-8749-030E98208F07}" dt="2020-06-27T01:05:20.008" v="327" actId="20577"/>
        <pc:sldMkLst>
          <pc:docMk/>
          <pc:sldMk cId="1215055450" sldId="395"/>
        </pc:sldMkLst>
        <pc:spChg chg="mod">
          <ac:chgData name="Kathy Moczerniak" userId="482eff44a8730993" providerId="LiveId" clId="{4ADF4461-1BF3-4C96-8749-030E98208F07}" dt="2020-06-26T23:09:08.406" v="16"/>
          <ac:spMkLst>
            <pc:docMk/>
            <pc:sldMk cId="1215055450" sldId="395"/>
            <ac:spMk id="2" creationId="{B56F9028-D3A3-407E-9B75-858BF46E91B1}"/>
          </ac:spMkLst>
        </pc:spChg>
        <pc:spChg chg="mod">
          <ac:chgData name="Kathy Moczerniak" userId="482eff44a8730993" providerId="LiveId" clId="{4ADF4461-1BF3-4C96-8749-030E98208F07}" dt="2020-06-27T01:05:20.008" v="327" actId="20577"/>
          <ac:spMkLst>
            <pc:docMk/>
            <pc:sldMk cId="1215055450" sldId="395"/>
            <ac:spMk id="3" creationId="{2A57CBDD-BE4A-48B7-8EA9-9C9F32261B52}"/>
          </ac:spMkLst>
        </pc:spChg>
      </pc:sldChg>
      <pc:sldChg chg="modSp mod">
        <pc:chgData name="Kathy Moczerniak" userId="482eff44a8730993" providerId="LiveId" clId="{4ADF4461-1BF3-4C96-8749-030E98208F07}" dt="2020-06-27T01:07:26.270" v="338" actId="20577"/>
        <pc:sldMkLst>
          <pc:docMk/>
          <pc:sldMk cId="1367718866" sldId="396"/>
        </pc:sldMkLst>
        <pc:spChg chg="mod">
          <ac:chgData name="Kathy Moczerniak" userId="482eff44a8730993" providerId="LiveId" clId="{4ADF4461-1BF3-4C96-8749-030E98208F07}" dt="2020-06-27T01:06:18.799" v="334" actId="6549"/>
          <ac:spMkLst>
            <pc:docMk/>
            <pc:sldMk cId="1367718866" sldId="396"/>
            <ac:spMk id="2" creationId="{590B74F0-C245-4FA7-B89C-E5C6609CC7B8}"/>
          </ac:spMkLst>
        </pc:spChg>
        <pc:spChg chg="mod">
          <ac:chgData name="Kathy Moczerniak" userId="482eff44a8730993" providerId="LiveId" clId="{4ADF4461-1BF3-4C96-8749-030E98208F07}" dt="2020-06-27T01:07:26.270" v="338" actId="20577"/>
          <ac:spMkLst>
            <pc:docMk/>
            <pc:sldMk cId="1367718866" sldId="396"/>
            <ac:spMk id="3" creationId="{E044145B-B44E-4BF2-ADF6-2E47320983C9}"/>
          </ac:spMkLst>
        </pc:spChg>
      </pc:sldChg>
      <pc:sldChg chg="modSp mod">
        <pc:chgData name="Kathy Moczerniak" userId="482eff44a8730993" providerId="LiveId" clId="{4ADF4461-1BF3-4C96-8749-030E98208F07}" dt="2020-06-27T02:27:34.729" v="349" actId="20577"/>
        <pc:sldMkLst>
          <pc:docMk/>
          <pc:sldMk cId="1616186909" sldId="397"/>
        </pc:sldMkLst>
        <pc:spChg chg="mod">
          <ac:chgData name="Kathy Moczerniak" userId="482eff44a8730993" providerId="LiveId" clId="{4ADF4461-1BF3-4C96-8749-030E98208F07}" dt="2020-06-26T23:09:08.406" v="16"/>
          <ac:spMkLst>
            <pc:docMk/>
            <pc:sldMk cId="1616186909" sldId="397"/>
            <ac:spMk id="2" creationId="{1146B92A-76A0-440C-B068-2EBD24AFAC50}"/>
          </ac:spMkLst>
        </pc:spChg>
        <pc:spChg chg="mod">
          <ac:chgData name="Kathy Moczerniak" userId="482eff44a8730993" providerId="LiveId" clId="{4ADF4461-1BF3-4C96-8749-030E98208F07}" dt="2020-06-27T02:27:34.729" v="349" actId="20577"/>
          <ac:spMkLst>
            <pc:docMk/>
            <pc:sldMk cId="1616186909" sldId="397"/>
            <ac:spMk id="3" creationId="{40407A78-5E2B-41CA-9AE5-FA010BA41469}"/>
          </ac:spMkLst>
        </pc:spChg>
      </pc:sldChg>
      <pc:sldChg chg="modSp mod">
        <pc:chgData name="Kathy Moczerniak" userId="482eff44a8730993" providerId="LiveId" clId="{4ADF4461-1BF3-4C96-8749-030E98208F07}" dt="2020-06-27T02:28:59.539" v="356" actId="20577"/>
        <pc:sldMkLst>
          <pc:docMk/>
          <pc:sldMk cId="2411924406" sldId="398"/>
        </pc:sldMkLst>
        <pc:spChg chg="mod">
          <ac:chgData name="Kathy Moczerniak" userId="482eff44a8730993" providerId="LiveId" clId="{4ADF4461-1BF3-4C96-8749-030E98208F07}" dt="2020-06-26T23:09:08.406" v="16"/>
          <ac:spMkLst>
            <pc:docMk/>
            <pc:sldMk cId="2411924406" sldId="398"/>
            <ac:spMk id="2" creationId="{BED736C2-CC33-4432-92B3-4CE1D6827DCB}"/>
          </ac:spMkLst>
        </pc:spChg>
        <pc:spChg chg="mod">
          <ac:chgData name="Kathy Moczerniak" userId="482eff44a8730993" providerId="LiveId" clId="{4ADF4461-1BF3-4C96-8749-030E98208F07}" dt="2020-06-27T02:28:59.539" v="356" actId="20577"/>
          <ac:spMkLst>
            <pc:docMk/>
            <pc:sldMk cId="2411924406" sldId="398"/>
            <ac:spMk id="3" creationId="{24467025-16B0-4B2E-AEFE-978990EE9777}"/>
          </ac:spMkLst>
        </pc:spChg>
      </pc:sldChg>
      <pc:sldChg chg="addSp modSp mod">
        <pc:chgData name="Kathy Moczerniak" userId="482eff44a8730993" providerId="LiveId" clId="{4ADF4461-1BF3-4C96-8749-030E98208F07}" dt="2020-06-27T02:40:21.630" v="417" actId="9405"/>
        <pc:sldMkLst>
          <pc:docMk/>
          <pc:sldMk cId="3322715327" sldId="399"/>
        </pc:sldMkLst>
        <pc:spChg chg="mod">
          <ac:chgData name="Kathy Moczerniak" userId="482eff44a8730993" providerId="LiveId" clId="{4ADF4461-1BF3-4C96-8749-030E98208F07}" dt="2020-06-26T23:09:08.406" v="16"/>
          <ac:spMkLst>
            <pc:docMk/>
            <pc:sldMk cId="3322715327" sldId="399"/>
            <ac:spMk id="2" creationId="{94C41153-AF5E-4BA1-84F6-E1C418BE1457}"/>
          </ac:spMkLst>
        </pc:spChg>
        <pc:spChg chg="mod">
          <ac:chgData name="Kathy Moczerniak" userId="482eff44a8730993" providerId="LiveId" clId="{4ADF4461-1BF3-4C96-8749-030E98208F07}" dt="2020-06-27T02:31:50.587" v="358" actId="14100"/>
          <ac:spMkLst>
            <pc:docMk/>
            <pc:sldMk cId="3322715327" sldId="399"/>
            <ac:spMk id="3" creationId="{BE0918B6-B0F1-49FE-8137-FABA6CF6170B}"/>
          </ac:spMkLst>
        </pc:spChg>
        <pc:grpChg chg="mod">
          <ac:chgData name="Kathy Moczerniak" userId="482eff44a8730993" providerId="LiveId" clId="{4ADF4461-1BF3-4C96-8749-030E98208F07}" dt="2020-06-27T02:39:49.303" v="403"/>
          <ac:grpSpMkLst>
            <pc:docMk/>
            <pc:sldMk cId="3322715327" sldId="399"/>
            <ac:grpSpMk id="48" creationId="{08EC68E1-CB4F-4D87-BFE3-475C56E678CB}"/>
          </ac:grpSpMkLst>
        </pc:grpChg>
        <pc:inkChg chg="add">
          <ac:chgData name="Kathy Moczerniak" userId="482eff44a8730993" providerId="LiveId" clId="{4ADF4461-1BF3-4C96-8749-030E98208F07}" dt="2020-06-27T02:39:13.130" v="359" actId="9405"/>
          <ac:inkMkLst>
            <pc:docMk/>
            <pc:sldMk cId="3322715327" sldId="399"/>
            <ac:inkMk id="4" creationId="{B2659598-803C-46CC-B07C-6F97817093BE}"/>
          </ac:inkMkLst>
        </pc:inkChg>
        <pc:inkChg chg="add">
          <ac:chgData name="Kathy Moczerniak" userId="482eff44a8730993" providerId="LiveId" clId="{4ADF4461-1BF3-4C96-8749-030E98208F07}" dt="2020-06-27T02:39:32.370" v="360" actId="9405"/>
          <ac:inkMkLst>
            <pc:docMk/>
            <pc:sldMk cId="3322715327" sldId="399"/>
            <ac:inkMk id="5" creationId="{A1AE37C9-28AC-4C25-8647-C2E995511742}"/>
          </ac:inkMkLst>
        </pc:inkChg>
        <pc:inkChg chg="add">
          <ac:chgData name="Kathy Moczerniak" userId="482eff44a8730993" providerId="LiveId" clId="{4ADF4461-1BF3-4C96-8749-030E98208F07}" dt="2020-06-27T02:39:32.709" v="361" actId="9405"/>
          <ac:inkMkLst>
            <pc:docMk/>
            <pc:sldMk cId="3322715327" sldId="399"/>
            <ac:inkMk id="6" creationId="{53F0921D-1E34-46A3-BE3A-33C6C27F3C51}"/>
          </ac:inkMkLst>
        </pc:inkChg>
        <pc:inkChg chg="add">
          <ac:chgData name="Kathy Moczerniak" userId="482eff44a8730993" providerId="LiveId" clId="{4ADF4461-1BF3-4C96-8749-030E98208F07}" dt="2020-06-27T02:39:33.103" v="362" actId="9405"/>
          <ac:inkMkLst>
            <pc:docMk/>
            <pc:sldMk cId="3322715327" sldId="399"/>
            <ac:inkMk id="7" creationId="{0684A785-5484-42D3-A7E6-E823E7D8CA4B}"/>
          </ac:inkMkLst>
        </pc:inkChg>
        <pc:inkChg chg="add">
          <ac:chgData name="Kathy Moczerniak" userId="482eff44a8730993" providerId="LiveId" clId="{4ADF4461-1BF3-4C96-8749-030E98208F07}" dt="2020-06-27T02:39:33.469" v="363" actId="9405"/>
          <ac:inkMkLst>
            <pc:docMk/>
            <pc:sldMk cId="3322715327" sldId="399"/>
            <ac:inkMk id="8" creationId="{60E1868D-819C-4028-9FBE-D722E12B117C}"/>
          </ac:inkMkLst>
        </pc:inkChg>
        <pc:inkChg chg="add">
          <ac:chgData name="Kathy Moczerniak" userId="482eff44a8730993" providerId="LiveId" clId="{4ADF4461-1BF3-4C96-8749-030E98208F07}" dt="2020-06-27T02:39:33.819" v="364" actId="9405"/>
          <ac:inkMkLst>
            <pc:docMk/>
            <pc:sldMk cId="3322715327" sldId="399"/>
            <ac:inkMk id="9" creationId="{25618B04-7253-4742-A44D-6BB85E809CB1}"/>
          </ac:inkMkLst>
        </pc:inkChg>
        <pc:inkChg chg="add">
          <ac:chgData name="Kathy Moczerniak" userId="482eff44a8730993" providerId="LiveId" clId="{4ADF4461-1BF3-4C96-8749-030E98208F07}" dt="2020-06-27T02:39:34.322" v="365" actId="9405"/>
          <ac:inkMkLst>
            <pc:docMk/>
            <pc:sldMk cId="3322715327" sldId="399"/>
            <ac:inkMk id="10" creationId="{C3A4D83A-3309-4350-A66B-679A930BC44F}"/>
          </ac:inkMkLst>
        </pc:inkChg>
        <pc:inkChg chg="add">
          <ac:chgData name="Kathy Moczerniak" userId="482eff44a8730993" providerId="LiveId" clId="{4ADF4461-1BF3-4C96-8749-030E98208F07}" dt="2020-06-27T02:39:34.674" v="366" actId="9405"/>
          <ac:inkMkLst>
            <pc:docMk/>
            <pc:sldMk cId="3322715327" sldId="399"/>
            <ac:inkMk id="11" creationId="{81801E2A-E458-46D7-BD9D-3070C485AA56}"/>
          </ac:inkMkLst>
        </pc:inkChg>
        <pc:inkChg chg="add">
          <ac:chgData name="Kathy Moczerniak" userId="482eff44a8730993" providerId="LiveId" clId="{4ADF4461-1BF3-4C96-8749-030E98208F07}" dt="2020-06-27T02:39:35.129" v="367" actId="9405"/>
          <ac:inkMkLst>
            <pc:docMk/>
            <pc:sldMk cId="3322715327" sldId="399"/>
            <ac:inkMk id="12" creationId="{1347FE0D-90D3-4276-B431-AB75268D00F5}"/>
          </ac:inkMkLst>
        </pc:inkChg>
        <pc:inkChg chg="add">
          <ac:chgData name="Kathy Moczerniak" userId="482eff44a8730993" providerId="LiveId" clId="{4ADF4461-1BF3-4C96-8749-030E98208F07}" dt="2020-06-27T02:39:35.472" v="368" actId="9405"/>
          <ac:inkMkLst>
            <pc:docMk/>
            <pc:sldMk cId="3322715327" sldId="399"/>
            <ac:inkMk id="13" creationId="{E7E49505-D986-47B7-B268-0EE9F341506D}"/>
          </ac:inkMkLst>
        </pc:inkChg>
        <pc:inkChg chg="add">
          <ac:chgData name="Kathy Moczerniak" userId="482eff44a8730993" providerId="LiveId" clId="{4ADF4461-1BF3-4C96-8749-030E98208F07}" dt="2020-06-27T02:39:35.861" v="369" actId="9405"/>
          <ac:inkMkLst>
            <pc:docMk/>
            <pc:sldMk cId="3322715327" sldId="399"/>
            <ac:inkMk id="14" creationId="{3E63D5D0-B633-4BA7-8F22-3D056E7A1D65}"/>
          </ac:inkMkLst>
        </pc:inkChg>
        <pc:inkChg chg="add">
          <ac:chgData name="Kathy Moczerniak" userId="482eff44a8730993" providerId="LiveId" clId="{4ADF4461-1BF3-4C96-8749-030E98208F07}" dt="2020-06-27T02:39:36.214" v="370" actId="9405"/>
          <ac:inkMkLst>
            <pc:docMk/>
            <pc:sldMk cId="3322715327" sldId="399"/>
            <ac:inkMk id="15" creationId="{F6349D24-1C11-4A48-A995-3520E99F1A84}"/>
          </ac:inkMkLst>
        </pc:inkChg>
        <pc:inkChg chg="add">
          <ac:chgData name="Kathy Moczerniak" userId="482eff44a8730993" providerId="LiveId" clId="{4ADF4461-1BF3-4C96-8749-030E98208F07}" dt="2020-06-27T02:39:36.575" v="371" actId="9405"/>
          <ac:inkMkLst>
            <pc:docMk/>
            <pc:sldMk cId="3322715327" sldId="399"/>
            <ac:inkMk id="16" creationId="{4FDF3830-3F52-49AE-A2EA-AE8111C6F452}"/>
          </ac:inkMkLst>
        </pc:inkChg>
        <pc:inkChg chg="add">
          <ac:chgData name="Kathy Moczerniak" userId="482eff44a8730993" providerId="LiveId" clId="{4ADF4461-1BF3-4C96-8749-030E98208F07}" dt="2020-06-27T02:39:36.928" v="372" actId="9405"/>
          <ac:inkMkLst>
            <pc:docMk/>
            <pc:sldMk cId="3322715327" sldId="399"/>
            <ac:inkMk id="17" creationId="{6E55BB7C-4E83-41AC-BFA3-E7F2D918D529}"/>
          </ac:inkMkLst>
        </pc:inkChg>
        <pc:inkChg chg="add">
          <ac:chgData name="Kathy Moczerniak" userId="482eff44a8730993" providerId="LiveId" clId="{4ADF4461-1BF3-4C96-8749-030E98208F07}" dt="2020-06-27T02:39:37.279" v="373" actId="9405"/>
          <ac:inkMkLst>
            <pc:docMk/>
            <pc:sldMk cId="3322715327" sldId="399"/>
            <ac:inkMk id="18" creationId="{C86A056D-703F-4103-AC75-FFBC1CE8C2E2}"/>
          </ac:inkMkLst>
        </pc:inkChg>
        <pc:inkChg chg="add">
          <ac:chgData name="Kathy Moczerniak" userId="482eff44a8730993" providerId="LiveId" clId="{4ADF4461-1BF3-4C96-8749-030E98208F07}" dt="2020-06-27T02:39:37.622" v="374" actId="9405"/>
          <ac:inkMkLst>
            <pc:docMk/>
            <pc:sldMk cId="3322715327" sldId="399"/>
            <ac:inkMk id="19" creationId="{74F444AE-4061-4FE4-BC27-4B63E61F9ED5}"/>
          </ac:inkMkLst>
        </pc:inkChg>
        <pc:inkChg chg="add">
          <ac:chgData name="Kathy Moczerniak" userId="482eff44a8730993" providerId="LiveId" clId="{4ADF4461-1BF3-4C96-8749-030E98208F07}" dt="2020-06-27T02:39:37.972" v="375" actId="9405"/>
          <ac:inkMkLst>
            <pc:docMk/>
            <pc:sldMk cId="3322715327" sldId="399"/>
            <ac:inkMk id="20" creationId="{0A71A433-13C4-4D51-AA73-C16EF70101E8}"/>
          </ac:inkMkLst>
        </pc:inkChg>
        <pc:inkChg chg="add mod">
          <ac:chgData name="Kathy Moczerniak" userId="482eff44a8730993" providerId="LiveId" clId="{4ADF4461-1BF3-4C96-8749-030E98208F07}" dt="2020-06-27T02:39:49.303" v="403"/>
          <ac:inkMkLst>
            <pc:docMk/>
            <pc:sldMk cId="3322715327" sldId="399"/>
            <ac:inkMk id="21" creationId="{56D84CF0-2620-4C9D-9C80-E1936B80D819}"/>
          </ac:inkMkLst>
        </pc:inkChg>
        <pc:inkChg chg="add">
          <ac:chgData name="Kathy Moczerniak" userId="482eff44a8730993" providerId="LiveId" clId="{4ADF4461-1BF3-4C96-8749-030E98208F07}" dt="2020-06-27T02:39:38.871" v="377" actId="9405"/>
          <ac:inkMkLst>
            <pc:docMk/>
            <pc:sldMk cId="3322715327" sldId="399"/>
            <ac:inkMk id="22" creationId="{2C5AA9CE-083B-4FBD-B9F8-774680604A83}"/>
          </ac:inkMkLst>
        </pc:inkChg>
        <pc:inkChg chg="add">
          <ac:chgData name="Kathy Moczerniak" userId="482eff44a8730993" providerId="LiveId" clId="{4ADF4461-1BF3-4C96-8749-030E98208F07}" dt="2020-06-27T02:39:39.319" v="378" actId="9405"/>
          <ac:inkMkLst>
            <pc:docMk/>
            <pc:sldMk cId="3322715327" sldId="399"/>
            <ac:inkMk id="23" creationId="{D772F1AB-839E-4716-B25A-CA05F6E92C09}"/>
          </ac:inkMkLst>
        </pc:inkChg>
        <pc:inkChg chg="add mod">
          <ac:chgData name="Kathy Moczerniak" userId="482eff44a8730993" providerId="LiveId" clId="{4ADF4461-1BF3-4C96-8749-030E98208F07}" dt="2020-06-27T02:39:49.303" v="403"/>
          <ac:inkMkLst>
            <pc:docMk/>
            <pc:sldMk cId="3322715327" sldId="399"/>
            <ac:inkMk id="24" creationId="{048E2095-1C1A-405C-A96A-E74A2340DF70}"/>
          </ac:inkMkLst>
        </pc:inkChg>
        <pc:inkChg chg="add">
          <ac:chgData name="Kathy Moczerniak" userId="482eff44a8730993" providerId="LiveId" clId="{4ADF4461-1BF3-4C96-8749-030E98208F07}" dt="2020-06-27T02:39:40.002" v="380" actId="9405"/>
          <ac:inkMkLst>
            <pc:docMk/>
            <pc:sldMk cId="3322715327" sldId="399"/>
            <ac:inkMk id="25" creationId="{D306E321-513C-4F44-92F1-34B90196FD2D}"/>
          </ac:inkMkLst>
        </pc:inkChg>
        <pc:inkChg chg="add">
          <ac:chgData name="Kathy Moczerniak" userId="482eff44a8730993" providerId="LiveId" clId="{4ADF4461-1BF3-4C96-8749-030E98208F07}" dt="2020-06-27T02:39:40.354" v="381" actId="9405"/>
          <ac:inkMkLst>
            <pc:docMk/>
            <pc:sldMk cId="3322715327" sldId="399"/>
            <ac:inkMk id="26" creationId="{BF354E63-FE60-49C0-9D86-26C825475E9B}"/>
          </ac:inkMkLst>
        </pc:inkChg>
        <pc:inkChg chg="add">
          <ac:chgData name="Kathy Moczerniak" userId="482eff44a8730993" providerId="LiveId" clId="{4ADF4461-1BF3-4C96-8749-030E98208F07}" dt="2020-06-27T02:39:40.811" v="382" actId="9405"/>
          <ac:inkMkLst>
            <pc:docMk/>
            <pc:sldMk cId="3322715327" sldId="399"/>
            <ac:inkMk id="27" creationId="{EA3EE251-B6D1-4F90-99A4-255000B3FDA2}"/>
          </ac:inkMkLst>
        </pc:inkChg>
        <pc:inkChg chg="add">
          <ac:chgData name="Kathy Moczerniak" userId="482eff44a8730993" providerId="LiveId" clId="{4ADF4461-1BF3-4C96-8749-030E98208F07}" dt="2020-06-27T02:39:41.195" v="383" actId="9405"/>
          <ac:inkMkLst>
            <pc:docMk/>
            <pc:sldMk cId="3322715327" sldId="399"/>
            <ac:inkMk id="28" creationId="{FC313999-A264-4A6D-AC30-833A839DE6B1}"/>
          </ac:inkMkLst>
        </pc:inkChg>
        <pc:inkChg chg="add">
          <ac:chgData name="Kathy Moczerniak" userId="482eff44a8730993" providerId="LiveId" clId="{4ADF4461-1BF3-4C96-8749-030E98208F07}" dt="2020-06-27T02:39:41.654" v="384" actId="9405"/>
          <ac:inkMkLst>
            <pc:docMk/>
            <pc:sldMk cId="3322715327" sldId="399"/>
            <ac:inkMk id="29" creationId="{4C43E35A-6474-4CF3-A9F5-D867F19F94E2}"/>
          </ac:inkMkLst>
        </pc:inkChg>
        <pc:inkChg chg="add">
          <ac:chgData name="Kathy Moczerniak" userId="482eff44a8730993" providerId="LiveId" clId="{4ADF4461-1BF3-4C96-8749-030E98208F07}" dt="2020-06-27T02:39:41.995" v="385" actId="9405"/>
          <ac:inkMkLst>
            <pc:docMk/>
            <pc:sldMk cId="3322715327" sldId="399"/>
            <ac:inkMk id="30" creationId="{D7938EAF-997A-47AC-A74D-E290ADF053F3}"/>
          </ac:inkMkLst>
        </pc:inkChg>
        <pc:inkChg chg="add">
          <ac:chgData name="Kathy Moczerniak" userId="482eff44a8730993" providerId="LiveId" clId="{4ADF4461-1BF3-4C96-8749-030E98208F07}" dt="2020-06-27T02:39:42.312" v="386" actId="9405"/>
          <ac:inkMkLst>
            <pc:docMk/>
            <pc:sldMk cId="3322715327" sldId="399"/>
            <ac:inkMk id="31" creationId="{69EE0A62-A8BF-46FB-908D-9493E1B9CD42}"/>
          </ac:inkMkLst>
        </pc:inkChg>
        <pc:inkChg chg="add">
          <ac:chgData name="Kathy Moczerniak" userId="482eff44a8730993" providerId="LiveId" clId="{4ADF4461-1BF3-4C96-8749-030E98208F07}" dt="2020-06-27T02:39:43.005" v="387" actId="9405"/>
          <ac:inkMkLst>
            <pc:docMk/>
            <pc:sldMk cId="3322715327" sldId="399"/>
            <ac:inkMk id="32" creationId="{0B28C038-2921-4949-8698-B3BE51A02936}"/>
          </ac:inkMkLst>
        </pc:inkChg>
        <pc:inkChg chg="add">
          <ac:chgData name="Kathy Moczerniak" userId="482eff44a8730993" providerId="LiveId" clId="{4ADF4461-1BF3-4C96-8749-030E98208F07}" dt="2020-06-27T02:39:43.345" v="388" actId="9405"/>
          <ac:inkMkLst>
            <pc:docMk/>
            <pc:sldMk cId="3322715327" sldId="399"/>
            <ac:inkMk id="33" creationId="{00E6D2AA-D367-49FB-A362-4FC09C566FAB}"/>
          </ac:inkMkLst>
        </pc:inkChg>
        <pc:inkChg chg="add">
          <ac:chgData name="Kathy Moczerniak" userId="482eff44a8730993" providerId="LiveId" clId="{4ADF4461-1BF3-4C96-8749-030E98208F07}" dt="2020-06-27T02:39:43.754" v="389" actId="9405"/>
          <ac:inkMkLst>
            <pc:docMk/>
            <pc:sldMk cId="3322715327" sldId="399"/>
            <ac:inkMk id="34" creationId="{0D0C6B15-D4C0-406C-A1C4-698F5D4F1D21}"/>
          </ac:inkMkLst>
        </pc:inkChg>
        <pc:inkChg chg="add">
          <ac:chgData name="Kathy Moczerniak" userId="482eff44a8730993" providerId="LiveId" clId="{4ADF4461-1BF3-4C96-8749-030E98208F07}" dt="2020-06-27T02:39:44.096" v="390" actId="9405"/>
          <ac:inkMkLst>
            <pc:docMk/>
            <pc:sldMk cId="3322715327" sldId="399"/>
            <ac:inkMk id="35" creationId="{228528B5-20F7-4D7A-8C88-B85479BB7D0B}"/>
          </ac:inkMkLst>
        </pc:inkChg>
        <pc:inkChg chg="add">
          <ac:chgData name="Kathy Moczerniak" userId="482eff44a8730993" providerId="LiveId" clId="{4ADF4461-1BF3-4C96-8749-030E98208F07}" dt="2020-06-27T02:39:44.442" v="391" actId="9405"/>
          <ac:inkMkLst>
            <pc:docMk/>
            <pc:sldMk cId="3322715327" sldId="399"/>
            <ac:inkMk id="36" creationId="{2689C474-627D-4490-A929-9C0BB54CAB38}"/>
          </ac:inkMkLst>
        </pc:inkChg>
        <pc:inkChg chg="add">
          <ac:chgData name="Kathy Moczerniak" userId="482eff44a8730993" providerId="LiveId" clId="{4ADF4461-1BF3-4C96-8749-030E98208F07}" dt="2020-06-27T02:39:44.807" v="392" actId="9405"/>
          <ac:inkMkLst>
            <pc:docMk/>
            <pc:sldMk cId="3322715327" sldId="399"/>
            <ac:inkMk id="37" creationId="{CFEBA93C-5E9D-41AD-AA9B-509178598627}"/>
          </ac:inkMkLst>
        </pc:inkChg>
        <pc:inkChg chg="add">
          <ac:chgData name="Kathy Moczerniak" userId="482eff44a8730993" providerId="LiveId" clId="{4ADF4461-1BF3-4C96-8749-030E98208F07}" dt="2020-06-27T02:39:45.164" v="393" actId="9405"/>
          <ac:inkMkLst>
            <pc:docMk/>
            <pc:sldMk cId="3322715327" sldId="399"/>
            <ac:inkMk id="38" creationId="{64D6E64E-6F56-4B4D-B83E-E695B441D3A1}"/>
          </ac:inkMkLst>
        </pc:inkChg>
        <pc:inkChg chg="add">
          <ac:chgData name="Kathy Moczerniak" userId="482eff44a8730993" providerId="LiveId" clId="{4ADF4461-1BF3-4C96-8749-030E98208F07}" dt="2020-06-27T02:39:45.613" v="394" actId="9405"/>
          <ac:inkMkLst>
            <pc:docMk/>
            <pc:sldMk cId="3322715327" sldId="399"/>
            <ac:inkMk id="39" creationId="{B0FDA6C7-8074-4226-B01D-096B2E91952A}"/>
          </ac:inkMkLst>
        </pc:inkChg>
        <pc:inkChg chg="add">
          <ac:chgData name="Kathy Moczerniak" userId="482eff44a8730993" providerId="LiveId" clId="{4ADF4461-1BF3-4C96-8749-030E98208F07}" dt="2020-06-27T02:39:46.004" v="395" actId="9405"/>
          <ac:inkMkLst>
            <pc:docMk/>
            <pc:sldMk cId="3322715327" sldId="399"/>
            <ac:inkMk id="40" creationId="{D7C445AC-D178-403E-AD5E-E4062A21B8C9}"/>
          </ac:inkMkLst>
        </pc:inkChg>
        <pc:inkChg chg="add">
          <ac:chgData name="Kathy Moczerniak" userId="482eff44a8730993" providerId="LiveId" clId="{4ADF4461-1BF3-4C96-8749-030E98208F07}" dt="2020-06-27T02:39:46.456" v="396" actId="9405"/>
          <ac:inkMkLst>
            <pc:docMk/>
            <pc:sldMk cId="3322715327" sldId="399"/>
            <ac:inkMk id="41" creationId="{35B0F4DB-F2B5-4677-BA0B-D6B375A115D1}"/>
          </ac:inkMkLst>
        </pc:inkChg>
        <pc:inkChg chg="add">
          <ac:chgData name="Kathy Moczerniak" userId="482eff44a8730993" providerId="LiveId" clId="{4ADF4461-1BF3-4C96-8749-030E98208F07}" dt="2020-06-27T02:39:46.779" v="397" actId="9405"/>
          <ac:inkMkLst>
            <pc:docMk/>
            <pc:sldMk cId="3322715327" sldId="399"/>
            <ac:inkMk id="42" creationId="{C0EB093E-5E7B-4F07-8DC3-525016DC9197}"/>
          </ac:inkMkLst>
        </pc:inkChg>
        <pc:inkChg chg="add">
          <ac:chgData name="Kathy Moczerniak" userId="482eff44a8730993" providerId="LiveId" clId="{4ADF4461-1BF3-4C96-8749-030E98208F07}" dt="2020-06-27T02:39:47.133" v="398" actId="9405"/>
          <ac:inkMkLst>
            <pc:docMk/>
            <pc:sldMk cId="3322715327" sldId="399"/>
            <ac:inkMk id="43" creationId="{E1AB7FC8-B6A2-4BDA-92BE-ECC20247B3AA}"/>
          </ac:inkMkLst>
        </pc:inkChg>
        <pc:inkChg chg="add">
          <ac:chgData name="Kathy Moczerniak" userId="482eff44a8730993" providerId="LiveId" clId="{4ADF4461-1BF3-4C96-8749-030E98208F07}" dt="2020-06-27T02:39:47.477" v="399" actId="9405"/>
          <ac:inkMkLst>
            <pc:docMk/>
            <pc:sldMk cId="3322715327" sldId="399"/>
            <ac:inkMk id="44" creationId="{A0DCCF0F-6326-4F43-936C-13D77ECEE31C}"/>
          </ac:inkMkLst>
        </pc:inkChg>
        <pc:inkChg chg="add">
          <ac:chgData name="Kathy Moczerniak" userId="482eff44a8730993" providerId="LiveId" clId="{4ADF4461-1BF3-4C96-8749-030E98208F07}" dt="2020-06-27T02:39:47.831" v="400" actId="9405"/>
          <ac:inkMkLst>
            <pc:docMk/>
            <pc:sldMk cId="3322715327" sldId="399"/>
            <ac:inkMk id="45" creationId="{11CC06F1-2D0F-407E-BE77-F026CA4E5E0D}"/>
          </ac:inkMkLst>
        </pc:inkChg>
        <pc:inkChg chg="add">
          <ac:chgData name="Kathy Moczerniak" userId="482eff44a8730993" providerId="LiveId" clId="{4ADF4461-1BF3-4C96-8749-030E98208F07}" dt="2020-06-27T02:39:48.236" v="401" actId="9405"/>
          <ac:inkMkLst>
            <pc:docMk/>
            <pc:sldMk cId="3322715327" sldId="399"/>
            <ac:inkMk id="46" creationId="{F73D27FC-809E-4860-9B69-97FE6EC60701}"/>
          </ac:inkMkLst>
        </pc:inkChg>
        <pc:inkChg chg="add">
          <ac:chgData name="Kathy Moczerniak" userId="482eff44a8730993" providerId="LiveId" clId="{4ADF4461-1BF3-4C96-8749-030E98208F07}" dt="2020-06-27T02:39:48.583" v="402" actId="9405"/>
          <ac:inkMkLst>
            <pc:docMk/>
            <pc:sldMk cId="3322715327" sldId="399"/>
            <ac:inkMk id="47" creationId="{FBAA7212-06A3-40B7-A82E-570F0C0A2CC6}"/>
          </ac:inkMkLst>
        </pc:inkChg>
        <pc:inkChg chg="add">
          <ac:chgData name="Kathy Moczerniak" userId="482eff44a8730993" providerId="LiveId" clId="{4ADF4461-1BF3-4C96-8749-030E98208F07}" dt="2020-06-27T02:40:16.755" v="404" actId="9405"/>
          <ac:inkMkLst>
            <pc:docMk/>
            <pc:sldMk cId="3322715327" sldId="399"/>
            <ac:inkMk id="49" creationId="{58224E57-666A-44E0-9BC3-9018F3525327}"/>
          </ac:inkMkLst>
        </pc:inkChg>
        <pc:inkChg chg="add">
          <ac:chgData name="Kathy Moczerniak" userId="482eff44a8730993" providerId="LiveId" clId="{4ADF4461-1BF3-4C96-8749-030E98208F07}" dt="2020-06-27T02:40:17.084" v="405" actId="9405"/>
          <ac:inkMkLst>
            <pc:docMk/>
            <pc:sldMk cId="3322715327" sldId="399"/>
            <ac:inkMk id="50" creationId="{A0BC27B9-4743-400C-9A6D-90D8517532F0}"/>
          </ac:inkMkLst>
        </pc:inkChg>
        <pc:inkChg chg="add">
          <ac:chgData name="Kathy Moczerniak" userId="482eff44a8730993" providerId="LiveId" clId="{4ADF4461-1BF3-4C96-8749-030E98208F07}" dt="2020-06-27T02:40:17.499" v="406" actId="9405"/>
          <ac:inkMkLst>
            <pc:docMk/>
            <pc:sldMk cId="3322715327" sldId="399"/>
            <ac:inkMk id="51" creationId="{B7D1C350-68D9-4EEE-B03A-6F82F7E153AB}"/>
          </ac:inkMkLst>
        </pc:inkChg>
        <pc:inkChg chg="add">
          <ac:chgData name="Kathy Moczerniak" userId="482eff44a8730993" providerId="LiveId" clId="{4ADF4461-1BF3-4C96-8749-030E98208F07}" dt="2020-06-27T02:40:17.952" v="407" actId="9405"/>
          <ac:inkMkLst>
            <pc:docMk/>
            <pc:sldMk cId="3322715327" sldId="399"/>
            <ac:inkMk id="52" creationId="{D68EC137-432A-4B35-A1A4-384EC2064289}"/>
          </ac:inkMkLst>
        </pc:inkChg>
        <pc:inkChg chg="add">
          <ac:chgData name="Kathy Moczerniak" userId="482eff44a8730993" providerId="LiveId" clId="{4ADF4461-1BF3-4C96-8749-030E98208F07}" dt="2020-06-27T02:40:18.292" v="408" actId="9405"/>
          <ac:inkMkLst>
            <pc:docMk/>
            <pc:sldMk cId="3322715327" sldId="399"/>
            <ac:inkMk id="53" creationId="{B85A05CB-76FE-484F-8731-4DAAA3AD17C7}"/>
          </ac:inkMkLst>
        </pc:inkChg>
        <pc:inkChg chg="add">
          <ac:chgData name="Kathy Moczerniak" userId="482eff44a8730993" providerId="LiveId" clId="{4ADF4461-1BF3-4C96-8749-030E98208F07}" dt="2020-06-27T02:40:18.630" v="409" actId="9405"/>
          <ac:inkMkLst>
            <pc:docMk/>
            <pc:sldMk cId="3322715327" sldId="399"/>
            <ac:inkMk id="54" creationId="{3CE68E7B-8E86-4099-BB48-10F02A06F608}"/>
          </ac:inkMkLst>
        </pc:inkChg>
        <pc:inkChg chg="add">
          <ac:chgData name="Kathy Moczerniak" userId="482eff44a8730993" providerId="LiveId" clId="{4ADF4461-1BF3-4C96-8749-030E98208F07}" dt="2020-06-27T02:40:18.970" v="410" actId="9405"/>
          <ac:inkMkLst>
            <pc:docMk/>
            <pc:sldMk cId="3322715327" sldId="399"/>
            <ac:inkMk id="55" creationId="{8E9F4421-D522-4A0B-9612-0F3533AA09AE}"/>
          </ac:inkMkLst>
        </pc:inkChg>
        <pc:inkChg chg="add">
          <ac:chgData name="Kathy Moczerniak" userId="482eff44a8730993" providerId="LiveId" clId="{4ADF4461-1BF3-4C96-8749-030E98208F07}" dt="2020-06-27T02:40:19.310" v="411" actId="9405"/>
          <ac:inkMkLst>
            <pc:docMk/>
            <pc:sldMk cId="3322715327" sldId="399"/>
            <ac:inkMk id="56" creationId="{A6891F35-04B6-4926-9308-7A2A9C2A6F4D}"/>
          </ac:inkMkLst>
        </pc:inkChg>
        <pc:inkChg chg="add">
          <ac:chgData name="Kathy Moczerniak" userId="482eff44a8730993" providerId="LiveId" clId="{4ADF4461-1BF3-4C96-8749-030E98208F07}" dt="2020-06-27T02:40:19.828" v="412" actId="9405"/>
          <ac:inkMkLst>
            <pc:docMk/>
            <pc:sldMk cId="3322715327" sldId="399"/>
            <ac:inkMk id="57" creationId="{EE32C2EA-C6F6-4A7B-A1C7-E0B18799F6B2}"/>
          </ac:inkMkLst>
        </pc:inkChg>
        <pc:inkChg chg="add">
          <ac:chgData name="Kathy Moczerniak" userId="482eff44a8730993" providerId="LiveId" clId="{4ADF4461-1BF3-4C96-8749-030E98208F07}" dt="2020-06-27T02:40:20.292" v="413" actId="9405"/>
          <ac:inkMkLst>
            <pc:docMk/>
            <pc:sldMk cId="3322715327" sldId="399"/>
            <ac:inkMk id="58" creationId="{BA324F85-A4E8-4265-BF8D-3BC990FF09E8}"/>
          </ac:inkMkLst>
        </pc:inkChg>
        <pc:inkChg chg="add">
          <ac:chgData name="Kathy Moczerniak" userId="482eff44a8730993" providerId="LiveId" clId="{4ADF4461-1BF3-4C96-8749-030E98208F07}" dt="2020-06-27T02:40:20.627" v="414" actId="9405"/>
          <ac:inkMkLst>
            <pc:docMk/>
            <pc:sldMk cId="3322715327" sldId="399"/>
            <ac:inkMk id="59" creationId="{1792A7B9-E3AE-4897-8CE0-862BF28C81EA}"/>
          </ac:inkMkLst>
        </pc:inkChg>
        <pc:inkChg chg="add">
          <ac:chgData name="Kathy Moczerniak" userId="482eff44a8730993" providerId="LiveId" clId="{4ADF4461-1BF3-4C96-8749-030E98208F07}" dt="2020-06-27T02:40:20.961" v="415" actId="9405"/>
          <ac:inkMkLst>
            <pc:docMk/>
            <pc:sldMk cId="3322715327" sldId="399"/>
            <ac:inkMk id="60" creationId="{3ABD8791-AFA3-46B3-9648-2C37F4B73714}"/>
          </ac:inkMkLst>
        </pc:inkChg>
        <pc:inkChg chg="add">
          <ac:chgData name="Kathy Moczerniak" userId="482eff44a8730993" providerId="LiveId" clId="{4ADF4461-1BF3-4C96-8749-030E98208F07}" dt="2020-06-27T02:40:21.298" v="416" actId="9405"/>
          <ac:inkMkLst>
            <pc:docMk/>
            <pc:sldMk cId="3322715327" sldId="399"/>
            <ac:inkMk id="61" creationId="{4A732387-145A-4034-A3E9-6256EAF35CD1}"/>
          </ac:inkMkLst>
        </pc:inkChg>
        <pc:inkChg chg="add">
          <ac:chgData name="Kathy Moczerniak" userId="482eff44a8730993" providerId="LiveId" clId="{4ADF4461-1BF3-4C96-8749-030E98208F07}" dt="2020-06-27T02:40:21.630" v="417" actId="9405"/>
          <ac:inkMkLst>
            <pc:docMk/>
            <pc:sldMk cId="3322715327" sldId="399"/>
            <ac:inkMk id="62" creationId="{F37C6545-3D9E-4F93-BC0A-F88409EEBCDE}"/>
          </ac:inkMkLst>
        </pc:inkChg>
      </pc:sldChg>
      <pc:sldChg chg="addSp modSp mod">
        <pc:chgData name="Kathy Moczerniak" userId="482eff44a8730993" providerId="LiveId" clId="{4ADF4461-1BF3-4C96-8749-030E98208F07}" dt="2020-06-27T02:45:42.222" v="553" actId="9405"/>
        <pc:sldMkLst>
          <pc:docMk/>
          <pc:sldMk cId="181714173" sldId="400"/>
        </pc:sldMkLst>
        <pc:spChg chg="mod">
          <ac:chgData name="Kathy Moczerniak" userId="482eff44a8730993" providerId="LiveId" clId="{4ADF4461-1BF3-4C96-8749-030E98208F07}" dt="2020-06-26T23:09:08.406" v="16"/>
          <ac:spMkLst>
            <pc:docMk/>
            <pc:sldMk cId="181714173" sldId="400"/>
            <ac:spMk id="2" creationId="{3D011E61-264B-47A4-A9EB-C3F121F8996F}"/>
          </ac:spMkLst>
        </pc:spChg>
        <pc:spChg chg="mod">
          <ac:chgData name="Kathy Moczerniak" userId="482eff44a8730993" providerId="LiveId" clId="{4ADF4461-1BF3-4C96-8749-030E98208F07}" dt="2020-06-27T02:45:20.637" v="527" actId="20577"/>
          <ac:spMkLst>
            <pc:docMk/>
            <pc:sldMk cId="181714173" sldId="400"/>
            <ac:spMk id="3" creationId="{EB7E953D-F346-4629-A90B-786187FCFDFC}"/>
          </ac:spMkLst>
        </pc:spChg>
        <pc:inkChg chg="add">
          <ac:chgData name="Kathy Moczerniak" userId="482eff44a8730993" providerId="LiveId" clId="{4ADF4461-1BF3-4C96-8749-030E98208F07}" dt="2020-06-27T02:42:04.774" v="457" actId="9405"/>
          <ac:inkMkLst>
            <pc:docMk/>
            <pc:sldMk cId="181714173" sldId="400"/>
            <ac:inkMk id="4" creationId="{45E3827F-4453-419A-B074-42325DDBD655}"/>
          </ac:inkMkLst>
        </pc:inkChg>
        <pc:inkChg chg="add">
          <ac:chgData name="Kathy Moczerniak" userId="482eff44a8730993" providerId="LiveId" clId="{4ADF4461-1BF3-4C96-8749-030E98208F07}" dt="2020-06-27T02:42:05.319" v="458" actId="9405"/>
          <ac:inkMkLst>
            <pc:docMk/>
            <pc:sldMk cId="181714173" sldId="400"/>
            <ac:inkMk id="5" creationId="{E9AA5CEC-36BA-4D54-B3A4-F7B1F3F4EEB2}"/>
          </ac:inkMkLst>
        </pc:inkChg>
        <pc:inkChg chg="add">
          <ac:chgData name="Kathy Moczerniak" userId="482eff44a8730993" providerId="LiveId" clId="{4ADF4461-1BF3-4C96-8749-030E98208F07}" dt="2020-06-27T02:42:05.765" v="459" actId="9405"/>
          <ac:inkMkLst>
            <pc:docMk/>
            <pc:sldMk cId="181714173" sldId="400"/>
            <ac:inkMk id="6" creationId="{E3C2B4F2-D766-4B52-B329-BA84B99A4BF5}"/>
          </ac:inkMkLst>
        </pc:inkChg>
        <pc:inkChg chg="add">
          <ac:chgData name="Kathy Moczerniak" userId="482eff44a8730993" providerId="LiveId" clId="{4ADF4461-1BF3-4C96-8749-030E98208F07}" dt="2020-06-27T02:42:06.112" v="460" actId="9405"/>
          <ac:inkMkLst>
            <pc:docMk/>
            <pc:sldMk cId="181714173" sldId="400"/>
            <ac:inkMk id="7" creationId="{E3C93939-6425-4078-82BB-A2F7C56C8919}"/>
          </ac:inkMkLst>
        </pc:inkChg>
        <pc:inkChg chg="add">
          <ac:chgData name="Kathy Moczerniak" userId="482eff44a8730993" providerId="LiveId" clId="{4ADF4461-1BF3-4C96-8749-030E98208F07}" dt="2020-06-27T02:42:06.475" v="461" actId="9405"/>
          <ac:inkMkLst>
            <pc:docMk/>
            <pc:sldMk cId="181714173" sldId="400"/>
            <ac:inkMk id="8" creationId="{742923C4-64DC-4083-82F6-F0EC79F243BF}"/>
          </ac:inkMkLst>
        </pc:inkChg>
        <pc:inkChg chg="add">
          <ac:chgData name="Kathy Moczerniak" userId="482eff44a8730993" providerId="LiveId" clId="{4ADF4461-1BF3-4C96-8749-030E98208F07}" dt="2020-06-27T02:42:07.533" v="462" actId="9405"/>
          <ac:inkMkLst>
            <pc:docMk/>
            <pc:sldMk cId="181714173" sldId="400"/>
            <ac:inkMk id="9" creationId="{B880E980-76A5-43FE-8A64-14F8D322091C}"/>
          </ac:inkMkLst>
        </pc:inkChg>
        <pc:inkChg chg="add">
          <ac:chgData name="Kathy Moczerniak" userId="482eff44a8730993" providerId="LiveId" clId="{4ADF4461-1BF3-4C96-8749-030E98208F07}" dt="2020-06-27T02:42:08.054" v="463" actId="9405"/>
          <ac:inkMkLst>
            <pc:docMk/>
            <pc:sldMk cId="181714173" sldId="400"/>
            <ac:inkMk id="10" creationId="{AC61CFE5-7A11-43C6-A745-ED5F8E3ABE1D}"/>
          </ac:inkMkLst>
        </pc:inkChg>
        <pc:inkChg chg="add">
          <ac:chgData name="Kathy Moczerniak" userId="482eff44a8730993" providerId="LiveId" clId="{4ADF4461-1BF3-4C96-8749-030E98208F07}" dt="2020-06-27T02:42:08.656" v="464" actId="9405"/>
          <ac:inkMkLst>
            <pc:docMk/>
            <pc:sldMk cId="181714173" sldId="400"/>
            <ac:inkMk id="11" creationId="{B748B18B-F9B9-48C8-B72B-41553C7B8521}"/>
          </ac:inkMkLst>
        </pc:inkChg>
        <pc:inkChg chg="add">
          <ac:chgData name="Kathy Moczerniak" userId="482eff44a8730993" providerId="LiveId" clId="{4ADF4461-1BF3-4C96-8749-030E98208F07}" dt="2020-06-27T02:45:29.446" v="528" actId="9405"/>
          <ac:inkMkLst>
            <pc:docMk/>
            <pc:sldMk cId="181714173" sldId="400"/>
            <ac:inkMk id="12" creationId="{318E1AC0-782A-4746-970E-071F1FFE17F6}"/>
          </ac:inkMkLst>
        </pc:inkChg>
        <pc:inkChg chg="add">
          <ac:chgData name="Kathy Moczerniak" userId="482eff44a8730993" providerId="LiveId" clId="{4ADF4461-1BF3-4C96-8749-030E98208F07}" dt="2020-06-27T02:45:29.781" v="529" actId="9405"/>
          <ac:inkMkLst>
            <pc:docMk/>
            <pc:sldMk cId="181714173" sldId="400"/>
            <ac:inkMk id="13" creationId="{3798C110-D941-4A34-8E40-8E504D2CA7A0}"/>
          </ac:inkMkLst>
        </pc:inkChg>
        <pc:inkChg chg="add">
          <ac:chgData name="Kathy Moczerniak" userId="482eff44a8730993" providerId="LiveId" clId="{4ADF4461-1BF3-4C96-8749-030E98208F07}" dt="2020-06-27T02:45:30.318" v="530" actId="9405"/>
          <ac:inkMkLst>
            <pc:docMk/>
            <pc:sldMk cId="181714173" sldId="400"/>
            <ac:inkMk id="14" creationId="{7A0C1229-AACC-4D4C-8503-3B24F9AE405B}"/>
          </ac:inkMkLst>
        </pc:inkChg>
        <pc:inkChg chg="add">
          <ac:chgData name="Kathy Moczerniak" userId="482eff44a8730993" providerId="LiveId" clId="{4ADF4461-1BF3-4C96-8749-030E98208F07}" dt="2020-06-27T02:45:31.068" v="531" actId="9405"/>
          <ac:inkMkLst>
            <pc:docMk/>
            <pc:sldMk cId="181714173" sldId="400"/>
            <ac:inkMk id="15" creationId="{AB7361B6-FEA7-40D9-BD5D-9A1352D06AAB}"/>
          </ac:inkMkLst>
        </pc:inkChg>
        <pc:inkChg chg="add">
          <ac:chgData name="Kathy Moczerniak" userId="482eff44a8730993" providerId="LiveId" clId="{4ADF4461-1BF3-4C96-8749-030E98208F07}" dt="2020-06-27T02:45:31.425" v="532" actId="9405"/>
          <ac:inkMkLst>
            <pc:docMk/>
            <pc:sldMk cId="181714173" sldId="400"/>
            <ac:inkMk id="16" creationId="{5A5FDC81-6016-4FE9-BEFD-65971AC1E8BD}"/>
          </ac:inkMkLst>
        </pc:inkChg>
        <pc:inkChg chg="add">
          <ac:chgData name="Kathy Moczerniak" userId="482eff44a8730993" providerId="LiveId" clId="{4ADF4461-1BF3-4C96-8749-030E98208F07}" dt="2020-06-27T02:45:31.768" v="533" actId="9405"/>
          <ac:inkMkLst>
            <pc:docMk/>
            <pc:sldMk cId="181714173" sldId="400"/>
            <ac:inkMk id="17" creationId="{4D8EE30F-822B-4FE5-B7AA-B3D99E9AD1A7}"/>
          </ac:inkMkLst>
        </pc:inkChg>
        <pc:inkChg chg="add">
          <ac:chgData name="Kathy Moczerniak" userId="482eff44a8730993" providerId="LiveId" clId="{4ADF4461-1BF3-4C96-8749-030E98208F07}" dt="2020-06-27T02:45:32.110" v="534" actId="9405"/>
          <ac:inkMkLst>
            <pc:docMk/>
            <pc:sldMk cId="181714173" sldId="400"/>
            <ac:inkMk id="18" creationId="{E3ADE481-E9FF-4BC4-911C-D9D7EE2583AA}"/>
          </ac:inkMkLst>
        </pc:inkChg>
        <pc:inkChg chg="add">
          <ac:chgData name="Kathy Moczerniak" userId="482eff44a8730993" providerId="LiveId" clId="{4ADF4461-1BF3-4C96-8749-030E98208F07}" dt="2020-06-27T02:45:32.451" v="535" actId="9405"/>
          <ac:inkMkLst>
            <pc:docMk/>
            <pc:sldMk cId="181714173" sldId="400"/>
            <ac:inkMk id="19" creationId="{049C2DF4-FF4C-4C07-9D45-500D215A4029}"/>
          </ac:inkMkLst>
        </pc:inkChg>
        <pc:inkChg chg="add">
          <ac:chgData name="Kathy Moczerniak" userId="482eff44a8730993" providerId="LiveId" clId="{4ADF4461-1BF3-4C96-8749-030E98208F07}" dt="2020-06-27T02:45:32.813" v="536" actId="9405"/>
          <ac:inkMkLst>
            <pc:docMk/>
            <pc:sldMk cId="181714173" sldId="400"/>
            <ac:inkMk id="20" creationId="{DCBBBCC8-4954-407C-A459-34813B566518}"/>
          </ac:inkMkLst>
        </pc:inkChg>
        <pc:inkChg chg="add">
          <ac:chgData name="Kathy Moczerniak" userId="482eff44a8730993" providerId="LiveId" clId="{4ADF4461-1BF3-4C96-8749-030E98208F07}" dt="2020-06-27T02:45:33.233" v="537" actId="9405"/>
          <ac:inkMkLst>
            <pc:docMk/>
            <pc:sldMk cId="181714173" sldId="400"/>
            <ac:inkMk id="21" creationId="{4681D98B-89F4-42FC-BB25-19836690A104}"/>
          </ac:inkMkLst>
        </pc:inkChg>
        <pc:inkChg chg="add">
          <ac:chgData name="Kathy Moczerniak" userId="482eff44a8730993" providerId="LiveId" clId="{4ADF4461-1BF3-4C96-8749-030E98208F07}" dt="2020-06-27T02:45:33.596" v="538" actId="9405"/>
          <ac:inkMkLst>
            <pc:docMk/>
            <pc:sldMk cId="181714173" sldId="400"/>
            <ac:inkMk id="22" creationId="{83DF3DC5-E661-47A8-B263-785EB88CDE63}"/>
          </ac:inkMkLst>
        </pc:inkChg>
        <pc:inkChg chg="add">
          <ac:chgData name="Kathy Moczerniak" userId="482eff44a8730993" providerId="LiveId" clId="{4ADF4461-1BF3-4C96-8749-030E98208F07}" dt="2020-06-27T02:45:33.948" v="539" actId="9405"/>
          <ac:inkMkLst>
            <pc:docMk/>
            <pc:sldMk cId="181714173" sldId="400"/>
            <ac:inkMk id="23" creationId="{36713F2A-A54A-4B09-BB57-F3DDB06F3BAB}"/>
          </ac:inkMkLst>
        </pc:inkChg>
        <pc:inkChg chg="add">
          <ac:chgData name="Kathy Moczerniak" userId="482eff44a8730993" providerId="LiveId" clId="{4ADF4461-1BF3-4C96-8749-030E98208F07}" dt="2020-06-27T02:45:34.284" v="540" actId="9405"/>
          <ac:inkMkLst>
            <pc:docMk/>
            <pc:sldMk cId="181714173" sldId="400"/>
            <ac:inkMk id="24" creationId="{F5515E67-46AE-4263-82D9-37B3129E68BE}"/>
          </ac:inkMkLst>
        </pc:inkChg>
        <pc:inkChg chg="add">
          <ac:chgData name="Kathy Moczerniak" userId="482eff44a8730993" providerId="LiveId" clId="{4ADF4461-1BF3-4C96-8749-030E98208F07}" dt="2020-06-27T02:45:34.629" v="541" actId="9405"/>
          <ac:inkMkLst>
            <pc:docMk/>
            <pc:sldMk cId="181714173" sldId="400"/>
            <ac:inkMk id="25" creationId="{34F294BA-200E-4E2F-989B-105E651E4BFC}"/>
          </ac:inkMkLst>
        </pc:inkChg>
        <pc:inkChg chg="add">
          <ac:chgData name="Kathy Moczerniak" userId="482eff44a8730993" providerId="LiveId" clId="{4ADF4461-1BF3-4C96-8749-030E98208F07}" dt="2020-06-27T02:45:34.977" v="542" actId="9405"/>
          <ac:inkMkLst>
            <pc:docMk/>
            <pc:sldMk cId="181714173" sldId="400"/>
            <ac:inkMk id="26" creationId="{42744B63-EABD-40C8-BAA4-237CE51EF4C5}"/>
          </ac:inkMkLst>
        </pc:inkChg>
        <pc:inkChg chg="add">
          <ac:chgData name="Kathy Moczerniak" userId="482eff44a8730993" providerId="LiveId" clId="{4ADF4461-1BF3-4C96-8749-030E98208F07}" dt="2020-06-27T02:45:35.415" v="543" actId="9405"/>
          <ac:inkMkLst>
            <pc:docMk/>
            <pc:sldMk cId="181714173" sldId="400"/>
            <ac:inkMk id="27" creationId="{D42FA8D1-9BB2-4422-98EA-FD619F4E516A}"/>
          </ac:inkMkLst>
        </pc:inkChg>
        <pc:inkChg chg="add">
          <ac:chgData name="Kathy Moczerniak" userId="482eff44a8730993" providerId="LiveId" clId="{4ADF4461-1BF3-4C96-8749-030E98208F07}" dt="2020-06-27T02:45:35.765" v="544" actId="9405"/>
          <ac:inkMkLst>
            <pc:docMk/>
            <pc:sldMk cId="181714173" sldId="400"/>
            <ac:inkMk id="28" creationId="{5AFCAD59-15C6-42F6-990F-09A9888B004F}"/>
          </ac:inkMkLst>
        </pc:inkChg>
        <pc:inkChg chg="add">
          <ac:chgData name="Kathy Moczerniak" userId="482eff44a8730993" providerId="LiveId" clId="{4ADF4461-1BF3-4C96-8749-030E98208F07}" dt="2020-06-27T02:45:36.099" v="545" actId="9405"/>
          <ac:inkMkLst>
            <pc:docMk/>
            <pc:sldMk cId="181714173" sldId="400"/>
            <ac:inkMk id="29" creationId="{74C315D9-1C02-4607-B5B9-B1A397B671F9}"/>
          </ac:inkMkLst>
        </pc:inkChg>
        <pc:inkChg chg="add">
          <ac:chgData name="Kathy Moczerniak" userId="482eff44a8730993" providerId="LiveId" clId="{4ADF4461-1BF3-4C96-8749-030E98208F07}" dt="2020-06-27T02:45:36.437" v="546" actId="9405"/>
          <ac:inkMkLst>
            <pc:docMk/>
            <pc:sldMk cId="181714173" sldId="400"/>
            <ac:inkMk id="30" creationId="{11A9295F-DFC0-455C-A17F-3057F27EAD55}"/>
          </ac:inkMkLst>
        </pc:inkChg>
        <pc:inkChg chg="add">
          <ac:chgData name="Kathy Moczerniak" userId="482eff44a8730993" providerId="LiveId" clId="{4ADF4461-1BF3-4C96-8749-030E98208F07}" dt="2020-06-27T02:45:36.793" v="547" actId="9405"/>
          <ac:inkMkLst>
            <pc:docMk/>
            <pc:sldMk cId="181714173" sldId="400"/>
            <ac:inkMk id="31" creationId="{14FAF451-BD54-4959-AE48-1BE29A685205}"/>
          </ac:inkMkLst>
        </pc:inkChg>
        <pc:inkChg chg="add">
          <ac:chgData name="Kathy Moczerniak" userId="482eff44a8730993" providerId="LiveId" clId="{4ADF4461-1BF3-4C96-8749-030E98208F07}" dt="2020-06-27T02:45:37.213" v="548" actId="9405"/>
          <ac:inkMkLst>
            <pc:docMk/>
            <pc:sldMk cId="181714173" sldId="400"/>
            <ac:inkMk id="32" creationId="{22615CCC-F8A4-4620-8FE6-D54B48580526}"/>
          </ac:inkMkLst>
        </pc:inkChg>
        <pc:inkChg chg="add">
          <ac:chgData name="Kathy Moczerniak" userId="482eff44a8730993" providerId="LiveId" clId="{4ADF4461-1BF3-4C96-8749-030E98208F07}" dt="2020-06-27T02:45:37.580" v="549" actId="9405"/>
          <ac:inkMkLst>
            <pc:docMk/>
            <pc:sldMk cId="181714173" sldId="400"/>
            <ac:inkMk id="33" creationId="{6EC95EE2-C412-4D39-B3DA-B64AFA403F99}"/>
          </ac:inkMkLst>
        </pc:inkChg>
        <pc:inkChg chg="add">
          <ac:chgData name="Kathy Moczerniak" userId="482eff44a8730993" providerId="LiveId" clId="{4ADF4461-1BF3-4C96-8749-030E98208F07}" dt="2020-06-27T02:45:37.919" v="550" actId="9405"/>
          <ac:inkMkLst>
            <pc:docMk/>
            <pc:sldMk cId="181714173" sldId="400"/>
            <ac:inkMk id="34" creationId="{F7C7D9BD-C37D-42E8-83DB-283A647AFAA1}"/>
          </ac:inkMkLst>
        </pc:inkChg>
        <pc:inkChg chg="add">
          <ac:chgData name="Kathy Moczerniak" userId="482eff44a8730993" providerId="LiveId" clId="{4ADF4461-1BF3-4C96-8749-030E98208F07}" dt="2020-06-27T02:45:38.276" v="551" actId="9405"/>
          <ac:inkMkLst>
            <pc:docMk/>
            <pc:sldMk cId="181714173" sldId="400"/>
            <ac:inkMk id="35" creationId="{FC0A6864-12D0-457B-A13F-209A313A132D}"/>
          </ac:inkMkLst>
        </pc:inkChg>
        <pc:inkChg chg="add">
          <ac:chgData name="Kathy Moczerniak" userId="482eff44a8730993" providerId="LiveId" clId="{4ADF4461-1BF3-4C96-8749-030E98208F07}" dt="2020-06-27T02:45:38.636" v="552" actId="9405"/>
          <ac:inkMkLst>
            <pc:docMk/>
            <pc:sldMk cId="181714173" sldId="400"/>
            <ac:inkMk id="36" creationId="{990DFFC2-4337-47F1-9130-C84F5518A907}"/>
          </ac:inkMkLst>
        </pc:inkChg>
        <pc:inkChg chg="add">
          <ac:chgData name="Kathy Moczerniak" userId="482eff44a8730993" providerId="LiveId" clId="{4ADF4461-1BF3-4C96-8749-030E98208F07}" dt="2020-06-27T02:45:42.222" v="553" actId="9405"/>
          <ac:inkMkLst>
            <pc:docMk/>
            <pc:sldMk cId="181714173" sldId="400"/>
            <ac:inkMk id="37" creationId="{2CD6EDFC-BF3D-4A1A-B42A-11FA9EEE57F3}"/>
          </ac:inkMkLst>
        </pc:inkChg>
      </pc:sldChg>
      <pc:sldChg chg="modSp mod">
        <pc:chgData name="Kathy Moczerniak" userId="482eff44a8730993" providerId="LiveId" clId="{4ADF4461-1BF3-4C96-8749-030E98208F07}" dt="2020-06-27T02:53:48.549" v="594" actId="1076"/>
        <pc:sldMkLst>
          <pc:docMk/>
          <pc:sldMk cId="1870985968" sldId="401"/>
        </pc:sldMkLst>
        <pc:spChg chg="mod">
          <ac:chgData name="Kathy Moczerniak" userId="482eff44a8730993" providerId="LiveId" clId="{4ADF4461-1BF3-4C96-8749-030E98208F07}" dt="2020-06-27T02:53:48.549" v="594" actId="1076"/>
          <ac:spMkLst>
            <pc:docMk/>
            <pc:sldMk cId="1870985968" sldId="401"/>
            <ac:spMk id="8" creationId="{ACDFAC53-64F9-4EB9-8AE1-0294558C9FA0}"/>
          </ac:spMkLst>
        </pc:spChg>
      </pc:sldChg>
      <pc:sldChg chg="addSp modSp mod">
        <pc:chgData name="Kathy Moczerniak" userId="482eff44a8730993" providerId="LiveId" clId="{4ADF4461-1BF3-4C96-8749-030E98208F07}" dt="2020-06-27T03:02:43.365" v="737" actId="6549"/>
        <pc:sldMkLst>
          <pc:docMk/>
          <pc:sldMk cId="554032868" sldId="402"/>
        </pc:sldMkLst>
        <pc:spChg chg="mod">
          <ac:chgData name="Kathy Moczerniak" userId="482eff44a8730993" providerId="LiveId" clId="{4ADF4461-1BF3-4C96-8749-030E98208F07}" dt="2020-06-27T03:02:43.365" v="737" actId="6549"/>
          <ac:spMkLst>
            <pc:docMk/>
            <pc:sldMk cId="554032868" sldId="402"/>
            <ac:spMk id="3" creationId="{E5517982-DE89-42D6-8A5A-D796252B52F4}"/>
          </ac:spMkLst>
        </pc:spChg>
        <pc:inkChg chg="add">
          <ac:chgData name="Kathy Moczerniak" userId="482eff44a8730993" providerId="LiveId" clId="{4ADF4461-1BF3-4C96-8749-030E98208F07}" dt="2020-06-27T03:02:13.602" v="734" actId="9405"/>
          <ac:inkMkLst>
            <pc:docMk/>
            <pc:sldMk cId="554032868" sldId="402"/>
            <ac:inkMk id="4" creationId="{141A00BF-D01A-4BF9-BD17-4A1420A66B55}"/>
          </ac:inkMkLst>
        </pc:inkChg>
      </pc:sldChg>
      <pc:sldChg chg="addSp modSp mod">
        <pc:chgData name="Kathy Moczerniak" userId="482eff44a8730993" providerId="LiveId" clId="{4ADF4461-1BF3-4C96-8749-030E98208F07}" dt="2020-06-27T03:08:53.494" v="765" actId="20577"/>
        <pc:sldMkLst>
          <pc:docMk/>
          <pc:sldMk cId="1384698206" sldId="403"/>
        </pc:sldMkLst>
        <pc:spChg chg="mod">
          <ac:chgData name="Kathy Moczerniak" userId="482eff44a8730993" providerId="LiveId" clId="{4ADF4461-1BF3-4C96-8749-030E98208F07}" dt="2020-06-27T03:08:53.494" v="765" actId="20577"/>
          <ac:spMkLst>
            <pc:docMk/>
            <pc:sldMk cId="1384698206" sldId="403"/>
            <ac:spMk id="3" creationId="{6EB45575-DB21-4D80-BF92-690030A335BD}"/>
          </ac:spMkLst>
        </pc:spChg>
        <pc:inkChg chg="add">
          <ac:chgData name="Kathy Moczerniak" userId="482eff44a8730993" providerId="LiveId" clId="{4ADF4461-1BF3-4C96-8749-030E98208F07}" dt="2020-06-27T03:08:27.924" v="763" actId="9405"/>
          <ac:inkMkLst>
            <pc:docMk/>
            <pc:sldMk cId="1384698206" sldId="403"/>
            <ac:inkMk id="4" creationId="{E5B401E2-6925-46C8-A103-D15C1FA47522}"/>
          </ac:inkMkLst>
        </pc:inkChg>
      </pc:sldChg>
      <pc:sldChg chg="modSp mod">
        <pc:chgData name="Kathy Moczerniak" userId="482eff44a8730993" providerId="LiveId" clId="{4ADF4461-1BF3-4C96-8749-030E98208F07}" dt="2020-06-27T03:10:25.650" v="773" actId="14100"/>
        <pc:sldMkLst>
          <pc:docMk/>
          <pc:sldMk cId="3095292714" sldId="404"/>
        </pc:sldMkLst>
        <pc:spChg chg="mod">
          <ac:chgData name="Kathy Moczerniak" userId="482eff44a8730993" providerId="LiveId" clId="{4ADF4461-1BF3-4C96-8749-030E98208F07}" dt="2020-06-26T23:09:08.406" v="16"/>
          <ac:spMkLst>
            <pc:docMk/>
            <pc:sldMk cId="3095292714" sldId="404"/>
            <ac:spMk id="2" creationId="{C088992D-DED9-4DE0-A1EE-0314EF1EBF4F}"/>
          </ac:spMkLst>
        </pc:spChg>
        <pc:spChg chg="mod">
          <ac:chgData name="Kathy Moczerniak" userId="482eff44a8730993" providerId="LiveId" clId="{4ADF4461-1BF3-4C96-8749-030E98208F07}" dt="2020-06-27T03:10:25.650" v="773" actId="14100"/>
          <ac:spMkLst>
            <pc:docMk/>
            <pc:sldMk cId="3095292714" sldId="404"/>
            <ac:spMk id="3" creationId="{C67EF694-1D68-4093-B520-2023CE30DCA5}"/>
          </ac:spMkLst>
        </pc:spChg>
      </pc:sldChg>
      <pc:sldChg chg="modSp mod">
        <pc:chgData name="Kathy Moczerniak" userId="482eff44a8730993" providerId="LiveId" clId="{4ADF4461-1BF3-4C96-8749-030E98208F07}" dt="2020-06-27T03:11:17.926" v="777" actId="20577"/>
        <pc:sldMkLst>
          <pc:docMk/>
          <pc:sldMk cId="2177225232" sldId="405"/>
        </pc:sldMkLst>
        <pc:spChg chg="mod">
          <ac:chgData name="Kathy Moczerniak" userId="482eff44a8730993" providerId="LiveId" clId="{4ADF4461-1BF3-4C96-8749-030E98208F07}" dt="2020-06-26T23:09:08.406" v="16"/>
          <ac:spMkLst>
            <pc:docMk/>
            <pc:sldMk cId="2177225232" sldId="405"/>
            <ac:spMk id="2" creationId="{C088992D-DED9-4DE0-A1EE-0314EF1EBF4F}"/>
          </ac:spMkLst>
        </pc:spChg>
        <pc:spChg chg="mod">
          <ac:chgData name="Kathy Moczerniak" userId="482eff44a8730993" providerId="LiveId" clId="{4ADF4461-1BF3-4C96-8749-030E98208F07}" dt="2020-06-27T03:11:17.926" v="777" actId="20577"/>
          <ac:spMkLst>
            <pc:docMk/>
            <pc:sldMk cId="2177225232" sldId="405"/>
            <ac:spMk id="3" creationId="{C67EF694-1D68-4093-B520-2023CE30DCA5}"/>
          </ac:spMkLst>
        </pc:spChg>
      </pc:sldChg>
      <pc:sldChg chg="modSp mod">
        <pc:chgData name="Kathy Moczerniak" userId="482eff44a8730993" providerId="LiveId" clId="{4ADF4461-1BF3-4C96-8749-030E98208F07}" dt="2020-06-27T03:12:32.017" v="789"/>
        <pc:sldMkLst>
          <pc:docMk/>
          <pc:sldMk cId="479592075" sldId="406"/>
        </pc:sldMkLst>
        <pc:spChg chg="mod">
          <ac:chgData name="Kathy Moczerniak" userId="482eff44a8730993" providerId="LiveId" clId="{4ADF4461-1BF3-4C96-8749-030E98208F07}" dt="2020-06-26T23:09:08.406" v="16"/>
          <ac:spMkLst>
            <pc:docMk/>
            <pc:sldMk cId="479592075" sldId="406"/>
            <ac:spMk id="2" creationId="{264C823E-C918-4676-8AC7-E9973DB9FEFF}"/>
          </ac:spMkLst>
        </pc:spChg>
        <pc:spChg chg="mod">
          <ac:chgData name="Kathy Moczerniak" userId="482eff44a8730993" providerId="LiveId" clId="{4ADF4461-1BF3-4C96-8749-030E98208F07}" dt="2020-06-27T03:12:32.017" v="789"/>
          <ac:spMkLst>
            <pc:docMk/>
            <pc:sldMk cId="479592075" sldId="406"/>
            <ac:spMk id="3" creationId="{38573880-6E39-4D64-9D89-A0D909E0D6DA}"/>
          </ac:spMkLst>
        </pc:spChg>
      </pc:sldChg>
      <pc:sldChg chg="modSp mod">
        <pc:chgData name="Kathy Moczerniak" userId="482eff44a8730993" providerId="LiveId" clId="{4ADF4461-1BF3-4C96-8749-030E98208F07}" dt="2020-06-27T03:13:46.704" v="807" actId="20577"/>
        <pc:sldMkLst>
          <pc:docMk/>
          <pc:sldMk cId="1256733978" sldId="407"/>
        </pc:sldMkLst>
        <pc:spChg chg="mod">
          <ac:chgData name="Kathy Moczerniak" userId="482eff44a8730993" providerId="LiveId" clId="{4ADF4461-1BF3-4C96-8749-030E98208F07}" dt="2020-06-27T03:13:46.704" v="807" actId="20577"/>
          <ac:spMkLst>
            <pc:docMk/>
            <pc:sldMk cId="1256733978" sldId="407"/>
            <ac:spMk id="3" creationId="{70ADCFC3-63E5-4819-B47A-FD8A559AF2AA}"/>
          </ac:spMkLst>
        </pc:spChg>
      </pc:sldChg>
      <pc:sldChg chg="modSp mod">
        <pc:chgData name="Kathy Moczerniak" userId="482eff44a8730993" providerId="LiveId" clId="{4ADF4461-1BF3-4C96-8749-030E98208F07}" dt="2020-06-27T04:14:30.232" v="856" actId="20577"/>
        <pc:sldMkLst>
          <pc:docMk/>
          <pc:sldMk cId="3473476848" sldId="408"/>
        </pc:sldMkLst>
        <pc:spChg chg="mod">
          <ac:chgData name="Kathy Moczerniak" userId="482eff44a8730993" providerId="LiveId" clId="{4ADF4461-1BF3-4C96-8749-030E98208F07}" dt="2020-06-26T23:09:08.406" v="16"/>
          <ac:spMkLst>
            <pc:docMk/>
            <pc:sldMk cId="3473476848" sldId="408"/>
            <ac:spMk id="2" creationId="{B4386CCB-58FB-49D2-AAF2-B322933C770E}"/>
          </ac:spMkLst>
        </pc:spChg>
        <pc:spChg chg="mod">
          <ac:chgData name="Kathy Moczerniak" userId="482eff44a8730993" providerId="LiveId" clId="{4ADF4461-1BF3-4C96-8749-030E98208F07}" dt="2020-06-27T04:14:30.232" v="856" actId="20577"/>
          <ac:spMkLst>
            <pc:docMk/>
            <pc:sldMk cId="3473476848" sldId="408"/>
            <ac:spMk id="3" creationId="{F5DC1D45-0DE9-4988-81D2-1EA23ED1263C}"/>
          </ac:spMkLst>
        </pc:spChg>
        <pc:picChg chg="mod">
          <ac:chgData name="Kathy Moczerniak" userId="482eff44a8730993" providerId="LiveId" clId="{4ADF4461-1BF3-4C96-8749-030E98208F07}" dt="2020-06-27T04:13:30.145" v="850" actId="1076"/>
          <ac:picMkLst>
            <pc:docMk/>
            <pc:sldMk cId="3473476848" sldId="408"/>
            <ac:picMk id="25602" creationId="{00000000-0000-0000-0000-000000000000}"/>
          </ac:picMkLst>
        </pc:picChg>
      </pc:sldChg>
      <pc:sldChg chg="modSp mod">
        <pc:chgData name="Kathy Moczerniak" userId="482eff44a8730993" providerId="LiveId" clId="{4ADF4461-1BF3-4C96-8749-030E98208F07}" dt="2020-06-27T04:16:23.108" v="862" actId="20577"/>
        <pc:sldMkLst>
          <pc:docMk/>
          <pc:sldMk cId="3775354647" sldId="409"/>
        </pc:sldMkLst>
        <pc:spChg chg="mod">
          <ac:chgData name="Kathy Moczerniak" userId="482eff44a8730993" providerId="LiveId" clId="{4ADF4461-1BF3-4C96-8749-030E98208F07}" dt="2020-06-26T23:09:08.406" v="16"/>
          <ac:spMkLst>
            <pc:docMk/>
            <pc:sldMk cId="3775354647" sldId="409"/>
            <ac:spMk id="2" creationId="{17A66DD5-8DEA-4CDC-BF4F-651E3F22736D}"/>
          </ac:spMkLst>
        </pc:spChg>
        <pc:spChg chg="mod">
          <ac:chgData name="Kathy Moczerniak" userId="482eff44a8730993" providerId="LiveId" clId="{4ADF4461-1BF3-4C96-8749-030E98208F07}" dt="2020-06-27T04:16:23.108" v="862" actId="20577"/>
          <ac:spMkLst>
            <pc:docMk/>
            <pc:sldMk cId="3775354647" sldId="409"/>
            <ac:spMk id="3" creationId="{55F4D576-2F92-41A6-8F49-008B93941543}"/>
          </ac:spMkLst>
        </pc:spChg>
      </pc:sldChg>
      <pc:sldChg chg="modSp mod">
        <pc:chgData name="Kathy Moczerniak" userId="482eff44a8730993" providerId="LiveId" clId="{4ADF4461-1BF3-4C96-8749-030E98208F07}" dt="2020-06-27T04:24:01.453" v="899" actId="20577"/>
        <pc:sldMkLst>
          <pc:docMk/>
          <pc:sldMk cId="3814949320" sldId="410"/>
        </pc:sldMkLst>
        <pc:spChg chg="mod">
          <ac:chgData name="Kathy Moczerniak" userId="482eff44a8730993" providerId="LiveId" clId="{4ADF4461-1BF3-4C96-8749-030E98208F07}" dt="2020-06-26T23:09:08.406" v="16"/>
          <ac:spMkLst>
            <pc:docMk/>
            <pc:sldMk cId="3814949320" sldId="410"/>
            <ac:spMk id="2" creationId="{98E72DBC-5ABB-4B4A-B6F6-05421086F4BF}"/>
          </ac:spMkLst>
        </pc:spChg>
        <pc:spChg chg="mod">
          <ac:chgData name="Kathy Moczerniak" userId="482eff44a8730993" providerId="LiveId" clId="{4ADF4461-1BF3-4C96-8749-030E98208F07}" dt="2020-06-27T04:24:01.453" v="899" actId="20577"/>
          <ac:spMkLst>
            <pc:docMk/>
            <pc:sldMk cId="3814949320" sldId="410"/>
            <ac:spMk id="3" creationId="{7952C2E9-7BC5-4777-8606-DB5B48C51267}"/>
          </ac:spMkLst>
        </pc:spChg>
      </pc:sldChg>
      <pc:sldChg chg="modSp mod">
        <pc:chgData name="Kathy Moczerniak" userId="482eff44a8730993" providerId="LiveId" clId="{4ADF4461-1BF3-4C96-8749-030E98208F07}" dt="2020-06-27T04:21:07.587" v="872" actId="20577"/>
        <pc:sldMkLst>
          <pc:docMk/>
          <pc:sldMk cId="4083322074" sldId="411"/>
        </pc:sldMkLst>
        <pc:spChg chg="mod">
          <ac:chgData name="Kathy Moczerniak" userId="482eff44a8730993" providerId="LiveId" clId="{4ADF4461-1BF3-4C96-8749-030E98208F07}" dt="2020-06-26T23:09:08.406" v="16"/>
          <ac:spMkLst>
            <pc:docMk/>
            <pc:sldMk cId="4083322074" sldId="411"/>
            <ac:spMk id="2" creationId="{93D9962B-4207-4757-AED1-39CD67714B25}"/>
          </ac:spMkLst>
        </pc:spChg>
        <pc:spChg chg="mod">
          <ac:chgData name="Kathy Moczerniak" userId="482eff44a8730993" providerId="LiveId" clId="{4ADF4461-1BF3-4C96-8749-030E98208F07}" dt="2020-06-27T04:21:07.587" v="872" actId="20577"/>
          <ac:spMkLst>
            <pc:docMk/>
            <pc:sldMk cId="4083322074" sldId="411"/>
            <ac:spMk id="3" creationId="{1DA5A3FC-2FE3-485F-9B3C-A79DC0FC0C3B}"/>
          </ac:spMkLst>
        </pc:spChg>
      </pc:sldChg>
      <pc:sldChg chg="modSp">
        <pc:chgData name="Kathy Moczerniak" userId="482eff44a8730993" providerId="LiveId" clId="{4ADF4461-1BF3-4C96-8749-030E98208F07}" dt="2020-06-26T23:09:08.406" v="16"/>
        <pc:sldMkLst>
          <pc:docMk/>
          <pc:sldMk cId="1358278204" sldId="412"/>
        </pc:sldMkLst>
        <pc:spChg chg="mod">
          <ac:chgData name="Kathy Moczerniak" userId="482eff44a8730993" providerId="LiveId" clId="{4ADF4461-1BF3-4C96-8749-030E98208F07}" dt="2020-06-26T23:09:08.406" v="16"/>
          <ac:spMkLst>
            <pc:docMk/>
            <pc:sldMk cId="1358278204" sldId="412"/>
            <ac:spMk id="2" creationId="{15C486EC-E71F-4937-8035-FD38EE827B32}"/>
          </ac:spMkLst>
        </pc:spChg>
      </pc:sldChg>
      <pc:sldChg chg="modSp mod">
        <pc:chgData name="Kathy Moczerniak" userId="482eff44a8730993" providerId="LiveId" clId="{4ADF4461-1BF3-4C96-8749-030E98208F07}" dt="2020-06-27T04:29:22.186" v="910" actId="20577"/>
        <pc:sldMkLst>
          <pc:docMk/>
          <pc:sldMk cId="3381759152" sldId="413"/>
        </pc:sldMkLst>
        <pc:spChg chg="mod">
          <ac:chgData name="Kathy Moczerniak" userId="482eff44a8730993" providerId="LiveId" clId="{4ADF4461-1BF3-4C96-8749-030E98208F07}" dt="2020-06-26T23:09:08.406" v="16"/>
          <ac:spMkLst>
            <pc:docMk/>
            <pc:sldMk cId="3381759152" sldId="413"/>
            <ac:spMk id="2" creationId="{285A3322-5ECA-4F11-BFD4-F93D827CA0F3}"/>
          </ac:spMkLst>
        </pc:spChg>
        <pc:spChg chg="mod">
          <ac:chgData name="Kathy Moczerniak" userId="482eff44a8730993" providerId="LiveId" clId="{4ADF4461-1BF3-4C96-8749-030E98208F07}" dt="2020-06-27T04:29:22.186" v="910" actId="20577"/>
          <ac:spMkLst>
            <pc:docMk/>
            <pc:sldMk cId="3381759152" sldId="413"/>
            <ac:spMk id="3" creationId="{A88D91E9-E235-4080-B06D-03BA5C1AA098}"/>
          </ac:spMkLst>
        </pc:spChg>
      </pc:sldChg>
      <pc:sldChg chg="modSp">
        <pc:chgData name="Kathy Moczerniak" userId="482eff44a8730993" providerId="LiveId" clId="{4ADF4461-1BF3-4C96-8749-030E98208F07}" dt="2020-06-26T23:09:08.406" v="16"/>
        <pc:sldMkLst>
          <pc:docMk/>
          <pc:sldMk cId="1297030703" sldId="415"/>
        </pc:sldMkLst>
        <pc:spChg chg="mod">
          <ac:chgData name="Kathy Moczerniak" userId="482eff44a8730993" providerId="LiveId" clId="{4ADF4461-1BF3-4C96-8749-030E98208F07}" dt="2020-06-26T23:09:08.406" v="16"/>
          <ac:spMkLst>
            <pc:docMk/>
            <pc:sldMk cId="1297030703" sldId="415"/>
            <ac:spMk id="2" creationId="{15C486EC-E71F-4937-8035-FD38EE827B32}"/>
          </ac:spMkLst>
        </pc:spChg>
        <pc:spChg chg="mod">
          <ac:chgData name="Kathy Moczerniak" userId="482eff44a8730993" providerId="LiveId" clId="{4ADF4461-1BF3-4C96-8749-030E98208F07}" dt="2020-06-26T23:09:08.406" v="16"/>
          <ac:spMkLst>
            <pc:docMk/>
            <pc:sldMk cId="1297030703" sldId="415"/>
            <ac:spMk id="7" creationId="{00000000-0000-0000-0000-000000000000}"/>
          </ac:spMkLst>
        </pc:spChg>
      </pc:sldChg>
      <pc:sldChg chg="addSp delSp modSp mod">
        <pc:chgData name="Kathy Moczerniak" userId="482eff44a8730993" providerId="LiveId" clId="{4ADF4461-1BF3-4C96-8749-030E98208F07}" dt="2020-06-27T00:17:34.370" v="205" actId="478"/>
        <pc:sldMkLst>
          <pc:docMk/>
          <pc:sldMk cId="994562187" sldId="416"/>
        </pc:sldMkLst>
        <pc:spChg chg="mod">
          <ac:chgData name="Kathy Moczerniak" userId="482eff44a8730993" providerId="LiveId" clId="{4ADF4461-1BF3-4C96-8749-030E98208F07}" dt="2020-06-26T23:09:08.406" v="16"/>
          <ac:spMkLst>
            <pc:docMk/>
            <pc:sldMk cId="994562187" sldId="416"/>
            <ac:spMk id="2" creationId="{B8E4FC7B-1F3E-436F-B436-EB03D1437D2B}"/>
          </ac:spMkLst>
        </pc:spChg>
        <pc:spChg chg="mod">
          <ac:chgData name="Kathy Moczerniak" userId="482eff44a8730993" providerId="LiveId" clId="{4ADF4461-1BF3-4C96-8749-030E98208F07}" dt="2020-06-27T00:16:50.376" v="202" actId="1076"/>
          <ac:spMkLst>
            <pc:docMk/>
            <pc:sldMk cId="994562187" sldId="416"/>
            <ac:spMk id="3" creationId="{B13301A3-0AC3-460C-B2BD-F873830D4075}"/>
          </ac:spMkLst>
        </pc:spChg>
        <pc:spChg chg="add del mod">
          <ac:chgData name="Kathy Moczerniak" userId="482eff44a8730993" providerId="LiveId" clId="{4ADF4461-1BF3-4C96-8749-030E98208F07}" dt="2020-06-27T00:17:34.370" v="205" actId="478"/>
          <ac:spMkLst>
            <pc:docMk/>
            <pc:sldMk cId="994562187" sldId="416"/>
            <ac:spMk id="7" creationId="{00000000-0000-0000-0000-000000000000}"/>
          </ac:spMkLst>
        </pc:spChg>
      </pc:sldChg>
      <pc:sldChg chg="modSp">
        <pc:chgData name="Kathy Moczerniak" userId="482eff44a8730993" providerId="LiveId" clId="{4ADF4461-1BF3-4C96-8749-030E98208F07}" dt="2020-06-26T23:09:08.406" v="16"/>
        <pc:sldMkLst>
          <pc:docMk/>
          <pc:sldMk cId="1891050530" sldId="417"/>
        </pc:sldMkLst>
        <pc:spChg chg="mod">
          <ac:chgData name="Kathy Moczerniak" userId="482eff44a8730993" providerId="LiveId" clId="{4ADF4461-1BF3-4C96-8749-030E98208F07}" dt="2020-06-26T23:09:08.406" v="16"/>
          <ac:spMkLst>
            <pc:docMk/>
            <pc:sldMk cId="1891050530" sldId="417"/>
            <ac:spMk id="2" creationId="{B036FBE5-7F37-4E1F-BB90-F66ACA468708}"/>
          </ac:spMkLst>
        </pc:spChg>
      </pc:sldChg>
      <pc:sldChg chg="modSp mod">
        <pc:chgData name="Kathy Moczerniak" userId="482eff44a8730993" providerId="LiveId" clId="{4ADF4461-1BF3-4C96-8749-030E98208F07}" dt="2020-06-27T00:25:13.541" v="225" actId="20577"/>
        <pc:sldMkLst>
          <pc:docMk/>
          <pc:sldMk cId="1565965181" sldId="419"/>
        </pc:sldMkLst>
        <pc:spChg chg="mod">
          <ac:chgData name="Kathy Moczerniak" userId="482eff44a8730993" providerId="LiveId" clId="{4ADF4461-1BF3-4C96-8749-030E98208F07}" dt="2020-06-26T23:09:08.406" v="16"/>
          <ac:spMkLst>
            <pc:docMk/>
            <pc:sldMk cId="1565965181" sldId="419"/>
            <ac:spMk id="2" creationId="{1F2C2F24-6B7A-413F-9432-A8B0AE117F47}"/>
          </ac:spMkLst>
        </pc:spChg>
        <pc:spChg chg="mod">
          <ac:chgData name="Kathy Moczerniak" userId="482eff44a8730993" providerId="LiveId" clId="{4ADF4461-1BF3-4C96-8749-030E98208F07}" dt="2020-06-27T00:25:13.541" v="225" actId="20577"/>
          <ac:spMkLst>
            <pc:docMk/>
            <pc:sldMk cId="1565965181" sldId="419"/>
            <ac:spMk id="3" creationId="{4C43EE5A-128C-4C8A-A318-5A62825B1AA8}"/>
          </ac:spMkLst>
        </pc:spChg>
      </pc:sldChg>
      <pc:sldChg chg="modSp mod">
        <pc:chgData name="Kathy Moczerniak" userId="482eff44a8730993" providerId="LiveId" clId="{4ADF4461-1BF3-4C96-8749-030E98208F07}" dt="2020-06-27T00:25:44.986" v="229" actId="20577"/>
        <pc:sldMkLst>
          <pc:docMk/>
          <pc:sldMk cId="2482590814" sldId="420"/>
        </pc:sldMkLst>
        <pc:spChg chg="mod">
          <ac:chgData name="Kathy Moczerniak" userId="482eff44a8730993" providerId="LiveId" clId="{4ADF4461-1BF3-4C96-8749-030E98208F07}" dt="2020-06-26T23:09:08.406" v="16"/>
          <ac:spMkLst>
            <pc:docMk/>
            <pc:sldMk cId="2482590814" sldId="420"/>
            <ac:spMk id="2" creationId="{7588620E-4CCC-4A23-83D7-0565F2A75AF2}"/>
          </ac:spMkLst>
        </pc:spChg>
        <pc:spChg chg="mod">
          <ac:chgData name="Kathy Moczerniak" userId="482eff44a8730993" providerId="LiveId" clId="{4ADF4461-1BF3-4C96-8749-030E98208F07}" dt="2020-06-27T00:25:44.986" v="229" actId="20577"/>
          <ac:spMkLst>
            <pc:docMk/>
            <pc:sldMk cId="2482590814" sldId="420"/>
            <ac:spMk id="3" creationId="{D12B7DCE-60EA-44BB-9E2C-E8FBB4270B78}"/>
          </ac:spMkLst>
        </pc:spChg>
      </pc:sldChg>
      <pc:sldChg chg="modSp mod">
        <pc:chgData name="Kathy Moczerniak" userId="482eff44a8730993" providerId="LiveId" clId="{4ADF4461-1BF3-4C96-8749-030E98208F07}" dt="2020-06-27T00:55:49.980" v="264" actId="20577"/>
        <pc:sldMkLst>
          <pc:docMk/>
          <pc:sldMk cId="240800657" sldId="421"/>
        </pc:sldMkLst>
        <pc:spChg chg="mod">
          <ac:chgData name="Kathy Moczerniak" userId="482eff44a8730993" providerId="LiveId" clId="{4ADF4461-1BF3-4C96-8749-030E98208F07}" dt="2020-06-26T23:09:08.406" v="16"/>
          <ac:spMkLst>
            <pc:docMk/>
            <pc:sldMk cId="240800657" sldId="421"/>
            <ac:spMk id="2" creationId="{35691CCF-B601-4551-BA88-1E9F4D67B753}"/>
          </ac:spMkLst>
        </pc:spChg>
        <pc:spChg chg="mod">
          <ac:chgData name="Kathy Moczerniak" userId="482eff44a8730993" providerId="LiveId" clId="{4ADF4461-1BF3-4C96-8749-030E98208F07}" dt="2020-06-27T00:55:49.980" v="264" actId="20577"/>
          <ac:spMkLst>
            <pc:docMk/>
            <pc:sldMk cId="240800657" sldId="421"/>
            <ac:spMk id="3" creationId="{4F256064-22C9-4D8B-AF91-A1EF84A7E9C4}"/>
          </ac:spMkLst>
        </pc:spChg>
      </pc:sldChg>
      <pc:sldChg chg="modSp mod">
        <pc:chgData name="Kathy Moczerniak" userId="482eff44a8730993" providerId="LiveId" clId="{4ADF4461-1BF3-4C96-8749-030E98208F07}" dt="2020-06-27T04:36:00.794" v="938" actId="1076"/>
        <pc:sldMkLst>
          <pc:docMk/>
          <pc:sldMk cId="1424796199" sldId="422"/>
        </pc:sldMkLst>
        <pc:spChg chg="mod">
          <ac:chgData name="Kathy Moczerniak" userId="482eff44a8730993" providerId="LiveId" clId="{4ADF4461-1BF3-4C96-8749-030E98208F07}" dt="2020-06-26T23:09:08.406" v="16"/>
          <ac:spMkLst>
            <pc:docMk/>
            <pc:sldMk cId="1424796199" sldId="422"/>
            <ac:spMk id="2" creationId="{E10C497B-392C-4D5A-9D1A-086D5FB4952C}"/>
          </ac:spMkLst>
        </pc:spChg>
        <pc:spChg chg="mod">
          <ac:chgData name="Kathy Moczerniak" userId="482eff44a8730993" providerId="LiveId" clId="{4ADF4461-1BF3-4C96-8749-030E98208F07}" dt="2020-06-27T04:36:00.794" v="938" actId="1076"/>
          <ac:spMkLst>
            <pc:docMk/>
            <pc:sldMk cId="1424796199" sldId="422"/>
            <ac:spMk id="3" creationId="{7FD0735D-8C8E-414C-8F92-3C1BB7BAD8BC}"/>
          </ac:spMkLst>
        </pc:spChg>
      </pc:sldChg>
      <pc:sldChg chg="modSp mod">
        <pc:chgData name="Kathy Moczerniak" userId="482eff44a8730993" providerId="LiveId" clId="{4ADF4461-1BF3-4C96-8749-030E98208F07}" dt="2020-06-27T04:39:02.356" v="959" actId="1076"/>
        <pc:sldMkLst>
          <pc:docMk/>
          <pc:sldMk cId="745231530" sldId="423"/>
        </pc:sldMkLst>
        <pc:spChg chg="mod">
          <ac:chgData name="Kathy Moczerniak" userId="482eff44a8730993" providerId="LiveId" clId="{4ADF4461-1BF3-4C96-8749-030E98208F07}" dt="2020-06-26T23:09:08.406" v="16"/>
          <ac:spMkLst>
            <pc:docMk/>
            <pc:sldMk cId="745231530" sldId="423"/>
            <ac:spMk id="2" creationId="{9F640F1D-F720-4AB2-92F2-2635C58D0FD4}"/>
          </ac:spMkLst>
        </pc:spChg>
        <pc:spChg chg="mod">
          <ac:chgData name="Kathy Moczerniak" userId="482eff44a8730993" providerId="LiveId" clId="{4ADF4461-1BF3-4C96-8749-030E98208F07}" dt="2020-06-27T04:39:02.356" v="959" actId="1076"/>
          <ac:spMkLst>
            <pc:docMk/>
            <pc:sldMk cId="745231530" sldId="423"/>
            <ac:spMk id="3" creationId="{C94A4323-176B-4A8F-AAF3-AF5C43CC5656}"/>
          </ac:spMkLst>
        </pc:spChg>
      </pc:sldChg>
      <pc:sldChg chg="modSp">
        <pc:chgData name="Kathy Moczerniak" userId="482eff44a8730993" providerId="LiveId" clId="{4ADF4461-1BF3-4C96-8749-030E98208F07}" dt="2020-06-26T23:09:08.406" v="16"/>
        <pc:sldMkLst>
          <pc:docMk/>
          <pc:sldMk cId="240872085" sldId="424"/>
        </pc:sldMkLst>
        <pc:spChg chg="mod">
          <ac:chgData name="Kathy Moczerniak" userId="482eff44a8730993" providerId="LiveId" clId="{4ADF4461-1BF3-4C96-8749-030E98208F07}" dt="2020-06-26T23:09:08.406" v="16"/>
          <ac:spMkLst>
            <pc:docMk/>
            <pc:sldMk cId="240872085" sldId="424"/>
            <ac:spMk id="2" creationId="{5375634F-072E-4EAB-8E56-246B245695D1}"/>
          </ac:spMkLst>
        </pc:spChg>
      </pc:sldChg>
      <pc:sldChg chg="modSp">
        <pc:chgData name="Kathy Moczerniak" userId="482eff44a8730993" providerId="LiveId" clId="{4ADF4461-1BF3-4C96-8749-030E98208F07}" dt="2020-06-27T04:43:35.412" v="971"/>
        <pc:sldMkLst>
          <pc:docMk/>
          <pc:sldMk cId="4018114115" sldId="426"/>
        </pc:sldMkLst>
        <pc:spChg chg="mod">
          <ac:chgData name="Kathy Moczerniak" userId="482eff44a8730993" providerId="LiveId" clId="{4ADF4461-1BF3-4C96-8749-030E98208F07}" dt="2020-06-27T04:43:35.412" v="971"/>
          <ac:spMkLst>
            <pc:docMk/>
            <pc:sldMk cId="4018114115" sldId="426"/>
            <ac:spMk id="3" creationId="{90492B21-011F-4F19-924C-CE2567A3D1FD}"/>
          </ac:spMkLst>
        </pc:spChg>
      </pc:sldChg>
      <pc:sldChg chg="modSp">
        <pc:chgData name="Kathy Moczerniak" userId="482eff44a8730993" providerId="LiveId" clId="{4ADF4461-1BF3-4C96-8749-030E98208F07}" dt="2020-06-26T23:09:08.406" v="16"/>
        <pc:sldMkLst>
          <pc:docMk/>
          <pc:sldMk cId="633497596" sldId="427"/>
        </pc:sldMkLst>
        <pc:spChg chg="mod">
          <ac:chgData name="Kathy Moczerniak" userId="482eff44a8730993" providerId="LiveId" clId="{4ADF4461-1BF3-4C96-8749-030E98208F07}" dt="2020-06-26T23:09:08.406" v="16"/>
          <ac:spMkLst>
            <pc:docMk/>
            <pc:sldMk cId="633497596" sldId="427"/>
            <ac:spMk id="4" creationId="{00000000-0000-0000-0000-000000000000}"/>
          </ac:spMkLst>
        </pc:spChg>
      </pc:sldChg>
      <pc:sldChg chg="modSp new mod">
        <pc:chgData name="Kathy Moczerniak" userId="482eff44a8730993" providerId="LiveId" clId="{4ADF4461-1BF3-4C96-8749-030E98208F07}" dt="2020-06-27T04:53:25.530" v="1067" actId="20577"/>
        <pc:sldMkLst>
          <pc:docMk/>
          <pc:sldMk cId="1533200550" sldId="428"/>
        </pc:sldMkLst>
        <pc:spChg chg="mod">
          <ac:chgData name="Kathy Moczerniak" userId="482eff44a8730993" providerId="LiveId" clId="{4ADF4461-1BF3-4C96-8749-030E98208F07}" dt="2020-06-27T04:53:25.530" v="1067" actId="20577"/>
          <ac:spMkLst>
            <pc:docMk/>
            <pc:sldMk cId="1533200550" sldId="428"/>
            <ac:spMk id="2" creationId="{60030084-6A14-4024-B1DE-53CFB33FD4E7}"/>
          </ac:spMkLst>
        </pc:spChg>
        <pc:spChg chg="mod">
          <ac:chgData name="Kathy Moczerniak" userId="482eff44a8730993" providerId="LiveId" clId="{4ADF4461-1BF3-4C96-8749-030E98208F07}" dt="2020-06-27T04:53:12.193" v="1056" actId="6549"/>
          <ac:spMkLst>
            <pc:docMk/>
            <pc:sldMk cId="1533200550" sldId="428"/>
            <ac:spMk id="3" creationId="{649DADE3-D3C1-491D-BE73-0BE33D3D05E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latin typeface="Arial" panose="020B06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EBDA6D-DC69-4DCE-BAF7-6763517D3376}" type="datetimeFigureOut">
              <a:rPr lang="en-US">
                <a:latin typeface="Arial" panose="020B0604020202020204" pitchFamily="34" charset="0"/>
              </a:rPr>
              <a:pPr/>
              <a:t>1/25/2024</a:t>
            </a:fld>
            <a:endParaRPr dirty="0">
              <a:latin typeface="Arial" panose="020B06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dirty="0">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977E94-A6AB-4E02-8E43-E89F9CF4757F}" type="slidenum">
              <a:rPr>
                <a:latin typeface="Arial" panose="020B0604020202020204" pitchFamily="34" charset="0"/>
              </a:rPr>
              <a:pPr/>
              <a:t>‹#›</a:t>
            </a:fld>
            <a:endParaRPr dirty="0">
              <a:latin typeface="Arial" panose="020B0604020202020204" pitchFamily="34" charset="0"/>
            </a:endParaRPr>
          </a:p>
        </p:txBody>
      </p:sp>
    </p:spTree>
    <p:extLst>
      <p:ext uri="{BB962C8B-B14F-4D97-AF65-F5344CB8AC3E}">
        <p14:creationId xmlns:p14="http://schemas.microsoft.com/office/powerpoint/2010/main" val="215425838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13.129"/>
    </inkml:context>
    <inkml:brush xml:id="br0">
      <inkml:brushProperty name="width" value="0.05" units="cm"/>
      <inkml:brushProperty name="height" value="0.05" units="cm"/>
    </inkml:brush>
  </inkml:definitions>
  <inkml:trace contextRef="#ctx0" brushRef="#br0">0 1 7712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35.470"/>
    </inkml:context>
    <inkml:brush xml:id="br0">
      <inkml:brushProperty name="width" value="0.025" units="cm"/>
      <inkml:brushProperty name="height" value="0.025" units="cm"/>
    </inkml:brush>
  </inkml:definitions>
  <inkml:trace contextRef="#ctx0" brushRef="#br0">1 0 8696</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5:32.449"/>
    </inkml:context>
    <inkml:brush xml:id="br0">
      <inkml:brushProperty name="width" value="0.025" units="cm"/>
      <inkml:brushProperty name="height" value="0.025" units="cm"/>
    </inkml:brush>
  </inkml:definitions>
  <inkml:trace contextRef="#ctx0" brushRef="#br0">0 0 728</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5:32.811"/>
    </inkml:context>
    <inkml:brush xml:id="br0">
      <inkml:brushProperty name="width" value="0.025" units="cm"/>
      <inkml:brushProperty name="height" value="0.025" units="cm"/>
    </inkml:brush>
  </inkml:definitions>
  <inkml:trace contextRef="#ctx0" brushRef="#br0">45 149 6640</inkml:trace>
  <inkml:trace contextRef="#ctx0" brushRef="#br0" timeOffset="1">42 140 11296</inkml:trace>
  <inkml:trace contextRef="#ctx0" brushRef="#br0" timeOffset="2">0 1 8072</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5:33.232"/>
    </inkml:context>
    <inkml:brush xml:id="br0">
      <inkml:brushProperty name="width" value="0.025" units="cm"/>
      <inkml:brushProperty name="height" value="0.025" units="cm"/>
    </inkml:brush>
  </inkml:definitions>
  <inkml:trace contextRef="#ctx0" brushRef="#br0">1 1 728</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5:33.592"/>
    </inkml:context>
    <inkml:brush xml:id="br0">
      <inkml:brushProperty name="width" value="0.025" units="cm"/>
      <inkml:brushProperty name="height" value="0.025" units="cm"/>
    </inkml:brush>
  </inkml:definitions>
  <inkml:trace contextRef="#ctx0" brushRef="#br0">0 0 7176</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5:33.946"/>
    </inkml:context>
    <inkml:brush xml:id="br0">
      <inkml:brushProperty name="width" value="0.025" units="cm"/>
      <inkml:brushProperty name="height" value="0.025" units="cm"/>
    </inkml:brush>
  </inkml:definitions>
  <inkml:trace contextRef="#ctx0" brushRef="#br0">1 1 6728</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5:34.282"/>
    </inkml:context>
    <inkml:brush xml:id="br0">
      <inkml:brushProperty name="width" value="0.025" units="cm"/>
      <inkml:brushProperty name="height" value="0.025" units="cm"/>
    </inkml:brush>
  </inkml:definitions>
  <inkml:trace contextRef="#ctx0" brushRef="#br0">0 0 9688</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5:34.627"/>
    </inkml:context>
    <inkml:brush xml:id="br0">
      <inkml:brushProperty name="width" value="0.025" units="cm"/>
      <inkml:brushProperty name="height" value="0.025" units="cm"/>
    </inkml:brush>
  </inkml:definitions>
  <inkml:trace contextRef="#ctx0" brushRef="#br0">0 1 10040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5:34.975"/>
    </inkml:context>
    <inkml:brush xml:id="br0">
      <inkml:brushProperty name="width" value="0.025" units="cm"/>
      <inkml:brushProperty name="height" value="0.025" units="cm"/>
    </inkml:brush>
  </inkml:definitions>
  <inkml:trace contextRef="#ctx0" brushRef="#br0">0 1 2072</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5:35.414"/>
    </inkml:context>
    <inkml:brush xml:id="br0">
      <inkml:brushProperty name="width" value="0.025" units="cm"/>
      <inkml:brushProperty name="height" value="0.025" units="cm"/>
    </inkml:brush>
  </inkml:definitions>
  <inkml:trace contextRef="#ctx0" brushRef="#br0">0 0 728</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5:35.760"/>
    </inkml:context>
    <inkml:brush xml:id="br0">
      <inkml:brushProperty name="width" value="0.025" units="cm"/>
      <inkml:brushProperty name="height" value="0.025" units="cm"/>
    </inkml:brush>
  </inkml:definitions>
  <inkml:trace contextRef="#ctx0" brushRef="#br0">1 0 8696</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35.857"/>
    </inkml:context>
    <inkml:brush xml:id="br0">
      <inkml:brushProperty name="width" value="0.025" units="cm"/>
      <inkml:brushProperty name="height" value="0.025" units="cm"/>
    </inkml:brush>
  </inkml:definitions>
  <inkml:trace contextRef="#ctx0" brushRef="#br0">1 1 7984</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5:36.098"/>
    </inkml:context>
    <inkml:brush xml:id="br0">
      <inkml:brushProperty name="width" value="0.025" units="cm"/>
      <inkml:brushProperty name="height" value="0.025" units="cm"/>
    </inkml:brush>
  </inkml:definitions>
  <inkml:trace contextRef="#ctx0" brushRef="#br0">0 1 9592</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5:36.436"/>
    </inkml:context>
    <inkml:brush xml:id="br0">
      <inkml:brushProperty name="width" value="0.025" units="cm"/>
      <inkml:brushProperty name="height" value="0.025" units="cm"/>
    </inkml:brush>
  </inkml:definitions>
  <inkml:trace contextRef="#ctx0" brushRef="#br0">1 0 728</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5:36.791"/>
    </inkml:context>
    <inkml:brush xml:id="br0">
      <inkml:brushProperty name="width" value="0.025" units="cm"/>
      <inkml:brushProperty name="height" value="0.025" units="cm"/>
    </inkml:brush>
  </inkml:definitions>
  <inkml:trace contextRef="#ctx0" brushRef="#br0">1 0 728</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5:37.211"/>
    </inkml:context>
    <inkml:brush xml:id="br0">
      <inkml:brushProperty name="width" value="0.025" units="cm"/>
      <inkml:brushProperty name="height" value="0.025" units="cm"/>
    </inkml:brush>
  </inkml:definitions>
  <inkml:trace contextRef="#ctx0" brushRef="#br0">0 1 728</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5:37.578"/>
    </inkml:context>
    <inkml:brush xml:id="br0">
      <inkml:brushProperty name="width" value="0.025" units="cm"/>
      <inkml:brushProperty name="height" value="0.025" units="cm"/>
    </inkml:brush>
  </inkml:definitions>
  <inkml:trace contextRef="#ctx0" brushRef="#br0">1 0 8968</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5:37.917"/>
    </inkml:context>
    <inkml:brush xml:id="br0">
      <inkml:brushProperty name="width" value="0.025" units="cm"/>
      <inkml:brushProperty name="height" value="0.025" units="cm"/>
    </inkml:brush>
  </inkml:definitions>
  <inkml:trace contextRef="#ctx0" brushRef="#br0">0 1 728</inkml:trace>
  <inkml:trace contextRef="#ctx0" brushRef="#br0" timeOffset="1">323 46 9688</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5:38.274"/>
    </inkml:context>
    <inkml:brush xml:id="br0">
      <inkml:brushProperty name="width" value="0.025" units="cm"/>
      <inkml:brushProperty name="height" value="0.025" units="cm"/>
    </inkml:brush>
  </inkml:definitions>
  <inkml:trace contextRef="#ctx0" brushRef="#br0">1 1 7448</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5:38.634"/>
    </inkml:context>
    <inkml:brush xml:id="br0">
      <inkml:brushProperty name="width" value="0.025" units="cm"/>
      <inkml:brushProperty name="height" value="0.025" units="cm"/>
    </inkml:brush>
  </inkml:definitions>
  <inkml:trace contextRef="#ctx0" brushRef="#br0">0 1 728</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5:42.219"/>
    </inkml:context>
    <inkml:brush xml:id="br0">
      <inkml:brushProperty name="width" value="0.025" units="cm"/>
      <inkml:brushProperty name="height" value="0.025" units="cm"/>
    </inkml:brush>
  </inkml:definitions>
  <inkml:trace contextRef="#ctx0" brushRef="#br0">1 1 728</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8:26.422"/>
    </inkml:context>
    <inkml:brush xml:id="br0">
      <inkml:brushProperty name="width" value="0.025" units="cm"/>
      <inkml:brushProperty name="height" value="0.025" units="cm"/>
    </inkml:brush>
  </inkml:definitions>
  <inkml:trace contextRef="#ctx0" brushRef="#br0">1 1 728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36.211"/>
    </inkml:context>
    <inkml:brush xml:id="br0">
      <inkml:brushProperty name="width" value="0.025" units="cm"/>
      <inkml:brushProperty name="height" value="0.025" units="cm"/>
    </inkml:brush>
  </inkml:definitions>
  <inkml:trace contextRef="#ctx0" brushRef="#br0">1 1 728</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8:26.775"/>
    </inkml:context>
    <inkml:brush xml:id="br0">
      <inkml:brushProperty name="width" value="0.025" units="cm"/>
      <inkml:brushProperty name="height" value="0.025" units="cm"/>
    </inkml:brush>
  </inkml:definitions>
  <inkml:trace contextRef="#ctx0" brushRef="#br0">1 0 728</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8:33.729"/>
    </inkml:context>
    <inkml:brush xml:id="br0">
      <inkml:brushProperty name="width" value="0.025" units="cm"/>
      <inkml:brushProperty name="height" value="0.025" units="cm"/>
    </inkml:brush>
  </inkml:definitions>
  <inkml:trace contextRef="#ctx0" brushRef="#br0">1 0 728</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5:17.738"/>
    </inkml:context>
    <inkml:brush xml:id="br0">
      <inkml:brushProperty name="width" value="0.025" units="cm"/>
      <inkml:brushProperty name="height" value="0.025" units="cm"/>
    </inkml:brush>
  </inkml:definitions>
  <inkml:trace contextRef="#ctx0" brushRef="#br0">0 0 7712</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5:27.976"/>
    </inkml:context>
    <inkml:brush xml:id="br0">
      <inkml:brushProperty name="width" value="0.025" units="cm"/>
      <inkml:brushProperty name="height" value="0.025" units="cm"/>
    </inkml:brush>
  </inkml:definitions>
  <inkml:trace contextRef="#ctx0" brushRef="#br0">1 1 6368</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6:56.853"/>
    </inkml:context>
    <inkml:brush xml:id="br0">
      <inkml:brushProperty name="width" value="0.025" units="cm"/>
      <inkml:brushProperty name="height" value="0.025" units="cm"/>
    </inkml:brush>
  </inkml:definitions>
  <inkml:trace contextRef="#ctx0" brushRef="#br0">1 1 728</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6:57.203"/>
    </inkml:context>
    <inkml:brush xml:id="br0">
      <inkml:brushProperty name="width" value="0.025" units="cm"/>
      <inkml:brushProperty name="height" value="0.025" units="cm"/>
    </inkml:brush>
  </inkml:definitions>
  <inkml:trace contextRef="#ctx0" brushRef="#br0">1 0 5472</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6:57.548"/>
    </inkml:context>
    <inkml:brush xml:id="br0">
      <inkml:brushProperty name="width" value="0.025" units="cm"/>
      <inkml:brushProperty name="height" value="0.025" units="cm"/>
    </inkml:brush>
  </inkml:definitions>
  <inkml:trace contextRef="#ctx0" brushRef="#br0">0 0 5112</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6:58.010"/>
    </inkml:context>
    <inkml:brush xml:id="br0">
      <inkml:brushProperty name="width" value="0.025" units="cm"/>
      <inkml:brushProperty name="height" value="0.025" units="cm"/>
    </inkml:brush>
  </inkml:definitions>
  <inkml:trace contextRef="#ctx0" brushRef="#br0">1 0 8160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6:58.383"/>
    </inkml:context>
    <inkml:brush xml:id="br0">
      <inkml:brushProperty name="width" value="0.025" units="cm"/>
      <inkml:brushProperty name="height" value="0.025" units="cm"/>
    </inkml:brush>
  </inkml:definitions>
  <inkml:trace contextRef="#ctx0" brushRef="#br0">0 0 2696</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6:58.834"/>
    </inkml:context>
    <inkml:brush xml:id="br0">
      <inkml:brushProperty name="width" value="0.025" units="cm"/>
      <inkml:brushProperty name="height" value="0.025" units="cm"/>
    </inkml:brush>
  </inkml:definitions>
  <inkml:trace contextRef="#ctx0" brushRef="#br0">0 1 728</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36.572"/>
    </inkml:context>
    <inkml:brush xml:id="br0">
      <inkml:brushProperty name="width" value="0.025" units="cm"/>
      <inkml:brushProperty name="height" value="0.025" units="cm"/>
    </inkml:brush>
  </inkml:definitions>
  <inkml:trace contextRef="#ctx0" brushRef="#br0">0 0 13624</inkml:trace>
  <inkml:trace contextRef="#ctx0" brushRef="#br0" timeOffset="1">646 151 4400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6:59.183"/>
    </inkml:context>
    <inkml:brush xml:id="br0">
      <inkml:brushProperty name="width" value="0.025" units="cm"/>
      <inkml:brushProperty name="height" value="0.025" units="cm"/>
    </inkml:brush>
  </inkml:definitions>
  <inkml:trace contextRef="#ctx0" brushRef="#br0">0 1 8880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6:59.525"/>
    </inkml:context>
    <inkml:brush xml:id="br0">
      <inkml:brushProperty name="width" value="0.025" units="cm"/>
      <inkml:brushProperty name="height" value="0.025" units="cm"/>
    </inkml:brush>
  </inkml:definitions>
  <inkml:trace contextRef="#ctx0" brushRef="#br0">1 1 4760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00.186"/>
    </inkml:context>
    <inkml:brush xml:id="br0">
      <inkml:brushProperty name="width" value="0.025" units="cm"/>
      <inkml:brushProperty name="height" value="0.025" units="cm"/>
    </inkml:brush>
  </inkml:definitions>
  <inkml:trace contextRef="#ctx0" brushRef="#br0">1 0 6640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00.712"/>
    </inkml:context>
    <inkml:brush xml:id="br0">
      <inkml:brushProperty name="width" value="0.025" units="cm"/>
      <inkml:brushProperty name="height" value="0.025" units="cm"/>
    </inkml:brush>
  </inkml:definitions>
  <inkml:trace contextRef="#ctx0" brushRef="#br0">0 1 5208</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01.100"/>
    </inkml:context>
    <inkml:brush xml:id="br0">
      <inkml:brushProperty name="width" value="0.025" units="cm"/>
      <inkml:brushProperty name="height" value="0.025" units="cm"/>
    </inkml:brush>
  </inkml:definitions>
  <inkml:trace contextRef="#ctx0" brushRef="#br0">0 1 2968</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01.534"/>
    </inkml:context>
    <inkml:brush xml:id="br0">
      <inkml:brushProperty name="width" value="0.025" units="cm"/>
      <inkml:brushProperty name="height" value="0.025" units="cm"/>
    </inkml:brush>
  </inkml:definitions>
  <inkml:trace contextRef="#ctx0" brushRef="#br0">0 0 728</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01.881"/>
    </inkml:context>
    <inkml:brush xml:id="br0">
      <inkml:brushProperty name="width" value="0.025" units="cm"/>
      <inkml:brushProperty name="height" value="0.025" units="cm"/>
    </inkml:brush>
  </inkml:definitions>
  <inkml:trace contextRef="#ctx0" brushRef="#br0">1 1 12016</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02.226"/>
    </inkml:context>
    <inkml:brush xml:id="br0">
      <inkml:brushProperty name="width" value="0.025" units="cm"/>
      <inkml:brushProperty name="height" value="0.025" units="cm"/>
    </inkml:brush>
  </inkml:definitions>
  <inkml:trace contextRef="#ctx0" brushRef="#br0">1 1 5656</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02.560"/>
    </inkml:context>
    <inkml:brush xml:id="br0">
      <inkml:brushProperty name="width" value="0.025" units="cm"/>
      <inkml:brushProperty name="height" value="0.025" units="cm"/>
    </inkml:brush>
  </inkml:definitions>
  <inkml:trace contextRef="#ctx0" brushRef="#br0">1 0 6728</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02.962"/>
    </inkml:context>
    <inkml:brush xml:id="br0">
      <inkml:brushProperty name="width" value="0.025" units="cm"/>
      <inkml:brushProperty name="height" value="0.025" units="cm"/>
    </inkml:brush>
  </inkml:definitions>
  <inkml:trace contextRef="#ctx0" brushRef="#br0">1 0 6192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36.927"/>
    </inkml:context>
    <inkml:brush xml:id="br0">
      <inkml:brushProperty name="width" value="0.025" units="cm"/>
      <inkml:brushProperty name="height" value="0.025" units="cm"/>
    </inkml:brush>
  </inkml:definitions>
  <inkml:trace contextRef="#ctx0" brushRef="#br0">0 1 728</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03.333"/>
    </inkml:context>
    <inkml:brush xml:id="br0">
      <inkml:brushProperty name="width" value="0.025" units="cm"/>
      <inkml:brushProperty name="height" value="0.025" units="cm"/>
    </inkml:brush>
  </inkml:definitions>
  <inkml:trace contextRef="#ctx0" brushRef="#br0">1 1 728</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03.661"/>
    </inkml:context>
    <inkml:brush xml:id="br0">
      <inkml:brushProperty name="width" value="0.025" units="cm"/>
      <inkml:brushProperty name="height" value="0.025" units="cm"/>
    </inkml:brush>
  </inkml:definitions>
  <inkml:trace contextRef="#ctx0" brushRef="#br0">1 0 10936</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04.025"/>
    </inkml:context>
    <inkml:brush xml:id="br0">
      <inkml:brushProperty name="width" value="0.025" units="cm"/>
      <inkml:brushProperty name="height" value="0.025" units="cm"/>
    </inkml:brush>
  </inkml:definitions>
  <inkml:trace contextRef="#ctx0" brushRef="#br0">0 0 4488</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04.458"/>
    </inkml:context>
    <inkml:brush xml:id="br0">
      <inkml:brushProperty name="width" value="0.025" units="cm"/>
      <inkml:brushProperty name="height" value="0.025" units="cm"/>
    </inkml:brush>
  </inkml:definitions>
  <inkml:trace contextRef="#ctx0" brushRef="#br0">0 0 5560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04.978"/>
    </inkml:context>
    <inkml:brush xml:id="br0">
      <inkml:brushProperty name="width" value="0.025" units="cm"/>
      <inkml:brushProperty name="height" value="0.025" units="cm"/>
    </inkml:brush>
  </inkml:definitions>
  <inkml:trace contextRef="#ctx0" brushRef="#br0">0 0 4664</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05.315"/>
    </inkml:context>
    <inkml:brush xml:id="br0">
      <inkml:brushProperty name="width" value="0.025" units="cm"/>
      <inkml:brushProperty name="height" value="0.025" units="cm"/>
    </inkml:brush>
  </inkml:definitions>
  <inkml:trace contextRef="#ctx0" brushRef="#br0">0 1 11656</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05.674"/>
    </inkml:context>
    <inkml:brush xml:id="br0">
      <inkml:brushProperty name="width" value="0.025" units="cm"/>
      <inkml:brushProperty name="height" value="0.025" units="cm"/>
    </inkml:brush>
  </inkml:definitions>
  <inkml:trace contextRef="#ctx0" brushRef="#br0">1 1 728</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06.269"/>
    </inkml:context>
    <inkml:brush xml:id="br0">
      <inkml:brushProperty name="width" value="0.025" units="cm"/>
      <inkml:brushProperty name="height" value="0.025" units="cm"/>
    </inkml:brush>
  </inkml:definitions>
  <inkml:trace contextRef="#ctx0" brushRef="#br0">0 1 728</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06.776"/>
    </inkml:context>
    <inkml:brush xml:id="br0">
      <inkml:brushProperty name="width" value="0.025" units="cm"/>
      <inkml:brushProperty name="height" value="0.025" units="cm"/>
    </inkml:brush>
  </inkml:definitions>
  <inkml:trace contextRef="#ctx0" brushRef="#br0">0 1 11296</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07.335"/>
    </inkml:context>
    <inkml:brush xml:id="br0">
      <inkml:brushProperty name="width" value="0.025" units="cm"/>
      <inkml:brushProperty name="height" value="0.025" units="cm"/>
    </inkml:brush>
  </inkml:definitions>
  <inkml:trace contextRef="#ctx0" brushRef="#br0">0 1 11120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37.276"/>
    </inkml:context>
    <inkml:brush xml:id="br0">
      <inkml:brushProperty name="width" value="0.025" units="cm"/>
      <inkml:brushProperty name="height" value="0.025" units="cm"/>
    </inkml:brush>
  </inkml:definitions>
  <inkml:trace contextRef="#ctx0" brushRef="#br0">0 0 10040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07.757"/>
    </inkml:context>
    <inkml:brush xml:id="br0">
      <inkml:brushProperty name="width" value="0.025" units="cm"/>
      <inkml:brushProperty name="height" value="0.025" units="cm"/>
    </inkml:brush>
  </inkml:definitions>
  <inkml:trace contextRef="#ctx0" brushRef="#br0">1 0 6904</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08.108"/>
    </inkml:context>
    <inkml:brush xml:id="br0">
      <inkml:brushProperty name="width" value="0.025" units="cm"/>
      <inkml:brushProperty name="height" value="0.025" units="cm"/>
    </inkml:brush>
  </inkml:definitions>
  <inkml:trace contextRef="#ctx0" brushRef="#br0">1 0 1624</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08.577"/>
    </inkml:context>
    <inkml:brush xml:id="br0">
      <inkml:brushProperty name="width" value="0.025" units="cm"/>
      <inkml:brushProperty name="height" value="0.025" units="cm"/>
    </inkml:brush>
  </inkml:definitions>
  <inkml:trace contextRef="#ctx0" brushRef="#br0">1 1 728</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09.120"/>
    </inkml:context>
    <inkml:brush xml:id="br0">
      <inkml:brushProperty name="width" value="0.025" units="cm"/>
      <inkml:brushProperty name="height" value="0.025" units="cm"/>
    </inkml:brush>
  </inkml:definitions>
  <inkml:trace contextRef="#ctx0" brushRef="#br0">0 0 8968</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09.481"/>
    </inkml:context>
    <inkml:brush xml:id="br0">
      <inkml:brushProperty name="width" value="0.025" units="cm"/>
      <inkml:brushProperty name="height" value="0.025" units="cm"/>
    </inkml:brush>
  </inkml:definitions>
  <inkml:trace contextRef="#ctx0" brushRef="#br0">1 1 728</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09.930"/>
    </inkml:context>
    <inkml:brush xml:id="br0">
      <inkml:brushProperty name="width" value="0.025" units="cm"/>
      <inkml:brushProperty name="height" value="0.025" units="cm"/>
    </inkml:brush>
  </inkml:definitions>
  <inkml:trace contextRef="#ctx0" brushRef="#br0">1 1 728</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10.259"/>
    </inkml:context>
    <inkml:brush xml:id="br0">
      <inkml:brushProperty name="width" value="0.025" units="cm"/>
      <inkml:brushProperty name="height" value="0.025" units="cm"/>
    </inkml:brush>
  </inkml:definitions>
  <inkml:trace contextRef="#ctx0" brushRef="#br0">0 0 10936</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10.600"/>
    </inkml:context>
    <inkml:brush xml:id="br0">
      <inkml:brushProperty name="width" value="0.025" units="cm"/>
      <inkml:brushProperty name="height" value="0.025" units="cm"/>
    </inkml:brush>
  </inkml:definitions>
  <inkml:trace contextRef="#ctx0" brushRef="#br0">1 0 728</inkml:trace>
  <inkml:trace contextRef="#ctx0" brushRef="#br0" timeOffset="1">936 62 12192</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10.937"/>
    </inkml:context>
    <inkml:brush xml:id="br0">
      <inkml:brushProperty name="width" value="0.025" units="cm"/>
      <inkml:brushProperty name="height" value="0.025" units="cm"/>
    </inkml:brush>
  </inkml:definitions>
  <inkml:trace contextRef="#ctx0" brushRef="#br0">0 0 728</inkml:trace>
  <inkml:trace contextRef="#ctx0" brushRef="#br0" timeOffset="1">977 41 10584</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11.650"/>
    </inkml:context>
    <inkml:brush xml:id="br0">
      <inkml:brushProperty name="width" value="0.025" units="cm"/>
      <inkml:brushProperty name="height" value="0.025" units="cm"/>
    </inkml:brush>
  </inkml:definitions>
  <inkml:trace contextRef="#ctx0" brushRef="#br0">1 1 728</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37.620"/>
    </inkml:context>
    <inkml:brush xml:id="br0">
      <inkml:brushProperty name="width" value="0.025" units="cm"/>
      <inkml:brushProperty name="height" value="0.025" units="cm"/>
    </inkml:brush>
  </inkml:definitions>
  <inkml:trace contextRef="#ctx0" brushRef="#br0">1 1 7264</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12.098"/>
    </inkml:context>
    <inkml:brush xml:id="br0">
      <inkml:brushProperty name="width" value="0.025" units="cm"/>
      <inkml:brushProperty name="height" value="0.025" units="cm"/>
    </inkml:brush>
  </inkml:definitions>
  <inkml:trace contextRef="#ctx0" brushRef="#br0">0 1 728</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7:12.445"/>
    </inkml:context>
    <inkml:brush xml:id="br0">
      <inkml:brushProperty name="width" value="0.025" units="cm"/>
      <inkml:brushProperty name="height" value="0.025" units="cm"/>
    </inkml:brush>
  </inkml:definitions>
  <inkml:trace contextRef="#ctx0" brushRef="#br0">1 0 8696</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9:06.055"/>
    </inkml:context>
    <inkml:brush xml:id="br0">
      <inkml:brushProperty name="width" value="0.025" units="cm"/>
      <inkml:brushProperty name="height" value="0.025" units="cm"/>
    </inkml:brush>
  </inkml:definitions>
  <inkml:trace contextRef="#ctx0" brushRef="#br0">0 1 728</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9:06.626"/>
    </inkml:context>
    <inkml:brush xml:id="br0">
      <inkml:brushProperty name="width" value="0.025" units="cm"/>
      <inkml:brushProperty name="height" value="0.025" units="cm"/>
    </inkml:brush>
  </inkml:definitions>
  <inkml:trace contextRef="#ctx0" brushRef="#br0">1 0 728</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9:06.977"/>
    </inkml:context>
    <inkml:brush xml:id="br0">
      <inkml:brushProperty name="width" value="0.025" units="cm"/>
      <inkml:brushProperty name="height" value="0.025" units="cm"/>
    </inkml:brush>
  </inkml:definitions>
  <inkml:trace contextRef="#ctx0" brushRef="#br0">0 1 7448</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9:07.309"/>
    </inkml:context>
    <inkml:brush xml:id="br0">
      <inkml:brushProperty name="width" value="0.025" units="cm"/>
      <inkml:brushProperty name="height" value="0.025" units="cm"/>
    </inkml:brush>
  </inkml:definitions>
  <inkml:trace contextRef="#ctx0" brushRef="#br0">1 0 6728</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9:07.644"/>
    </inkml:context>
    <inkml:brush xml:id="br0">
      <inkml:brushProperty name="width" value="0.025" units="cm"/>
      <inkml:brushProperty name="height" value="0.025" units="cm"/>
    </inkml:brush>
  </inkml:definitions>
  <inkml:trace contextRef="#ctx0" brushRef="#br0">1 0 4400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9:07.976"/>
    </inkml:context>
    <inkml:brush xml:id="br0">
      <inkml:brushProperty name="width" value="0.025" units="cm"/>
      <inkml:brushProperty name="height" value="0.025" units="cm"/>
    </inkml:brush>
  </inkml:definitions>
  <inkml:trace contextRef="#ctx0" brushRef="#br0">0 0 9240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9:08.506"/>
    </inkml:context>
    <inkml:brush xml:id="br0">
      <inkml:brushProperty name="width" value="0.025" units="cm"/>
      <inkml:brushProperty name="height" value="0.025" units="cm"/>
    </inkml:brush>
  </inkml:definitions>
  <inkml:trace contextRef="#ctx0" brushRef="#br0">0 0 8608</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9:08.876"/>
    </inkml:context>
    <inkml:brush xml:id="br0">
      <inkml:brushProperty name="width" value="0.025" units="cm"/>
      <inkml:brushProperty name="height" value="0.025" units="cm"/>
    </inkml:brush>
  </inkml:definitions>
  <inkml:trace contextRef="#ctx0" brushRef="#br0">0 1 1976</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37.971"/>
    </inkml:context>
    <inkml:brush xml:id="br0">
      <inkml:brushProperty name="width" value="0.025" units="cm"/>
      <inkml:brushProperty name="height" value="0.025" units="cm"/>
    </inkml:brush>
  </inkml:definitions>
  <inkml:trace contextRef="#ctx0" brushRef="#br0">0 1 2248</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9:09.247"/>
    </inkml:context>
    <inkml:brush xml:id="br0">
      <inkml:brushProperty name="width" value="0.025" units="cm"/>
      <inkml:brushProperty name="height" value="0.025" units="cm"/>
    </inkml:brush>
  </inkml:definitions>
  <inkml:trace contextRef="#ctx0" brushRef="#br0">1 0 5472</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9:09.767"/>
    </inkml:context>
    <inkml:brush xml:id="br0">
      <inkml:brushProperty name="width" value="0.025" units="cm"/>
      <inkml:brushProperty name="height" value="0.025" units="cm"/>
    </inkml:brush>
  </inkml:definitions>
  <inkml:trace contextRef="#ctx0" brushRef="#br0">1 1 728</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9:10.291"/>
    </inkml:context>
    <inkml:brush xml:id="br0">
      <inkml:brushProperty name="width" value="0.025" units="cm"/>
      <inkml:brushProperty name="height" value="0.025" units="cm"/>
    </inkml:brush>
  </inkml:definitions>
  <inkml:trace contextRef="#ctx0" brushRef="#br0">0 1 6368</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9:10.666"/>
    </inkml:context>
    <inkml:brush xml:id="br0">
      <inkml:brushProperty name="width" value="0.025" units="cm"/>
      <inkml:brushProperty name="height" value="0.025" units="cm"/>
    </inkml:brush>
  </inkml:definitions>
  <inkml:trace contextRef="#ctx0" brushRef="#br0">1 1 5472</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9:11.118"/>
    </inkml:context>
    <inkml:brush xml:id="br0">
      <inkml:brushProperty name="width" value="0.025" units="cm"/>
      <inkml:brushProperty name="height" value="0.025" units="cm"/>
    </inkml:brush>
  </inkml:definitions>
  <inkml:trace contextRef="#ctx0" brushRef="#br0">1 1 728</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9:11.450"/>
    </inkml:context>
    <inkml:brush xml:id="br0">
      <inkml:brushProperty name="width" value="0.025" units="cm"/>
      <inkml:brushProperty name="height" value="0.025" units="cm"/>
    </inkml:brush>
  </inkml:definitions>
  <inkml:trace contextRef="#ctx0" brushRef="#br0">0 0 9504</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9:11.806"/>
    </inkml:context>
    <inkml:brush xml:id="br0">
      <inkml:brushProperty name="width" value="0.025" units="cm"/>
      <inkml:brushProperty name="height" value="0.025" units="cm"/>
    </inkml:brush>
  </inkml:definitions>
  <inkml:trace contextRef="#ctx0" brushRef="#br0">333 0 728</inkml:trace>
  <inkml:trace contextRef="#ctx0" brushRef="#br0" timeOffset="1">1 86 11120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9:12.164"/>
    </inkml:context>
    <inkml:brush xml:id="br0">
      <inkml:brushProperty name="width" value="0.025" units="cm"/>
      <inkml:brushProperty name="height" value="0.025" units="cm"/>
    </inkml:brush>
  </inkml:definitions>
  <inkml:trace contextRef="#ctx0" brushRef="#br0">1 1 2968</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59:12.501"/>
    </inkml:context>
    <inkml:brush xml:id="br0">
      <inkml:brushProperty name="width" value="0.025" units="cm"/>
      <inkml:brushProperty name="height" value="0.025" units="cm"/>
    </inkml:brush>
  </inkml:definitions>
  <inkml:trace contextRef="#ctx0" brushRef="#br0">0 1 6640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04.707"/>
    </inkml:context>
    <inkml:brush xml:id="br0">
      <inkml:brushProperty name="width" value="0.025" units="cm"/>
      <inkml:brushProperty name="height" value="0.025" units="cm"/>
    </inkml:brush>
  </inkml:definitions>
  <inkml:trace contextRef="#ctx0" brushRef="#br0">0 1 728</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38.869"/>
    </inkml:context>
    <inkml:brush xml:id="br0">
      <inkml:brushProperty name="width" value="0.025" units="cm"/>
      <inkml:brushProperty name="height" value="0.025" units="cm"/>
    </inkml:brush>
  </inkml:definitions>
  <inkml:trace contextRef="#ctx0" brushRef="#br0">1 1 728</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05.053"/>
    </inkml:context>
    <inkml:brush xml:id="br0">
      <inkml:brushProperty name="width" value="0.025" units="cm"/>
      <inkml:brushProperty name="height" value="0.025" units="cm"/>
    </inkml:brush>
  </inkml:definitions>
  <inkml:trace contextRef="#ctx0" brushRef="#br0">1 0 2336</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05.385"/>
    </inkml:context>
    <inkml:brush xml:id="br0">
      <inkml:brushProperty name="width" value="0.025" units="cm"/>
      <inkml:brushProperty name="height" value="0.025" units="cm"/>
    </inkml:brush>
  </inkml:definitions>
  <inkml:trace contextRef="#ctx0" brushRef="#br0">0 0 12912</inkml:trace>
  <inkml:trace contextRef="#ctx0" brushRef="#br0" timeOffset="1">2604 148 4664</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05.975"/>
    </inkml:context>
    <inkml:brush xml:id="br0">
      <inkml:brushProperty name="width" value="0.025" units="cm"/>
      <inkml:brushProperty name="height" value="0.025" units="cm"/>
    </inkml:brush>
  </inkml:definitions>
  <inkml:trace contextRef="#ctx0" brushRef="#br0">0 1 5112</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06.345"/>
    </inkml:context>
    <inkml:brush xml:id="br0">
      <inkml:brushProperty name="width" value="0.025" units="cm"/>
      <inkml:brushProperty name="height" value="0.025" units="cm"/>
    </inkml:brush>
  </inkml:definitions>
  <inkml:trace contextRef="#ctx0" brushRef="#br0">0 0 728</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06.674"/>
    </inkml:context>
    <inkml:brush xml:id="br0">
      <inkml:brushProperty name="width" value="0.025" units="cm"/>
      <inkml:brushProperty name="height" value="0.025" units="cm"/>
    </inkml:brush>
  </inkml:definitions>
  <inkml:trace contextRef="#ctx0" brushRef="#br0">1 0 10400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07.020"/>
    </inkml:context>
    <inkml:brush xml:id="br0">
      <inkml:brushProperty name="width" value="0.025" units="cm"/>
      <inkml:brushProperty name="height" value="0.025" units="cm"/>
    </inkml:brush>
  </inkml:definitions>
  <inkml:trace contextRef="#ctx0" brushRef="#br0">0 1 7264</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07.360"/>
    </inkml:context>
    <inkml:brush xml:id="br0">
      <inkml:brushProperty name="width" value="0.025" units="cm"/>
      <inkml:brushProperty name="height" value="0.025" units="cm"/>
    </inkml:brush>
  </inkml:definitions>
  <inkml:trace contextRef="#ctx0" brushRef="#br0">0 0 9776</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07.731"/>
    </inkml:context>
    <inkml:brush xml:id="br0">
      <inkml:brushProperty name="width" value="0.025" units="cm"/>
      <inkml:brushProperty name="height" value="0.025" units="cm"/>
    </inkml:brush>
  </inkml:definitions>
  <inkml:trace contextRef="#ctx0" brushRef="#br0">1 0 2696</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08.138"/>
    </inkml:context>
    <inkml:brush xml:id="br0">
      <inkml:brushProperty name="width" value="0.025" units="cm"/>
      <inkml:brushProperty name="height" value="0.025" units="cm"/>
    </inkml:brush>
  </inkml:definitions>
  <inkml:trace contextRef="#ctx0" brushRef="#br0">0 1 728</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08.472"/>
    </inkml:context>
    <inkml:brush xml:id="br0">
      <inkml:brushProperty name="width" value="0.025" units="cm"/>
      <inkml:brushProperty name="height" value="0.025" units="cm"/>
    </inkml:brush>
  </inkml:definitions>
  <inkml:trace contextRef="#ctx0" brushRef="#br0">1 0 9864</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39.318"/>
    </inkml:context>
    <inkml:brush xml:id="br0">
      <inkml:brushProperty name="width" value="0.025" units="cm"/>
      <inkml:brushProperty name="height" value="0.025" units="cm"/>
    </inkml:brush>
  </inkml:definitions>
  <inkml:trace contextRef="#ctx0" brushRef="#br0">0 1 728</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08.817"/>
    </inkml:context>
    <inkml:brush xml:id="br0">
      <inkml:brushProperty name="width" value="0.025" units="cm"/>
      <inkml:brushProperty name="height" value="0.025" units="cm"/>
    </inkml:brush>
  </inkml:definitions>
  <inkml:trace contextRef="#ctx0" brushRef="#br0">1 0 728</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09.162"/>
    </inkml:context>
    <inkml:brush xml:id="br0">
      <inkml:brushProperty name="width" value="0.025" units="cm"/>
      <inkml:brushProperty name="height" value="0.025" units="cm"/>
    </inkml:brush>
  </inkml:definitions>
  <inkml:trace contextRef="#ctx0" brushRef="#br0">0 1 9952</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09.505"/>
    </inkml:context>
    <inkml:brush xml:id="br0">
      <inkml:brushProperty name="width" value="0.025" units="cm"/>
      <inkml:brushProperty name="height" value="0.025" units="cm"/>
    </inkml:brush>
  </inkml:definitions>
  <inkml:trace contextRef="#ctx0" brushRef="#br0">0 1 728</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10.021"/>
    </inkml:context>
    <inkml:brush xml:id="br0">
      <inkml:brushProperty name="width" value="0.025" units="cm"/>
      <inkml:brushProperty name="height" value="0.025" units="cm"/>
    </inkml:brush>
  </inkml:definitions>
  <inkml:trace contextRef="#ctx0" brushRef="#br0">0 1 6456</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10.468"/>
    </inkml:context>
    <inkml:brush xml:id="br0">
      <inkml:brushProperty name="width" value="0.025" units="cm"/>
      <inkml:brushProperty name="height" value="0.025" units="cm"/>
    </inkml:brush>
  </inkml:definitions>
  <inkml:trace contextRef="#ctx0" brushRef="#br0">0 0 4040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10.803"/>
    </inkml:context>
    <inkml:brush xml:id="br0">
      <inkml:brushProperty name="width" value="0.025" units="cm"/>
      <inkml:brushProperty name="height" value="0.025" units="cm"/>
    </inkml:brush>
  </inkml:definitions>
  <inkml:trace contextRef="#ctx0" brushRef="#br0">1 51 9416</inkml:trace>
  <inkml:trace contextRef="#ctx0" brushRef="#br0" timeOffset="1">877 1 8072</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11.142"/>
    </inkml:context>
    <inkml:brush xml:id="br0">
      <inkml:brushProperty name="width" value="0.025" units="cm"/>
      <inkml:brushProperty name="height" value="0.025" units="cm"/>
    </inkml:brush>
  </inkml:definitions>
  <inkml:trace contextRef="#ctx0" brushRef="#br0">0 1 728</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11.588"/>
    </inkml:context>
    <inkml:brush xml:id="br0">
      <inkml:brushProperty name="width" value="0.025" units="cm"/>
      <inkml:brushProperty name="height" value="0.025" units="cm"/>
    </inkml:brush>
  </inkml:definitions>
  <inkml:trace contextRef="#ctx0" brushRef="#br0">0 1 6904</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12.636"/>
    </inkml:context>
    <inkml:brush xml:id="br0">
      <inkml:brushProperty name="width" value="0.025" units="cm"/>
      <inkml:brushProperty name="height" value="0.025" units="cm"/>
    </inkml:brush>
  </inkml:definitions>
  <inkml:trace contextRef="#ctx0" brushRef="#br0">1 1 728</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13.087"/>
    </inkml:context>
    <inkml:brush xml:id="br0">
      <inkml:brushProperty name="width" value="0.025" units="cm"/>
      <inkml:brushProperty name="height" value="0.025" units="cm"/>
    </inkml:brush>
  </inkml:definitions>
  <inkml:trace contextRef="#ctx0" brushRef="#br0">1 1 728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32.369"/>
    </inkml:context>
    <inkml:brush xml:id="br0">
      <inkml:brushProperty name="width" value="0.025" units="cm"/>
      <inkml:brushProperty name="height" value="0.025" units="cm"/>
    </inkml:brush>
  </inkml:definitions>
  <inkml:trace contextRef="#ctx0" brushRef="#br0">0 1 4216</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38.496"/>
    </inkml:context>
    <inkml:brush xml:id="br0">
      <inkml:brushProperty name="width" value="0.025" units="cm"/>
      <inkml:brushProperty name="height" value="0.025" units="cm"/>
    </inkml:brush>
  </inkml:definitions>
  <inkml:trace contextRef="#ctx0" brushRef="#br0">0 0 6104</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13.462"/>
    </inkml:context>
    <inkml:brush xml:id="br0">
      <inkml:brushProperty name="width" value="0.025" units="cm"/>
      <inkml:brushProperty name="height" value="0.025" units="cm"/>
    </inkml:brush>
  </inkml:definitions>
  <inkml:trace contextRef="#ctx0" brushRef="#br0">1 0 6640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13.999"/>
    </inkml:context>
    <inkml:brush xml:id="br0">
      <inkml:brushProperty name="width" value="0.025" units="cm"/>
      <inkml:brushProperty name="height" value="0.025" units="cm"/>
    </inkml:brush>
  </inkml:definitions>
  <inkml:trace contextRef="#ctx0" brushRef="#br0">0 1 7088</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14.518"/>
    </inkml:context>
    <inkml:brush xml:id="br0">
      <inkml:brushProperty name="width" value="0.025" units="cm"/>
      <inkml:brushProperty name="height" value="0.025" units="cm"/>
    </inkml:brush>
  </inkml:definitions>
  <inkml:trace contextRef="#ctx0" brushRef="#br0">1 0 9504</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14.888"/>
    </inkml:context>
    <inkml:brush xml:id="br0">
      <inkml:brushProperty name="width" value="0.025" units="cm"/>
      <inkml:brushProperty name="height" value="0.025" units="cm"/>
    </inkml:brush>
  </inkml:definitions>
  <inkml:trace contextRef="#ctx0" brushRef="#br0">0 0 6008</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15.259"/>
    </inkml:context>
    <inkml:brush xml:id="br0">
      <inkml:brushProperty name="width" value="0.025" units="cm"/>
      <inkml:brushProperty name="height" value="0.025" units="cm"/>
    </inkml:brush>
  </inkml:definitions>
  <inkml:trace contextRef="#ctx0" brushRef="#br0">0 0 728</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15.788"/>
    </inkml:context>
    <inkml:brush xml:id="br0">
      <inkml:brushProperty name="width" value="0.025" units="cm"/>
      <inkml:brushProperty name="height" value="0.025" units="cm"/>
    </inkml:brush>
  </inkml:definitions>
  <inkml:trace contextRef="#ctx0" brushRef="#br0">0 0 5832</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16.308"/>
    </inkml:context>
    <inkml:brush xml:id="br0">
      <inkml:brushProperty name="width" value="0.025" units="cm"/>
      <inkml:brushProperty name="height" value="0.025" units="cm"/>
    </inkml:brush>
  </inkml:definitions>
  <inkml:trace contextRef="#ctx0" brushRef="#br0">0 1 10936</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16.688"/>
    </inkml:context>
    <inkml:brush xml:id="br0">
      <inkml:brushProperty name="width" value="0.025" units="cm"/>
      <inkml:brushProperty name="height" value="0.025" units="cm"/>
    </inkml:brush>
  </inkml:definitions>
  <inkml:trace contextRef="#ctx0" brushRef="#br0">1 1 10136</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17.139"/>
    </inkml:context>
    <inkml:brush xml:id="br0">
      <inkml:brushProperty name="width" value="0.025" units="cm"/>
      <inkml:brushProperty name="height" value="0.025" units="cm"/>
    </inkml:brush>
  </inkml:definitions>
  <inkml:trace contextRef="#ctx0" brushRef="#br0">1 0 728</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17.503"/>
    </inkml:context>
    <inkml:brush xml:id="br0">
      <inkml:brushProperty name="width" value="0.025" units="cm"/>
      <inkml:brushProperty name="height" value="0.025" units="cm"/>
    </inkml:brush>
  </inkml:definitions>
  <inkml:trace contextRef="#ctx0" brushRef="#br0">0 1 10312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39.661"/>
    </inkml:context>
    <inkml:brush xml:id="br0">
      <inkml:brushProperty name="width" value="0.025" units="cm"/>
      <inkml:brushProperty name="height" value="0.025" units="cm"/>
    </inkml:brush>
  </inkml:definitions>
  <inkml:trace contextRef="#ctx0" brushRef="#br0">0 0 8072</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17.841"/>
    </inkml:context>
    <inkml:brush xml:id="br0">
      <inkml:brushProperty name="width" value="0.025" units="cm"/>
      <inkml:brushProperty name="height" value="0.025" units="cm"/>
    </inkml:brush>
  </inkml:definitions>
  <inkml:trace contextRef="#ctx0" brushRef="#br0">0 1 9240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18.191"/>
    </inkml:context>
    <inkml:brush xml:id="br0">
      <inkml:brushProperty name="width" value="0.025" units="cm"/>
      <inkml:brushProperty name="height" value="0.025" units="cm"/>
    </inkml:brush>
  </inkml:definitions>
  <inkml:trace contextRef="#ctx0" brushRef="#br0">1 1 728</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18.523"/>
    </inkml:context>
    <inkml:brush xml:id="br0">
      <inkml:brushProperty name="width" value="0.025" units="cm"/>
      <inkml:brushProperty name="height" value="0.025" units="cm"/>
    </inkml:brush>
  </inkml:definitions>
  <inkml:trace contextRef="#ctx0" brushRef="#br0">0 0 728</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19.385"/>
    </inkml:context>
    <inkml:brush xml:id="br0">
      <inkml:brushProperty name="width" value="0.025" units="cm"/>
      <inkml:brushProperty name="height" value="0.025" units="cm"/>
    </inkml:brush>
  </inkml:definitions>
  <inkml:trace contextRef="#ctx0" brushRef="#br0">1 0 8880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19.773"/>
    </inkml:context>
    <inkml:brush xml:id="br0">
      <inkml:brushProperty name="width" value="0.025" units="cm"/>
      <inkml:brushProperty name="height" value="0.025" units="cm"/>
    </inkml:brush>
  </inkml:definitions>
  <inkml:trace contextRef="#ctx0" brushRef="#br0">0 0 2968</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20.281"/>
    </inkml:context>
    <inkml:brush xml:id="br0">
      <inkml:brushProperty name="width" value="0.025" units="cm"/>
      <inkml:brushProperty name="height" value="0.025" units="cm"/>
    </inkml:brush>
  </inkml:definitions>
  <inkml:trace contextRef="#ctx0" brushRef="#br0">0 0 6192</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20.822"/>
    </inkml:context>
    <inkml:brush xml:id="br0">
      <inkml:brushProperty name="width" value="0.025" units="cm"/>
      <inkml:brushProperty name="height" value="0.025" units="cm"/>
    </inkml:brush>
  </inkml:definitions>
  <inkml:trace contextRef="#ctx0" brushRef="#br0">1 1 728</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21.181"/>
    </inkml:context>
    <inkml:brush xml:id="br0">
      <inkml:brushProperty name="width" value="0.025" units="cm"/>
      <inkml:brushProperty name="height" value="0.025" units="cm"/>
    </inkml:brush>
  </inkml:definitions>
  <inkml:trace contextRef="#ctx0" brushRef="#br0">0 1 7712</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21.630"/>
    </inkml:context>
    <inkml:brush xml:id="br0">
      <inkml:brushProperty name="width" value="0.025" units="cm"/>
      <inkml:brushProperty name="height" value="0.025" units="cm"/>
    </inkml:brush>
  </inkml:definitions>
  <inkml:trace contextRef="#ctx0" brushRef="#br0">0 1 728</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0:21.979"/>
    </inkml:context>
    <inkml:brush xml:id="br0">
      <inkml:brushProperty name="width" value="0.025" units="cm"/>
      <inkml:brushProperty name="height" value="0.025" units="cm"/>
    </inkml:brush>
  </inkml:definitions>
  <inkml:trace contextRef="#ctx0" brushRef="#br0">1 1 9776</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40.001"/>
    </inkml:context>
    <inkml:brush xml:id="br0">
      <inkml:brushProperty name="width" value="0.025" units="cm"/>
      <inkml:brushProperty name="height" value="0.025" units="cm"/>
    </inkml:brush>
  </inkml:definitions>
  <inkml:trace contextRef="#ctx0" brushRef="#br0">1 1 728</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1:01.391"/>
    </inkml:context>
    <inkml:brush xml:id="br0">
      <inkml:brushProperty name="width" value="0.025" units="cm"/>
      <inkml:brushProperty name="height" value="0.025" units="cm"/>
    </inkml:brush>
  </inkml:definitions>
  <inkml:trace contextRef="#ctx0" brushRef="#br0">1 0 12552</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1:01.768"/>
    </inkml:context>
    <inkml:brush xml:id="br0">
      <inkml:brushProperty name="width" value="0.025" units="cm"/>
      <inkml:brushProperty name="height" value="0.025" units="cm"/>
    </inkml:brush>
  </inkml:definitions>
  <inkml:trace contextRef="#ctx0" brushRef="#br0">1 0 8520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1:02.101"/>
    </inkml:context>
    <inkml:brush xml:id="br0">
      <inkml:brushProperty name="width" value="0.025" units="cm"/>
      <inkml:brushProperty name="height" value="0.025" units="cm"/>
    </inkml:brush>
  </inkml:definitions>
  <inkml:trace contextRef="#ctx0" brushRef="#br0">0 1 13272</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1:02.659"/>
    </inkml:context>
    <inkml:brush xml:id="br0">
      <inkml:brushProperty name="width" value="0.025" units="cm"/>
      <inkml:brushProperty name="height" value="0.025" units="cm"/>
    </inkml:brush>
  </inkml:definitions>
  <inkml:trace contextRef="#ctx0" brushRef="#br0">1 1 6552</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1:03.181"/>
    </inkml:context>
    <inkml:brush xml:id="br0">
      <inkml:brushProperty name="width" value="0.025" units="cm"/>
      <inkml:brushProperty name="height" value="0.025" units="cm"/>
    </inkml:brush>
  </inkml:definitions>
  <inkml:trace contextRef="#ctx0" brushRef="#br0">1 1 8880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1:03.568"/>
    </inkml:context>
    <inkml:brush xml:id="br0">
      <inkml:brushProperty name="width" value="0.025" units="cm"/>
      <inkml:brushProperty name="height" value="0.025" units="cm"/>
    </inkml:brush>
  </inkml:definitions>
  <inkml:trace contextRef="#ctx0" brushRef="#br0">1 0 728</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1:04.021"/>
    </inkml:context>
    <inkml:brush xml:id="br0">
      <inkml:brushProperty name="width" value="0.025" units="cm"/>
      <inkml:brushProperty name="height" value="0.025" units="cm"/>
    </inkml:brush>
  </inkml:definitions>
  <inkml:trace contextRef="#ctx0" brushRef="#br0">0 0 728</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1:04.355"/>
    </inkml:context>
    <inkml:brush xml:id="br0">
      <inkml:brushProperty name="width" value="0.025" units="cm"/>
      <inkml:brushProperty name="height" value="0.025" units="cm"/>
    </inkml:brush>
  </inkml:definitions>
  <inkml:trace contextRef="#ctx0" brushRef="#br0">1 0 10400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1:04.689"/>
    </inkml:context>
    <inkml:brush xml:id="br0">
      <inkml:brushProperty name="width" value="0.025" units="cm"/>
      <inkml:brushProperty name="height" value="0.025" units="cm"/>
    </inkml:brush>
  </inkml:definitions>
  <inkml:trace contextRef="#ctx0" brushRef="#br0">1 0 5832</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1:05.035"/>
    </inkml:context>
    <inkml:brush xml:id="br0">
      <inkml:brushProperty name="width" value="0.025" units="cm"/>
      <inkml:brushProperty name="height" value="0.025" units="cm"/>
    </inkml:brush>
  </inkml:definitions>
  <inkml:trace contextRef="#ctx0" brushRef="#br0">0 0 8880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40.352"/>
    </inkml:context>
    <inkml:brush xml:id="br0">
      <inkml:brushProperty name="width" value="0.025" units="cm"/>
      <inkml:brushProperty name="height" value="0.025" units="cm"/>
    </inkml:brush>
  </inkml:definitions>
  <inkml:trace contextRef="#ctx0" brushRef="#br0">1 0 5920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1:05.380"/>
    </inkml:context>
    <inkml:brush xml:id="br0">
      <inkml:brushProperty name="width" value="0.025" units="cm"/>
      <inkml:brushProperty name="height" value="0.025" units="cm"/>
    </inkml:brush>
  </inkml:definitions>
  <inkml:trace contextRef="#ctx0" brushRef="#br0">0 1 728</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2:13.600"/>
    </inkml:context>
    <inkml:brush xml:id="br0">
      <inkml:brushProperty name="width" value="0.025" units="cm"/>
      <inkml:brushProperty name="height" value="0.025" units="cm"/>
    </inkml:brush>
  </inkml:definitions>
  <inkml:trace contextRef="#ctx0" brushRef="#br0">1 0 8520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3:12.726"/>
    </inkml:context>
    <inkml:brush xml:id="br0">
      <inkml:brushProperty name="width" value="0.025" units="cm"/>
      <inkml:brushProperty name="height" value="0.025" units="cm"/>
    </inkml:brush>
  </inkml:definitions>
  <inkml:trace contextRef="#ctx0" brushRef="#br0">1 1 5560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3:13.830"/>
    </inkml:context>
    <inkml:brush xml:id="br0">
      <inkml:brushProperty name="width" value="0.025" units="cm"/>
      <inkml:brushProperty name="height" value="0.025" units="cm"/>
    </inkml:brush>
  </inkml:definitions>
  <inkml:trace contextRef="#ctx0" brushRef="#br0">1 1 9328</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3:14.209"/>
    </inkml:context>
    <inkml:brush xml:id="br0">
      <inkml:brushProperty name="width" value="0.025" units="cm"/>
      <inkml:brushProperty name="height" value="0.025" units="cm"/>
    </inkml:brush>
  </inkml:definitions>
  <inkml:trace contextRef="#ctx0" brushRef="#br0">0 1 6728</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3:14.658"/>
    </inkml:context>
    <inkml:brush xml:id="br0">
      <inkml:brushProperty name="width" value="0.025" units="cm"/>
      <inkml:brushProperty name="height" value="0.025" units="cm"/>
    </inkml:brush>
  </inkml:definitions>
  <inkml:trace contextRef="#ctx0" brushRef="#br0">1 1 728</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3:14.989"/>
    </inkml:context>
    <inkml:brush xml:id="br0">
      <inkml:brushProperty name="width" value="0.025" units="cm"/>
      <inkml:brushProperty name="height" value="0.025" units="cm"/>
    </inkml:brush>
  </inkml:definitions>
  <inkml:trace contextRef="#ctx0" brushRef="#br0">0 0 10312</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3:15.351"/>
    </inkml:context>
    <inkml:brush xml:id="br0">
      <inkml:brushProperty name="width" value="0.025" units="cm"/>
      <inkml:brushProperty name="height" value="0.025" units="cm"/>
    </inkml:brush>
  </inkml:definitions>
  <inkml:trace contextRef="#ctx0" brushRef="#br0">1 1 9504</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3:15.687"/>
    </inkml:context>
    <inkml:brush xml:id="br0">
      <inkml:brushProperty name="width" value="0.025" units="cm"/>
      <inkml:brushProperty name="height" value="0.025" units="cm"/>
    </inkml:brush>
  </inkml:definitions>
  <inkml:trace contextRef="#ctx0" brushRef="#br0">1 0 5296</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3:23.593"/>
    </inkml:context>
    <inkml:brush xml:id="br0">
      <inkml:brushProperty name="width" value="0.025" units="cm"/>
      <inkml:brushProperty name="height" value="0.025" units="cm"/>
    </inkml:brush>
  </inkml:definitions>
  <inkml:trace contextRef="#ctx0" brushRef="#br0">0 1 5384</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40.809"/>
    </inkml:context>
    <inkml:brush xml:id="br0">
      <inkml:brushProperty name="width" value="0.025" units="cm"/>
      <inkml:brushProperty name="height" value="0.025" units="cm"/>
    </inkml:brush>
  </inkml:definitions>
  <inkml:trace contextRef="#ctx0" brushRef="#br0">1 0 10040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7:33.048"/>
    </inkml:context>
    <inkml:brush xml:id="br0">
      <inkml:brushProperty name="width" value="0.05" units="cm"/>
      <inkml:brushProperty name="height" value="0.05" units="cm"/>
    </inkml:brush>
  </inkml:definitions>
  <inkml:trace contextRef="#ctx0" brushRef="#br0">1 1 8696</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7:33.391"/>
    </inkml:context>
    <inkml:brush xml:id="br0">
      <inkml:brushProperty name="width" value="0.05" units="cm"/>
      <inkml:brushProperty name="height" value="0.05" units="cm"/>
    </inkml:brush>
  </inkml:definitions>
  <inkml:trace contextRef="#ctx0" brushRef="#br0">0 0 728</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7:33.890"/>
    </inkml:context>
    <inkml:brush xml:id="br0">
      <inkml:brushProperty name="width" value="0.05" units="cm"/>
      <inkml:brushProperty name="height" value="0.05" units="cm"/>
    </inkml:brush>
  </inkml:definitions>
  <inkml:trace contextRef="#ctx0" brushRef="#br0">1 0 9240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7:42.383"/>
    </inkml:context>
    <inkml:brush xml:id="br0">
      <inkml:brushProperty name="width" value="0.025" units="cm"/>
      <inkml:brushProperty name="height" value="0.025" units="cm"/>
    </inkml:brush>
  </inkml:definitions>
  <inkml:trace contextRef="#ctx0" brushRef="#br0">1 0 728</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08:27.923"/>
    </inkml:context>
    <inkml:brush xml:id="br0">
      <inkml:brushProperty name="width" value="0.025" units="cm"/>
      <inkml:brushProperty name="height" value="0.025" units="cm"/>
    </inkml:brush>
  </inkml:definitions>
  <inkml:trace contextRef="#ctx0" brushRef="#br0">1 0 728</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11:44.364"/>
    </inkml:context>
    <inkml:brush xml:id="br0">
      <inkml:brushProperty name="width" value="0.025" units="cm"/>
      <inkml:brushProperty name="height" value="0.025" units="cm"/>
    </inkml:brush>
  </inkml:definitions>
  <inkml:trace contextRef="#ctx0" brushRef="#br0">1 0 2072</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11:44.819"/>
    </inkml:context>
    <inkml:brush xml:id="br0">
      <inkml:brushProperty name="width" value="0.025" units="cm"/>
      <inkml:brushProperty name="height" value="0.025" units="cm"/>
    </inkml:brush>
  </inkml:definitions>
  <inkml:trace contextRef="#ctx0" brushRef="#br0">1 0 728</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11:45.161"/>
    </inkml:context>
    <inkml:brush xml:id="br0">
      <inkml:brushProperty name="width" value="0.025" units="cm"/>
      <inkml:brushProperty name="height" value="0.025" units="cm"/>
    </inkml:brush>
  </inkml:definitions>
  <inkml:trace contextRef="#ctx0" brushRef="#br0">1 171 12640</inkml:trace>
  <inkml:trace contextRef="#ctx0" brushRef="#br0" timeOffset="1">2370 1 728</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11:45.514"/>
    </inkml:context>
    <inkml:brush xml:id="br0">
      <inkml:brushProperty name="width" value="0.025" units="cm"/>
      <inkml:brushProperty name="height" value="0.025" units="cm"/>
    </inkml:brush>
  </inkml:definitions>
  <inkml:trace contextRef="#ctx0" brushRef="#br0">0 1 9592</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14:21.243"/>
    </inkml:context>
    <inkml:brush xml:id="br0">
      <inkml:brushProperty name="width" value="0.025" units="cm"/>
      <inkml:brushProperty name="height" value="0.025" units="cm"/>
    </inkml:brush>
  </inkml:definitions>
  <inkml:trace contextRef="#ctx0" brushRef="#br0">0 0 8248</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41.193"/>
    </inkml:context>
    <inkml:brush xml:id="br0">
      <inkml:brushProperty name="width" value="0.025" units="cm"/>
      <inkml:brushProperty name="height" value="0.025" units="cm"/>
    </inkml:brush>
  </inkml:definitions>
  <inkml:trace contextRef="#ctx0" brushRef="#br0">1 0 3144</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23:37.431"/>
    </inkml:context>
    <inkml:brush xml:id="br0">
      <inkml:brushProperty name="width" value="0.025" units="cm"/>
      <inkml:brushProperty name="height" value="0.025" units="cm"/>
    </inkml:brush>
  </inkml:definitions>
  <inkml:trace contextRef="#ctx0" brushRef="#br0">0 0 11208</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25:50.316"/>
    </inkml:context>
    <inkml:brush xml:id="br0">
      <inkml:brushProperty name="width" value="0.025" units="cm"/>
      <inkml:brushProperty name="height" value="0.025" units="cm"/>
    </inkml:brush>
  </inkml:definitions>
  <inkml:trace contextRef="#ctx0" brushRef="#br0">0 1 8160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26:09.251"/>
    </inkml:context>
    <inkml:brush xml:id="br0">
      <inkml:brushProperty name="width" value="0.025" units="cm"/>
      <inkml:brushProperty name="height" value="0.025" units="cm"/>
    </inkml:brush>
  </inkml:definitions>
  <inkml:trace contextRef="#ctx0" brushRef="#br0">0 0 10488</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26:09.620"/>
    </inkml:context>
    <inkml:brush xml:id="br0">
      <inkml:brushProperty name="width" value="0.025" units="cm"/>
      <inkml:brushProperty name="height" value="0.025" units="cm"/>
    </inkml:brush>
  </inkml:definitions>
  <inkml:trace contextRef="#ctx0" brushRef="#br0">1 0 3592</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26:10.011"/>
    </inkml:context>
    <inkml:brush xml:id="br0">
      <inkml:brushProperty name="width" value="0.025" units="cm"/>
      <inkml:brushProperty name="height" value="0.025" units="cm"/>
    </inkml:brush>
  </inkml:definitions>
  <inkml:trace contextRef="#ctx0" brushRef="#br0">1 0 5112</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26:10.821"/>
    </inkml:context>
    <inkml:brush xml:id="br0">
      <inkml:brushProperty name="width" value="0.025" units="cm"/>
      <inkml:brushProperty name="height" value="0.025" units="cm"/>
    </inkml:brush>
  </inkml:definitions>
  <inkml:trace contextRef="#ctx0" brushRef="#br0">1 1 5832</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26:11.190"/>
    </inkml:context>
    <inkml:brush xml:id="br0">
      <inkml:brushProperty name="width" value="0.025" units="cm"/>
      <inkml:brushProperty name="height" value="0.025" units="cm"/>
    </inkml:brush>
  </inkml:definitions>
  <inkml:trace contextRef="#ctx0" brushRef="#br0">0 1 4128</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26:11.732"/>
    </inkml:context>
    <inkml:brush xml:id="br0">
      <inkml:brushProperty name="width" value="0.025" units="cm"/>
      <inkml:brushProperty name="height" value="0.025" units="cm"/>
    </inkml:brush>
  </inkml:definitions>
  <inkml:trace contextRef="#ctx0" brushRef="#br0">0 0 2336</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3:26:29.343"/>
    </inkml:context>
    <inkml:brush xml:id="br0">
      <inkml:brushProperty name="width" value="0.025" units="cm"/>
      <inkml:brushProperty name="height" value="0.025" units="cm"/>
    </inkml:brush>
  </inkml:definitions>
  <inkml:trace contextRef="#ctx0" brushRef="#br0">0 1 728</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41.652"/>
    </inkml:context>
    <inkml:brush xml:id="br0">
      <inkml:brushProperty name="width" value="0.025" units="cm"/>
      <inkml:brushProperty name="height" value="0.025" units="cm"/>
    </inkml:brush>
  </inkml:definitions>
  <inkml:trace contextRef="#ctx0" brushRef="#br0">0 1 728</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41.994"/>
    </inkml:context>
    <inkml:brush xml:id="br0">
      <inkml:brushProperty name="width" value="0.025" units="cm"/>
      <inkml:brushProperty name="height" value="0.025" units="cm"/>
    </inkml:brush>
  </inkml:definitions>
  <inkml:trace contextRef="#ctx0" brushRef="#br0">1 0 10488</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42.310"/>
    </inkml:context>
    <inkml:brush xml:id="br0">
      <inkml:brushProperty name="width" value="0.025" units="cm"/>
      <inkml:brushProperty name="height" value="0.025" units="cm"/>
    </inkml:brush>
  </inkml:definitions>
  <inkml:trace contextRef="#ctx0" brushRef="#br0">0 0 728</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43.004"/>
    </inkml:context>
    <inkml:brush xml:id="br0">
      <inkml:brushProperty name="width" value="0.025" units="cm"/>
      <inkml:brushProperty name="height" value="0.025" units="cm"/>
    </inkml:brush>
  </inkml:definitions>
  <inkml:trace contextRef="#ctx0" brushRef="#br0">0 0 728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32.706"/>
    </inkml:context>
    <inkml:brush xml:id="br0">
      <inkml:brushProperty name="width" value="0.025" units="cm"/>
      <inkml:brushProperty name="height" value="0.025" units="cm"/>
    </inkml:brush>
  </inkml:definitions>
  <inkml:trace contextRef="#ctx0" brushRef="#br0">0 0 6104</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43.343"/>
    </inkml:context>
    <inkml:brush xml:id="br0">
      <inkml:brushProperty name="width" value="0.025" units="cm"/>
      <inkml:brushProperty name="height" value="0.025" units="cm"/>
    </inkml:brush>
  </inkml:definitions>
  <inkml:trace contextRef="#ctx0" brushRef="#br0">0 1 3144</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43.753"/>
    </inkml:context>
    <inkml:brush xml:id="br0">
      <inkml:brushProperty name="width" value="0.025" units="cm"/>
      <inkml:brushProperty name="height" value="0.025" units="cm"/>
    </inkml:brush>
  </inkml:definitions>
  <inkml:trace contextRef="#ctx0" brushRef="#br0">1 0 728</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44.094"/>
    </inkml:context>
    <inkml:brush xml:id="br0">
      <inkml:brushProperty name="width" value="0.025" units="cm"/>
      <inkml:brushProperty name="height" value="0.025" units="cm"/>
    </inkml:brush>
  </inkml:definitions>
  <inkml:trace contextRef="#ctx0" brushRef="#br0">1 1 12192</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44.440"/>
    </inkml:context>
    <inkml:brush xml:id="br0">
      <inkml:brushProperty name="width" value="0.025" units="cm"/>
      <inkml:brushProperty name="height" value="0.025" units="cm"/>
    </inkml:brush>
  </inkml:definitions>
  <inkml:trace contextRef="#ctx0" brushRef="#br0">0 1 6104</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44.805"/>
    </inkml:context>
    <inkml:brush xml:id="br0">
      <inkml:brushProperty name="width" value="0.025" units="cm"/>
      <inkml:brushProperty name="height" value="0.025" units="cm"/>
    </inkml:brush>
  </inkml:definitions>
  <inkml:trace contextRef="#ctx0" brushRef="#br0">0 0 9688</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45.160"/>
    </inkml:context>
    <inkml:brush xml:id="br0">
      <inkml:brushProperty name="width" value="0.025" units="cm"/>
      <inkml:brushProperty name="height" value="0.025" units="cm"/>
    </inkml:brush>
  </inkml:definitions>
  <inkml:trace contextRef="#ctx0" brushRef="#br0">0 0 728</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45.612"/>
    </inkml:context>
    <inkml:brush xml:id="br0">
      <inkml:brushProperty name="width" value="0.025" units="cm"/>
      <inkml:brushProperty name="height" value="0.025" units="cm"/>
    </inkml:brush>
  </inkml:definitions>
  <inkml:trace contextRef="#ctx0" brushRef="#br0">0 0 11568</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46.002"/>
    </inkml:context>
    <inkml:brush xml:id="br0">
      <inkml:brushProperty name="width" value="0.025" units="cm"/>
      <inkml:brushProperty name="height" value="0.025" units="cm"/>
    </inkml:brush>
  </inkml:definitions>
  <inkml:trace contextRef="#ctx0" brushRef="#br0">0 1 7800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46.454"/>
    </inkml:context>
    <inkml:brush xml:id="br0">
      <inkml:brushProperty name="width" value="0.025" units="cm"/>
      <inkml:brushProperty name="height" value="0.025" units="cm"/>
    </inkml:brush>
  </inkml:definitions>
  <inkml:trace contextRef="#ctx0" brushRef="#br0">0 1 728</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46.776"/>
    </inkml:context>
    <inkml:brush xml:id="br0">
      <inkml:brushProperty name="width" value="0.025" units="cm"/>
      <inkml:brushProperty name="height" value="0.025" units="cm"/>
    </inkml:brush>
  </inkml:definitions>
  <inkml:trace contextRef="#ctx0" brushRef="#br0">1 1 8520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33.101"/>
    </inkml:context>
    <inkml:brush xml:id="br0">
      <inkml:brushProperty name="width" value="0.025" units="cm"/>
      <inkml:brushProperty name="height" value="0.025" units="cm"/>
    </inkml:brush>
  </inkml:definitions>
  <inkml:trace contextRef="#ctx0" brushRef="#br0">0 1 728</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47.131"/>
    </inkml:context>
    <inkml:brush xml:id="br0">
      <inkml:brushProperty name="width" value="0.025" units="cm"/>
      <inkml:brushProperty name="height" value="0.025" units="cm"/>
    </inkml:brush>
  </inkml:definitions>
  <inkml:trace contextRef="#ctx0" brushRef="#br0">1 0 5656</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47.475"/>
    </inkml:context>
    <inkml:brush xml:id="br0">
      <inkml:brushProperty name="width" value="0.025" units="cm"/>
      <inkml:brushProperty name="height" value="0.025" units="cm"/>
    </inkml:brush>
  </inkml:definitions>
  <inkml:trace contextRef="#ctx0" brushRef="#br0">0 1 10672</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47.828"/>
    </inkml:context>
    <inkml:brush xml:id="br0">
      <inkml:brushProperty name="width" value="0.025" units="cm"/>
      <inkml:brushProperty name="height" value="0.025" units="cm"/>
    </inkml:brush>
  </inkml:definitions>
  <inkml:trace contextRef="#ctx0" brushRef="#br0">1 1 728</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48.235"/>
    </inkml:context>
    <inkml:brush xml:id="br0">
      <inkml:brushProperty name="width" value="0.025" units="cm"/>
      <inkml:brushProperty name="height" value="0.025" units="cm"/>
    </inkml:brush>
  </inkml:definitions>
  <inkml:trace contextRef="#ctx0" brushRef="#br0">0 0 728</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48.580"/>
    </inkml:context>
    <inkml:brush xml:id="br0">
      <inkml:brushProperty name="width" value="0.025" units="cm"/>
      <inkml:brushProperty name="height" value="0.025" units="cm"/>
    </inkml:brush>
  </inkml:definitions>
  <inkml:trace contextRef="#ctx0" brushRef="#br0">1 0 8968</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0:16.754"/>
    </inkml:context>
    <inkml:brush xml:id="br0">
      <inkml:brushProperty name="width" value="0.025" units="cm"/>
      <inkml:brushProperty name="height" value="0.025" units="cm"/>
    </inkml:brush>
  </inkml:definitions>
  <inkml:trace contextRef="#ctx0" brushRef="#br0">0 1 728</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0:17.082"/>
    </inkml:context>
    <inkml:brush xml:id="br0">
      <inkml:brushProperty name="width" value="0.025" units="cm"/>
      <inkml:brushProperty name="height" value="0.025" units="cm"/>
    </inkml:brush>
  </inkml:definitions>
  <inkml:trace contextRef="#ctx0" brushRef="#br0">0 0 11384</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0:17.497"/>
    </inkml:context>
    <inkml:brush xml:id="br0">
      <inkml:brushProperty name="width" value="0.025" units="cm"/>
      <inkml:brushProperty name="height" value="0.025" units="cm"/>
    </inkml:brush>
  </inkml:definitions>
  <inkml:trace contextRef="#ctx0" brushRef="#br0">0 0 5024</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0:17.950"/>
    </inkml:context>
    <inkml:brush xml:id="br0">
      <inkml:brushProperty name="width" value="0.025" units="cm"/>
      <inkml:brushProperty name="height" value="0.025" units="cm"/>
    </inkml:brush>
  </inkml:definitions>
  <inkml:trace contextRef="#ctx0" brushRef="#br0">0 1 728</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0:18.291"/>
    </inkml:context>
    <inkml:brush xml:id="br0">
      <inkml:brushProperty name="width" value="0.025" units="cm"/>
      <inkml:brushProperty name="height" value="0.025" units="cm"/>
    </inkml:brush>
  </inkml:definitions>
  <inkml:trace contextRef="#ctx0" brushRef="#br0">0 1 6104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33.468"/>
    </inkml:context>
    <inkml:brush xml:id="br0">
      <inkml:brushProperty name="width" value="0.025" units="cm"/>
      <inkml:brushProperty name="height" value="0.025" units="cm"/>
    </inkml:brush>
  </inkml:definitions>
  <inkml:trace contextRef="#ctx0" brushRef="#br0">0 0 728</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0:18.628"/>
    </inkml:context>
    <inkml:brush xml:id="br0">
      <inkml:brushProperty name="width" value="0.025" units="cm"/>
      <inkml:brushProperty name="height" value="0.025" units="cm"/>
    </inkml:brush>
  </inkml:definitions>
  <inkml:trace contextRef="#ctx0" brushRef="#br0">1 0 11208</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0:18.968"/>
    </inkml:context>
    <inkml:brush xml:id="br0">
      <inkml:brushProperty name="width" value="0.025" units="cm"/>
      <inkml:brushProperty name="height" value="0.025" units="cm"/>
    </inkml:brush>
  </inkml:definitions>
  <inkml:trace contextRef="#ctx0" brushRef="#br0">1 1 9416</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0:19.308"/>
    </inkml:context>
    <inkml:brush xml:id="br0">
      <inkml:brushProperty name="width" value="0.025" units="cm"/>
      <inkml:brushProperty name="height" value="0.025" units="cm"/>
    </inkml:brush>
  </inkml:definitions>
  <inkml:trace contextRef="#ctx0" brushRef="#br0">0 0 728</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0:19.826"/>
    </inkml:context>
    <inkml:brush xml:id="br0">
      <inkml:brushProperty name="width" value="0.025" units="cm"/>
      <inkml:brushProperty name="height" value="0.025" units="cm"/>
    </inkml:brush>
  </inkml:definitions>
  <inkml:trace contextRef="#ctx0" brushRef="#br0">1 0 728</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0:20.290"/>
    </inkml:context>
    <inkml:brush xml:id="br0">
      <inkml:brushProperty name="width" value="0.025" units="cm"/>
      <inkml:brushProperty name="height" value="0.025" units="cm"/>
    </inkml:brush>
  </inkml:definitions>
  <inkml:trace contextRef="#ctx0" brushRef="#br0">1 0 2072</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0:20.625"/>
    </inkml:context>
    <inkml:brush xml:id="br0">
      <inkml:brushProperty name="width" value="0.025" units="cm"/>
      <inkml:brushProperty name="height" value="0.025" units="cm"/>
    </inkml:brush>
  </inkml:definitions>
  <inkml:trace contextRef="#ctx0" brushRef="#br0">0 0 10672</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0:20.959"/>
    </inkml:context>
    <inkml:brush xml:id="br0">
      <inkml:brushProperty name="width" value="0.025" units="cm"/>
      <inkml:brushProperty name="height" value="0.025" units="cm"/>
    </inkml:brush>
  </inkml:definitions>
  <inkml:trace contextRef="#ctx0" brushRef="#br0">1 0 10672</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0:21.296"/>
    </inkml:context>
    <inkml:brush xml:id="br0">
      <inkml:brushProperty name="width" value="0.025" units="cm"/>
      <inkml:brushProperty name="height" value="0.025" units="cm"/>
    </inkml:brush>
  </inkml:definitions>
  <inkml:trace contextRef="#ctx0" brushRef="#br0">1 1 1528</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0:21.629"/>
    </inkml:context>
    <inkml:brush xml:id="br0">
      <inkml:brushProperty name="width" value="0.025" units="cm"/>
      <inkml:brushProperty name="height" value="0.025" units="cm"/>
    </inkml:brush>
  </inkml:definitions>
  <inkml:trace contextRef="#ctx0" brushRef="#br0">1 0 9688</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1:08.969"/>
    </inkml:context>
    <inkml:brush xml:id="br0">
      <inkml:brushProperty name="width" value="0.025" units="cm"/>
      <inkml:brushProperty name="height" value="0.025" units="cm"/>
    </inkml:brush>
  </inkml:definitions>
  <inkml:trace contextRef="#ctx0" brushRef="#br0">0 0 728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33.815"/>
    </inkml:context>
    <inkml:brush xml:id="br0">
      <inkml:brushProperty name="width" value="0.025" units="cm"/>
      <inkml:brushProperty name="height" value="0.025" units="cm"/>
    </inkml:brush>
  </inkml:definitions>
  <inkml:trace contextRef="#ctx0" brushRef="#br0">1 0 3144</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1:09.317"/>
    </inkml:context>
    <inkml:brush xml:id="br0">
      <inkml:brushProperty name="width" value="0.025" units="cm"/>
      <inkml:brushProperty name="height" value="0.025" units="cm"/>
    </inkml:brush>
  </inkml:definitions>
  <inkml:trace contextRef="#ctx0" brushRef="#br0">0 1 11656</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1:09.690"/>
    </inkml:context>
    <inkml:brush xml:id="br0">
      <inkml:brushProperty name="width" value="0.025" units="cm"/>
      <inkml:brushProperty name="height" value="0.025" units="cm"/>
    </inkml:brush>
  </inkml:definitions>
  <inkml:trace contextRef="#ctx0" brushRef="#br0">0 1 6816</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1:10.035"/>
    </inkml:context>
    <inkml:brush xml:id="br0">
      <inkml:brushProperty name="width" value="0.025" units="cm"/>
      <inkml:brushProperty name="height" value="0.025" units="cm"/>
    </inkml:brush>
  </inkml:definitions>
  <inkml:trace contextRef="#ctx0" brushRef="#br0">1 0 6728</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1:10.383"/>
    </inkml:context>
    <inkml:brush xml:id="br0">
      <inkml:brushProperty name="width" value="0.025" units="cm"/>
      <inkml:brushProperty name="height" value="0.025" units="cm"/>
    </inkml:brush>
  </inkml:definitions>
  <inkml:trace contextRef="#ctx0" brushRef="#br0">0 0 7176</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1:10.766"/>
    </inkml:context>
    <inkml:brush xml:id="br0">
      <inkml:brushProperty name="width" value="0.025" units="cm"/>
      <inkml:brushProperty name="height" value="0.025" units="cm"/>
    </inkml:brush>
  </inkml:definitions>
  <inkml:trace contextRef="#ctx0" brushRef="#br0">0 1 728</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1:11.102"/>
    </inkml:context>
    <inkml:brush xml:id="br0">
      <inkml:brushProperty name="width" value="0.025" units="cm"/>
      <inkml:brushProperty name="height" value="0.025" units="cm"/>
    </inkml:brush>
  </inkml:definitions>
  <inkml:trace contextRef="#ctx0" brushRef="#br0">1 1 5024</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1:11.495"/>
    </inkml:context>
    <inkml:brush xml:id="br0">
      <inkml:brushProperty name="width" value="0.025" units="cm"/>
      <inkml:brushProperty name="height" value="0.025" units="cm"/>
    </inkml:brush>
  </inkml:definitions>
  <inkml:trace contextRef="#ctx0" brushRef="#br0">0 0 6280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1:11.845"/>
    </inkml:context>
    <inkml:brush xml:id="br0">
      <inkml:brushProperty name="width" value="0.025" units="cm"/>
      <inkml:brushProperty name="height" value="0.025" units="cm"/>
    </inkml:brush>
  </inkml:definitions>
  <inkml:trace contextRef="#ctx0" brushRef="#br0">0 1 2968</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1:12.208"/>
    </inkml:context>
    <inkml:brush xml:id="br0">
      <inkml:brushProperty name="width" value="0.025" units="cm"/>
      <inkml:brushProperty name="height" value="0.025" units="cm"/>
    </inkml:brush>
  </inkml:definitions>
  <inkml:trace contextRef="#ctx0" brushRef="#br0">0 0 5296</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1:12.563"/>
    </inkml:context>
    <inkml:brush xml:id="br0">
      <inkml:brushProperty name="width" value="0.025" units="cm"/>
      <inkml:brushProperty name="height" value="0.025" units="cm"/>
    </inkml:brush>
  </inkml:definitions>
  <inkml:trace contextRef="#ctx0" brushRef="#br0">1 1 728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34.321"/>
    </inkml:context>
    <inkml:brush xml:id="br0">
      <inkml:brushProperty name="width" value="0.025" units="cm"/>
      <inkml:brushProperty name="height" value="0.025" units="cm"/>
    </inkml:brush>
  </inkml:definitions>
  <inkml:trace contextRef="#ctx0" brushRef="#br0">0 1 3504</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1:12.894"/>
    </inkml:context>
    <inkml:brush xml:id="br0">
      <inkml:brushProperty name="width" value="0.025" units="cm"/>
      <inkml:brushProperty name="height" value="0.025" units="cm"/>
    </inkml:brush>
  </inkml:definitions>
  <inkml:trace contextRef="#ctx0" brushRef="#br0">0 0 5832</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1:13.239"/>
    </inkml:context>
    <inkml:brush xml:id="br0">
      <inkml:brushProperty name="width" value="0.025" units="cm"/>
      <inkml:brushProperty name="height" value="0.025" units="cm"/>
    </inkml:brush>
  </inkml:definitions>
  <inkml:trace contextRef="#ctx0" brushRef="#br0">0 0 7984</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1:13.917"/>
    </inkml:context>
    <inkml:brush xml:id="br0">
      <inkml:brushProperty name="width" value="0.025" units="cm"/>
      <inkml:brushProperty name="height" value="0.025" units="cm"/>
    </inkml:brush>
  </inkml:definitions>
  <inkml:trace contextRef="#ctx0" brushRef="#br0">0 1 4664</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1:14.453"/>
    </inkml:context>
    <inkml:brush xml:id="br0">
      <inkml:brushProperty name="width" value="0.025" units="cm"/>
      <inkml:brushProperty name="height" value="0.025" units="cm"/>
    </inkml:brush>
  </inkml:definitions>
  <inkml:trace contextRef="#ctx0" brushRef="#br0">0 1 2072</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1:14.811"/>
    </inkml:context>
    <inkml:brush xml:id="br0">
      <inkml:brushProperty name="width" value="0.025" units="cm"/>
      <inkml:brushProperty name="height" value="0.025" units="cm"/>
    </inkml:brush>
  </inkml:definitions>
  <inkml:trace contextRef="#ctx0" brushRef="#br0">1 0 8880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1:15.265"/>
    </inkml:context>
    <inkml:brush xml:id="br0">
      <inkml:brushProperty name="width" value="0.025" units="cm"/>
      <inkml:brushProperty name="height" value="0.025" units="cm"/>
    </inkml:brush>
  </inkml:definitions>
  <inkml:trace contextRef="#ctx0" brushRef="#br0">1 0 728</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1:15.619"/>
    </inkml:context>
    <inkml:brush xml:id="br0">
      <inkml:brushProperty name="width" value="0.025" units="cm"/>
      <inkml:brushProperty name="height" value="0.025" units="cm"/>
    </inkml:brush>
  </inkml:definitions>
  <inkml:trace contextRef="#ctx0" brushRef="#br0">0 1 7088</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1:15.972"/>
    </inkml:context>
    <inkml:brush xml:id="br0">
      <inkml:brushProperty name="width" value="0.025" units="cm"/>
      <inkml:brushProperty name="height" value="0.025" units="cm"/>
    </inkml:brush>
  </inkml:definitions>
  <inkml:trace contextRef="#ctx0" brushRef="#br0">0 1 6104</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1:16.385"/>
    </inkml:context>
    <inkml:brush xml:id="br0">
      <inkml:brushProperty name="width" value="0.025" units="cm"/>
      <inkml:brushProperty name="height" value="0.025" units="cm"/>
    </inkml:brush>
  </inkml:definitions>
  <inkml:trace contextRef="#ctx0" brushRef="#br0">0 0 728</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1:30.049"/>
    </inkml:context>
    <inkml:brush xml:id="br0">
      <inkml:brushProperty name="width" value="0.025" units="cm"/>
      <inkml:brushProperty name="height" value="0.025" units="cm"/>
    </inkml:brush>
  </inkml:definitions>
  <inkml:trace contextRef="#ctx0" brushRef="#br0">0 0 10848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34.672"/>
    </inkml:context>
    <inkml:brush xml:id="br0">
      <inkml:brushProperty name="width" value="0.025" units="cm"/>
      <inkml:brushProperty name="height" value="0.025" units="cm"/>
    </inkml:brush>
  </inkml:definitions>
  <inkml:trace contextRef="#ctx0" brushRef="#br0">1 1 728</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1:30.413"/>
    </inkml:context>
    <inkml:brush xml:id="br0">
      <inkml:brushProperty name="width" value="0.025" units="cm"/>
      <inkml:brushProperty name="height" value="0.025" units="cm"/>
    </inkml:brush>
  </inkml:definitions>
  <inkml:trace contextRef="#ctx0" brushRef="#br0">0 1 9592</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1:30.918"/>
    </inkml:context>
    <inkml:brush xml:id="br0">
      <inkml:brushProperty name="width" value="0.025" units="cm"/>
      <inkml:brushProperty name="height" value="0.025" units="cm"/>
    </inkml:brush>
  </inkml:definitions>
  <inkml:trace contextRef="#ctx0" brushRef="#br0">1 1 10312</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1:31.299"/>
    </inkml:context>
    <inkml:brush xml:id="br0">
      <inkml:brushProperty name="width" value="0.025" units="cm"/>
      <inkml:brushProperty name="height" value="0.025" units="cm"/>
    </inkml:brush>
  </inkml:definitions>
  <inkml:trace contextRef="#ctx0" brushRef="#br0">0 1 7896</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1:31.822"/>
    </inkml:context>
    <inkml:brush xml:id="br0">
      <inkml:brushProperty name="width" value="0.025" units="cm"/>
      <inkml:brushProperty name="height" value="0.025" units="cm"/>
    </inkml:brush>
  </inkml:definitions>
  <inkml:trace contextRef="#ctx0" brushRef="#br0">1 1 8160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1:32.193"/>
    </inkml:context>
    <inkml:brush xml:id="br0">
      <inkml:brushProperty name="width" value="0.025" units="cm"/>
      <inkml:brushProperty name="height" value="0.025" units="cm"/>
    </inkml:brush>
  </inkml:definitions>
  <inkml:trace contextRef="#ctx0" brushRef="#br0">0 0 2696</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2:04.773"/>
    </inkml:context>
    <inkml:brush xml:id="br0">
      <inkml:brushProperty name="width" value="0.025" units="cm"/>
      <inkml:brushProperty name="height" value="0.025" units="cm"/>
    </inkml:brush>
  </inkml:definitions>
  <inkml:trace contextRef="#ctx0" brushRef="#br0">0 1 6368</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2:05.318"/>
    </inkml:context>
    <inkml:brush xml:id="br0">
      <inkml:brushProperty name="width" value="0.025" units="cm"/>
      <inkml:brushProperty name="height" value="0.025" units="cm"/>
    </inkml:brush>
  </inkml:definitions>
  <inkml:trace contextRef="#ctx0" brushRef="#br0">0 0 4664</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2:05.764"/>
    </inkml:context>
    <inkml:brush xml:id="br0">
      <inkml:brushProperty name="width" value="0.025" units="cm"/>
      <inkml:brushProperty name="height" value="0.025" units="cm"/>
    </inkml:brush>
  </inkml:definitions>
  <inkml:trace contextRef="#ctx0" brushRef="#br0">1 1 728</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2:06.110"/>
    </inkml:context>
    <inkml:brush xml:id="br0">
      <inkml:brushProperty name="width" value="0.025" units="cm"/>
      <inkml:brushProperty name="height" value="0.025" units="cm"/>
    </inkml:brush>
  </inkml:definitions>
  <inkml:trace contextRef="#ctx0" brushRef="#br0">1 1 10040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2:06.472"/>
    </inkml:context>
    <inkml:brush xml:id="br0">
      <inkml:brushProperty name="width" value="0.025" units="cm"/>
      <inkml:brushProperty name="height" value="0.025" units="cm"/>
    </inkml:brush>
  </inkml:definitions>
  <inkml:trace contextRef="#ctx0" brushRef="#br0">1 0 728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39:35.127"/>
    </inkml:context>
    <inkml:brush xml:id="br0">
      <inkml:brushProperty name="width" value="0.025" units="cm"/>
      <inkml:brushProperty name="height" value="0.025" units="cm"/>
    </inkml:brush>
  </inkml:definitions>
  <inkml:trace contextRef="#ctx0" brushRef="#br0">1 1 728</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2:07.532"/>
    </inkml:context>
    <inkml:brush xml:id="br0">
      <inkml:brushProperty name="width" value="0.025" units="cm"/>
      <inkml:brushProperty name="height" value="0.025" units="cm"/>
    </inkml:brush>
  </inkml:definitions>
  <inkml:trace contextRef="#ctx0" brushRef="#br0">1 1 2696</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2:08.052"/>
    </inkml:context>
    <inkml:brush xml:id="br0">
      <inkml:brushProperty name="width" value="0.025" units="cm"/>
      <inkml:brushProperty name="height" value="0.025" units="cm"/>
    </inkml:brush>
  </inkml:definitions>
  <inkml:trace contextRef="#ctx0" brushRef="#br0">1 0 1176</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2:08.654"/>
    </inkml:context>
    <inkml:brush xml:id="br0">
      <inkml:brushProperty name="width" value="0.025" units="cm"/>
      <inkml:brushProperty name="height" value="0.025" units="cm"/>
    </inkml:brush>
  </inkml:definitions>
  <inkml:trace contextRef="#ctx0" brushRef="#br0">0 0 4576</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5:29.444"/>
    </inkml:context>
    <inkml:brush xml:id="br0">
      <inkml:brushProperty name="width" value="0.025" units="cm"/>
      <inkml:brushProperty name="height" value="0.025" units="cm"/>
    </inkml:brush>
  </inkml:definitions>
  <inkml:trace contextRef="#ctx0" brushRef="#br0">0 1 11032</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5:29.779"/>
    </inkml:context>
    <inkml:brush xml:id="br0">
      <inkml:brushProperty name="width" value="0.025" units="cm"/>
      <inkml:brushProperty name="height" value="0.025" units="cm"/>
    </inkml:brush>
  </inkml:definitions>
  <inkml:trace contextRef="#ctx0" brushRef="#br0">0 1 728</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5:30.315"/>
    </inkml:context>
    <inkml:brush xml:id="br0">
      <inkml:brushProperty name="width" value="0.025" units="cm"/>
      <inkml:brushProperty name="height" value="0.025" units="cm"/>
    </inkml:brush>
  </inkml:definitions>
  <inkml:trace contextRef="#ctx0" brushRef="#br0">1 0 728</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5:31.066"/>
    </inkml:context>
    <inkml:brush xml:id="br0">
      <inkml:brushProperty name="width" value="0.025" units="cm"/>
      <inkml:brushProperty name="height" value="0.025" units="cm"/>
    </inkml:brush>
  </inkml:definitions>
  <inkml:trace contextRef="#ctx0" brushRef="#br0">0 1 728</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5:31.423"/>
    </inkml:context>
    <inkml:brush xml:id="br0">
      <inkml:brushProperty name="width" value="0.025" units="cm"/>
      <inkml:brushProperty name="height" value="0.025" units="cm"/>
    </inkml:brush>
  </inkml:definitions>
  <inkml:trace contextRef="#ctx0" brushRef="#br0">1 1 11120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5:31.766"/>
    </inkml:context>
    <inkml:brush xml:id="br0">
      <inkml:brushProperty name="width" value="0.025" units="cm"/>
      <inkml:brushProperty name="height" value="0.025" units="cm"/>
    </inkml:brush>
  </inkml:definitions>
  <inkml:trace contextRef="#ctx0" brushRef="#br0">1 1 9688</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7T02:45:32.108"/>
    </inkml:context>
    <inkml:brush xml:id="br0">
      <inkml:brushProperty name="width" value="0.025" units="cm"/>
      <inkml:brushProperty name="height" value="0.025" units="cm"/>
    </inkml:brush>
  </inkml:definitions>
  <inkml:trace contextRef="#ctx0" brushRef="#br0">0 0 11568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237F6C43-988E-4257-9A1C-C162EF036D58}" type="datetimeFigureOut">
              <a:rPr lang="en-US" smtClean="0"/>
              <a:pPr/>
              <a:t>1/25/2024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DED491D0-8E1B-49C7-849B-A28568D94497}" type="slidenum">
              <a:rPr lang="en-US" smtClean="0"/>
              <a:pPr/>
              <a:t>‹#›</a:t>
            </a:fld>
            <a:endParaRPr lang="en-US" dirty="0"/>
          </a:p>
        </p:txBody>
      </p:sp>
    </p:spTree>
    <p:extLst>
      <p:ext uri="{BB962C8B-B14F-4D97-AF65-F5344CB8AC3E}">
        <p14:creationId xmlns:p14="http://schemas.microsoft.com/office/powerpoint/2010/main" val="172632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invGray">
      <p:bgPr>
        <a:solidFill>
          <a:srgbClr val="003B74"/>
        </a:solidFill>
        <a:effectLst/>
      </p:bgPr>
    </p:bg>
    <p:spTree>
      <p:nvGrpSpPr>
        <p:cNvPr id="1" name=""/>
        <p:cNvGrpSpPr/>
        <p:nvPr/>
      </p:nvGrpSpPr>
      <p:grpSpPr>
        <a:xfrm>
          <a:off x="0" y="0"/>
          <a:ext cx="0" cy="0"/>
          <a:chOff x="0" y="0"/>
          <a:chExt cx="0" cy="0"/>
        </a:xfrm>
      </p:grpSpPr>
      <p:sp>
        <p:nvSpPr>
          <p:cNvPr id="9" name="Rectangle 8"/>
          <p:cNvSpPr/>
          <p:nvPr/>
        </p:nvSpPr>
        <p:spPr>
          <a:xfrm>
            <a:off x="0" y="1851660"/>
            <a:ext cx="12192000" cy="377190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b="0" i="0" dirty="0">
              <a:latin typeface="Arial" panose="020B0604020202020204" pitchFamily="34" charset="0"/>
            </a:endParaRPr>
          </a:p>
        </p:txBody>
      </p:sp>
      <p:sp>
        <p:nvSpPr>
          <p:cNvPr id="10" name="Rectangle 9"/>
          <p:cNvSpPr/>
          <p:nvPr/>
        </p:nvSpPr>
        <p:spPr>
          <a:xfrm>
            <a:off x="-1" y="701802"/>
            <a:ext cx="12192001" cy="1033272"/>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b="0" i="0" dirty="0">
              <a:latin typeface="Arial" panose="020B0604020202020204" pitchFamily="34" charset="0"/>
            </a:endParaRPr>
          </a:p>
        </p:txBody>
      </p:sp>
      <p:sp>
        <p:nvSpPr>
          <p:cNvPr id="2" name="Title 1"/>
          <p:cNvSpPr>
            <a:spLocks noGrp="1"/>
          </p:cNvSpPr>
          <p:nvPr>
            <p:ph type="ctrTitle" hasCustomPrompt="1"/>
          </p:nvPr>
        </p:nvSpPr>
        <p:spPr bwMode="black">
          <a:xfrm>
            <a:off x="882217" y="2200275"/>
            <a:ext cx="6421553" cy="3074670"/>
          </a:xfrm>
          <a:noFill/>
        </p:spPr>
        <p:txBody>
          <a:bodyPr lIns="0" tIns="0" rIns="0" bIns="0" anchor="ctr" anchorCtr="0">
            <a:normAutofit/>
          </a:bodyPr>
          <a:lstStyle>
            <a:lvl1pPr algn="l">
              <a:lnSpc>
                <a:spcPct val="90000"/>
              </a:lnSpc>
              <a:defRPr sz="6000" b="1">
                <a:solidFill>
                  <a:schemeClr val="tx1"/>
                </a:solidFill>
              </a:defRPr>
            </a:lvl1pPr>
          </a:lstStyle>
          <a:p>
            <a:r>
              <a:rPr lang="en-US" dirty="0"/>
              <a:t>Chapter Title</a:t>
            </a:r>
            <a:endParaRPr dirty="0"/>
          </a:p>
        </p:txBody>
      </p:sp>
      <p:sp>
        <p:nvSpPr>
          <p:cNvPr id="3" name="Subtitle 2"/>
          <p:cNvSpPr>
            <a:spLocks noGrp="1"/>
          </p:cNvSpPr>
          <p:nvPr>
            <p:ph type="subTitle" idx="1" hasCustomPrompt="1"/>
          </p:nvPr>
        </p:nvSpPr>
        <p:spPr>
          <a:xfrm>
            <a:off x="882217" y="845820"/>
            <a:ext cx="6524423" cy="777639"/>
          </a:xfrm>
        </p:spPr>
        <p:txBody>
          <a:bodyPr lIns="0" tIns="0" rIns="0" bIns="0" anchor="ctr" anchorCtr="0">
            <a:normAutofit/>
          </a:bodyPr>
          <a:lstStyle>
            <a:lvl1pPr marL="0" indent="0" algn="l">
              <a:spcBef>
                <a:spcPts val="0"/>
              </a:spcBef>
              <a:buNone/>
              <a:defRPr sz="3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1</a:t>
            </a:r>
            <a:endParaRPr dirty="0"/>
          </a:p>
        </p:txBody>
      </p:sp>
      <p:sp>
        <p:nvSpPr>
          <p:cNvPr id="7" name="Picture Placeholder 6">
            <a:extLst>
              <a:ext uri="{FF2B5EF4-FFF2-40B4-BE49-F238E27FC236}">
                <a16:creationId xmlns:a16="http://schemas.microsoft.com/office/drawing/2014/main" xmlns="" id="{EC9CFE91-0E8B-934B-8D25-5CBB7FD65D50}"/>
              </a:ext>
            </a:extLst>
          </p:cNvPr>
          <p:cNvSpPr>
            <a:spLocks noGrp="1"/>
          </p:cNvSpPr>
          <p:nvPr>
            <p:ph type="pic" sz="quarter" idx="10"/>
          </p:nvPr>
        </p:nvSpPr>
        <p:spPr>
          <a:xfrm>
            <a:off x="8100060" y="388500"/>
            <a:ext cx="3604981" cy="6081000"/>
          </a:xfrm>
        </p:spPr>
        <p:txBody>
          <a:bodyPr/>
          <a:lstStyle/>
          <a:p>
            <a:endParaRPr lang="en-US" dirty="0"/>
          </a:p>
        </p:txBody>
      </p:sp>
      <p:sp>
        <p:nvSpPr>
          <p:cNvPr id="17" name="Rectangle 16">
            <a:extLst>
              <a:ext uri="{FF2B5EF4-FFF2-40B4-BE49-F238E27FC236}">
                <a16:creationId xmlns:a16="http://schemas.microsoft.com/office/drawing/2014/main" xmlns="" id="{BEEECFBC-FB4D-9945-A4FF-28E342055AC3}"/>
              </a:ext>
            </a:extLst>
          </p:cNvPr>
          <p:cNvSpPr/>
          <p:nvPr userDrawn="1"/>
        </p:nvSpPr>
        <p:spPr>
          <a:xfrm>
            <a:off x="0" y="6503670"/>
            <a:ext cx="12192000" cy="215444"/>
          </a:xfrm>
          <a:prstGeom prst="rect">
            <a:avLst/>
          </a:prstGeom>
        </p:spPr>
        <p:txBody>
          <a:bodyPr wrap="square">
            <a:spAutoFit/>
          </a:bodyPr>
          <a:lstStyle/>
          <a:p>
            <a:pPr algn="ctr"/>
            <a:r>
              <a:rPr lang="en-US" sz="800" dirty="0">
                <a:solidFill>
                  <a:schemeClr val="bg2"/>
                </a:solidFill>
                <a:latin typeface="Arial" panose="020B0604020202020204" pitchFamily="34" charset="0"/>
                <a:cs typeface="Arial" panose="020B0604020202020204" pitchFamily="34" charset="0"/>
              </a:rPr>
              <a:t>Copyright © 2021 by Public Safety Group, A Division of Jones &amp; Bartlett Learning. www.psglearning.com.</a:t>
            </a:r>
          </a:p>
        </p:txBody>
      </p:sp>
    </p:spTree>
    <p:extLst>
      <p:ext uri="{BB962C8B-B14F-4D97-AF65-F5344CB8AC3E}">
        <p14:creationId xmlns:p14="http://schemas.microsoft.com/office/powerpoint/2010/main" val="304754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1E3BDFD-7FA5-2143-88E5-0CEE0A6011AD}"/>
              </a:ext>
            </a:extLst>
          </p:cNvPr>
          <p:cNvSpPr/>
          <p:nvPr userDrawn="1"/>
        </p:nvSpPr>
        <p:spPr>
          <a:xfrm>
            <a:off x="0" y="6503670"/>
            <a:ext cx="12192000" cy="215444"/>
          </a:xfrm>
          <a:prstGeom prst="rect">
            <a:avLst/>
          </a:prstGeom>
        </p:spPr>
        <p:txBody>
          <a:bodyPr wrap="square">
            <a:spAutoFit/>
          </a:bodyPr>
          <a:lstStyle/>
          <a:p>
            <a:pPr algn="ctr"/>
            <a:r>
              <a:rPr lang="en-US" sz="800" dirty="0">
                <a:latin typeface="Arial" panose="020B0604020202020204" pitchFamily="34" charset="0"/>
                <a:cs typeface="Arial" panose="020B0604020202020204" pitchFamily="34" charset="0"/>
              </a:rPr>
              <a:t>Copyright © 2021 by Public Safety Group, A Division of Jones &amp; Bartlett Learning. www.psglearning.com. Background texture © Bunphot/Getty Images.</a:t>
            </a:r>
          </a:p>
        </p:txBody>
      </p:sp>
      <p:sp>
        <p:nvSpPr>
          <p:cNvPr id="6" name="Rectangle 5">
            <a:extLst>
              <a:ext uri="{FF2B5EF4-FFF2-40B4-BE49-F238E27FC236}">
                <a16:creationId xmlns:a16="http://schemas.microsoft.com/office/drawing/2014/main" xmlns="" id="{A4FD052D-18CE-1249-A891-AB3E165F4441}"/>
              </a:ext>
            </a:extLst>
          </p:cNvPr>
          <p:cNvSpPr/>
          <p:nvPr userDrawn="1"/>
        </p:nvSpPr>
        <p:spPr>
          <a:xfrm>
            <a:off x="0" y="2274570"/>
            <a:ext cx="12192000" cy="1760220"/>
          </a:xfrm>
          <a:prstGeom prst="rect">
            <a:avLst/>
          </a:prstGeom>
          <a:solidFill>
            <a:srgbClr val="00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xmlns="" id="{8C0E0F34-F7A9-8D4B-9F49-A76F8B00661D}"/>
              </a:ext>
            </a:extLst>
          </p:cNvPr>
          <p:cNvSpPr>
            <a:spLocks noGrp="1"/>
          </p:cNvSpPr>
          <p:nvPr>
            <p:ph type="body" sz="quarter" idx="10" hasCustomPrompt="1"/>
          </p:nvPr>
        </p:nvSpPr>
        <p:spPr>
          <a:xfrm>
            <a:off x="935038" y="2571750"/>
            <a:ext cx="10321925" cy="1165225"/>
          </a:xfrm>
        </p:spPr>
        <p:txBody>
          <a:bodyPr anchor="ctr" anchorCtr="0"/>
          <a:lstStyle>
            <a:lvl1pPr marL="0" indent="0" algn="ctr">
              <a:buNone/>
              <a:defRPr sz="4800" b="1">
                <a:solidFill>
                  <a:srgbClr val="FFFFFF"/>
                </a:solidFill>
              </a:defRPr>
            </a:lvl1pPr>
          </a:lstStyle>
          <a:p>
            <a:pPr lvl="0"/>
            <a:r>
              <a:rPr lang="en-US" dirty="0"/>
              <a:t>Divider</a:t>
            </a:r>
          </a:p>
        </p:txBody>
      </p:sp>
    </p:spTree>
    <p:extLst>
      <p:ext uri="{BB962C8B-B14F-4D97-AF65-F5344CB8AC3E}">
        <p14:creationId xmlns:p14="http://schemas.microsoft.com/office/powerpoint/2010/main" val="183029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endParaRPr dirty="0"/>
          </a:p>
        </p:txBody>
      </p:sp>
      <p:sp>
        <p:nvSpPr>
          <p:cNvPr id="3" name="Content Placeholder 2"/>
          <p:cNvSpPr>
            <a:spLocks noGrp="1"/>
          </p:cNvSpPr>
          <p:nvPr>
            <p:ph idx="1"/>
          </p:nvPr>
        </p:nvSpPr>
        <p:spPr>
          <a:xfrm>
            <a:off x="925830" y="1490870"/>
            <a:ext cx="10287000" cy="469904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54133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endParaRPr dirty="0"/>
          </a:p>
        </p:txBody>
      </p:sp>
      <p:sp>
        <p:nvSpPr>
          <p:cNvPr id="3" name="Content Placeholder 2"/>
          <p:cNvSpPr>
            <a:spLocks noGrp="1"/>
          </p:cNvSpPr>
          <p:nvPr>
            <p:ph sz="half" idx="1"/>
          </p:nvPr>
        </p:nvSpPr>
        <p:spPr>
          <a:xfrm>
            <a:off x="914400" y="1461052"/>
            <a:ext cx="4855464" cy="47294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6415368" y="1461052"/>
            <a:ext cx="4862232" cy="47294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320104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Text Placeholder 2"/>
          <p:cNvSpPr>
            <a:spLocks noGrp="1"/>
          </p:cNvSpPr>
          <p:nvPr>
            <p:ph type="body" idx="1"/>
          </p:nvPr>
        </p:nvSpPr>
        <p:spPr>
          <a:xfrm>
            <a:off x="777240" y="1496187"/>
            <a:ext cx="4992624" cy="470916"/>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77240" y="2077278"/>
            <a:ext cx="4992624" cy="43908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1" name="Picture Placeholder 10">
            <a:extLst>
              <a:ext uri="{FF2B5EF4-FFF2-40B4-BE49-F238E27FC236}">
                <a16:creationId xmlns:a16="http://schemas.microsoft.com/office/drawing/2014/main" xmlns="" id="{A3169499-437D-8F4D-94AA-E2299357328F}"/>
              </a:ext>
            </a:extLst>
          </p:cNvPr>
          <p:cNvSpPr>
            <a:spLocks noGrp="1"/>
          </p:cNvSpPr>
          <p:nvPr>
            <p:ph type="pic" sz="quarter" idx="10"/>
          </p:nvPr>
        </p:nvSpPr>
        <p:spPr>
          <a:xfrm>
            <a:off x="6096000" y="1496186"/>
            <a:ext cx="5208588" cy="4556743"/>
          </a:xfrm>
        </p:spPr>
        <p:txBody>
          <a:bodyPr/>
          <a:lstStyle/>
          <a:p>
            <a:endParaRPr lang="en-US" dirty="0"/>
          </a:p>
        </p:txBody>
      </p:sp>
      <p:sp>
        <p:nvSpPr>
          <p:cNvPr id="12" name="Text Placeholder 8">
            <a:extLst>
              <a:ext uri="{FF2B5EF4-FFF2-40B4-BE49-F238E27FC236}">
                <a16:creationId xmlns:a16="http://schemas.microsoft.com/office/drawing/2014/main" xmlns="" id="{B116746D-2971-C346-AB96-03BED323E049}"/>
              </a:ext>
            </a:extLst>
          </p:cNvPr>
          <p:cNvSpPr>
            <a:spLocks noGrp="1"/>
          </p:cNvSpPr>
          <p:nvPr>
            <p:ph type="body" sz="quarter" idx="11" hasCustomPrompt="1"/>
          </p:nvPr>
        </p:nvSpPr>
        <p:spPr>
          <a:xfrm>
            <a:off x="6096000" y="6142515"/>
            <a:ext cx="5208588" cy="651192"/>
          </a:xfrm>
        </p:spPr>
        <p:txBody>
          <a:bodyPr/>
          <a:lstStyle>
            <a:lvl1pPr marL="0" indent="0">
              <a:buNone/>
              <a:defRPr sz="1000"/>
            </a:lvl1pPr>
          </a:lstStyle>
          <a:p>
            <a:pPr lvl="0"/>
            <a:r>
              <a:rPr lang="en-US" dirty="0"/>
              <a:t>Credit line FPO</a:t>
            </a:r>
          </a:p>
        </p:txBody>
      </p:sp>
    </p:spTree>
    <p:extLst>
      <p:ext uri="{BB962C8B-B14F-4D97-AF65-F5344CB8AC3E}">
        <p14:creationId xmlns:p14="http://schemas.microsoft.com/office/powerpoint/2010/main" val="426128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endParaRPr dirty="0"/>
          </a:p>
        </p:txBody>
      </p:sp>
    </p:spTree>
    <p:extLst>
      <p:ext uri="{BB962C8B-B14F-4D97-AF65-F5344CB8AC3E}">
        <p14:creationId xmlns:p14="http://schemas.microsoft.com/office/powerpoint/2010/main" val="264161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a:t>Click to edit Master title style</a:t>
            </a:r>
            <a:endParaRPr/>
          </a:p>
        </p:txBody>
      </p:sp>
      <p:sp>
        <p:nvSpPr>
          <p:cNvPr id="4" name="Text Placeholder 2"/>
          <p:cNvSpPr>
            <a:spLocks noGrp="1"/>
          </p:cNvSpPr>
          <p:nvPr>
            <p:ph type="body" sz="half" idx="2"/>
          </p:nvPr>
        </p:nvSpPr>
        <p:spPr>
          <a:xfrm>
            <a:off x="880110" y="1510748"/>
            <a:ext cx="4246582" cy="4404625"/>
          </a:xfrm>
        </p:spPr>
        <p:txBody>
          <a:bodyPr>
            <a:normAutofit/>
          </a:bodyPr>
          <a:lstStyle>
            <a:lvl1pPr marL="0" indent="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ext Placeholder 8">
            <a:extLst>
              <a:ext uri="{FF2B5EF4-FFF2-40B4-BE49-F238E27FC236}">
                <a16:creationId xmlns:a16="http://schemas.microsoft.com/office/drawing/2014/main" xmlns="" id="{752B3F09-47B3-324C-BCD8-DE2A52443CC0}"/>
              </a:ext>
            </a:extLst>
          </p:cNvPr>
          <p:cNvSpPr>
            <a:spLocks noGrp="1"/>
          </p:cNvSpPr>
          <p:nvPr>
            <p:ph type="body" sz="quarter" idx="10" hasCustomPrompt="1"/>
          </p:nvPr>
        </p:nvSpPr>
        <p:spPr>
          <a:xfrm>
            <a:off x="5518150" y="6046788"/>
            <a:ext cx="5792992" cy="651192"/>
          </a:xfrm>
        </p:spPr>
        <p:txBody>
          <a:bodyPr/>
          <a:lstStyle>
            <a:lvl1pPr marL="0" indent="0">
              <a:buNone/>
              <a:defRPr sz="1000"/>
            </a:lvl1pPr>
          </a:lstStyle>
          <a:p>
            <a:pPr lvl="0"/>
            <a:r>
              <a:rPr lang="en-US" dirty="0"/>
              <a:t>Credit line FPO</a:t>
            </a:r>
          </a:p>
        </p:txBody>
      </p:sp>
      <p:sp>
        <p:nvSpPr>
          <p:cNvPr id="11" name="Picture Placeholder 10">
            <a:extLst>
              <a:ext uri="{FF2B5EF4-FFF2-40B4-BE49-F238E27FC236}">
                <a16:creationId xmlns:a16="http://schemas.microsoft.com/office/drawing/2014/main" xmlns="" id="{8A3226D5-00A8-E049-8469-4BFBE39DD467}"/>
              </a:ext>
            </a:extLst>
          </p:cNvPr>
          <p:cNvSpPr>
            <a:spLocks noGrp="1"/>
          </p:cNvSpPr>
          <p:nvPr>
            <p:ph type="pic" sz="quarter" idx="11"/>
          </p:nvPr>
        </p:nvSpPr>
        <p:spPr>
          <a:xfrm>
            <a:off x="5518150" y="1508815"/>
            <a:ext cx="5792788" cy="4404624"/>
          </a:xfrm>
        </p:spPr>
        <p:txBody>
          <a:bodyPr/>
          <a:lstStyle/>
          <a:p>
            <a:endParaRPr lang="en-US" dirty="0"/>
          </a:p>
        </p:txBody>
      </p:sp>
    </p:spTree>
    <p:extLst>
      <p:ext uri="{BB962C8B-B14F-4D97-AF65-F5344CB8AC3E}">
        <p14:creationId xmlns:p14="http://schemas.microsoft.com/office/powerpoint/2010/main" val="311474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a:t>Click to edit Master title style</a:t>
            </a:r>
            <a:endParaRPr/>
          </a:p>
        </p:txBody>
      </p:sp>
      <p:sp>
        <p:nvSpPr>
          <p:cNvPr id="3" name="Content Placeholder 3"/>
          <p:cNvSpPr>
            <a:spLocks noGrp="1"/>
          </p:cNvSpPr>
          <p:nvPr>
            <p:ph idx="1" hasCustomPrompt="1"/>
          </p:nvPr>
        </p:nvSpPr>
        <p:spPr>
          <a:xfrm>
            <a:off x="921496" y="1461052"/>
            <a:ext cx="3181874" cy="4895328"/>
          </a:xfrm>
        </p:spPr>
        <p:txBody>
          <a:bodyPr>
            <a:normAutofit/>
          </a:bodyPr>
          <a:lstStyle>
            <a:lvl1pPr marL="0" indent="0">
              <a:buNone/>
              <a:defRPr sz="2200"/>
            </a:lvl1pPr>
            <a:lvl2pPr marL="457200" indent="0">
              <a:buNone/>
              <a:defRPr sz="2000"/>
            </a:lvl2pPr>
            <a:lvl3pPr marL="914400" indent="0">
              <a:buNone/>
              <a:defRPr sz="1800"/>
            </a:lvl3pPr>
            <a:lvl4pPr marL="1371600" indent="0">
              <a:buNone/>
              <a:defRPr sz="1600"/>
            </a:lvl4pPr>
            <a:lvl5pPr marL="1828800" indent="0">
              <a:buNone/>
              <a:defRPr sz="1600"/>
            </a:lvl5pPr>
            <a:lvl6pPr>
              <a:defRPr sz="1600"/>
            </a:lvl6pPr>
            <a:lvl7pPr>
              <a:defRPr sz="1600"/>
            </a:lvl7pPr>
            <a:lvl8pPr>
              <a:defRPr sz="1600"/>
            </a:lvl8pPr>
            <a:lvl9pPr>
              <a:defRPr sz="1600"/>
            </a:lvl9pPr>
          </a:lstStyle>
          <a:p>
            <a:pPr lvl="0"/>
            <a:r>
              <a:rPr lang="en-US" dirty="0"/>
              <a:t>Sample text</a:t>
            </a:r>
            <a:endParaRPr dirty="0"/>
          </a:p>
        </p:txBody>
      </p:sp>
      <p:sp>
        <p:nvSpPr>
          <p:cNvPr id="7" name="Content Placeholder 3">
            <a:extLst>
              <a:ext uri="{FF2B5EF4-FFF2-40B4-BE49-F238E27FC236}">
                <a16:creationId xmlns:a16="http://schemas.microsoft.com/office/drawing/2014/main" xmlns="" id="{40A1ED7B-82D7-5A47-A193-C7C24693D3C4}"/>
              </a:ext>
            </a:extLst>
          </p:cNvPr>
          <p:cNvSpPr>
            <a:spLocks noGrp="1"/>
          </p:cNvSpPr>
          <p:nvPr>
            <p:ph idx="10" hasCustomPrompt="1"/>
          </p:nvPr>
        </p:nvSpPr>
        <p:spPr>
          <a:xfrm>
            <a:off x="4487656" y="1461052"/>
            <a:ext cx="3181874" cy="4895328"/>
          </a:xfrm>
        </p:spPr>
        <p:txBody>
          <a:bodyPr>
            <a:normAutofit/>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Sample text</a:t>
            </a:r>
          </a:p>
        </p:txBody>
      </p:sp>
      <p:sp>
        <p:nvSpPr>
          <p:cNvPr id="8" name="Content Placeholder 3">
            <a:extLst>
              <a:ext uri="{FF2B5EF4-FFF2-40B4-BE49-F238E27FC236}">
                <a16:creationId xmlns:a16="http://schemas.microsoft.com/office/drawing/2014/main" xmlns="" id="{43872FE9-5E92-4F44-8A71-024A081C439C}"/>
              </a:ext>
            </a:extLst>
          </p:cNvPr>
          <p:cNvSpPr>
            <a:spLocks noGrp="1"/>
          </p:cNvSpPr>
          <p:nvPr>
            <p:ph idx="11" hasCustomPrompt="1"/>
          </p:nvPr>
        </p:nvSpPr>
        <p:spPr>
          <a:xfrm>
            <a:off x="8053816" y="1461052"/>
            <a:ext cx="3181874" cy="4895328"/>
          </a:xfrm>
        </p:spPr>
        <p:txBody>
          <a:bodyPr>
            <a:normAutofit/>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Sample text</a:t>
            </a:r>
          </a:p>
        </p:txBody>
      </p:sp>
    </p:spTree>
    <p:extLst>
      <p:ext uri="{BB962C8B-B14F-4D97-AF65-F5344CB8AC3E}">
        <p14:creationId xmlns:p14="http://schemas.microsoft.com/office/powerpoint/2010/main" val="311169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0F5E8A-CC34-4132-80EE-0DE5D9874D7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xmlns="" id="{364F2193-76F8-4E7C-88D9-33450A18891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A03F25-000C-40A9-AF9F-684EFB817C86}"/>
              </a:ext>
            </a:extLst>
          </p:cNvPr>
          <p:cNvSpPr>
            <a:spLocks noGrp="1"/>
          </p:cNvSpPr>
          <p:nvPr>
            <p:ph type="dt" sz="half" idx="10"/>
          </p:nvPr>
        </p:nvSpPr>
        <p:spPr/>
        <p:txBody>
          <a:bodyPr/>
          <a:lstStyle/>
          <a:p>
            <a:fld id="{6C3BD054-604E-4217-977C-686CCEB88C06}" type="datetimeFigureOut">
              <a:rPr lang="en-US" smtClean="0"/>
              <a:pPr/>
              <a:t>1/25/2024</a:t>
            </a:fld>
            <a:endParaRPr lang="en-US" dirty="0"/>
          </a:p>
        </p:txBody>
      </p:sp>
      <p:sp>
        <p:nvSpPr>
          <p:cNvPr id="5" name="Footer Placeholder 4">
            <a:extLst>
              <a:ext uri="{FF2B5EF4-FFF2-40B4-BE49-F238E27FC236}">
                <a16:creationId xmlns:a16="http://schemas.microsoft.com/office/drawing/2014/main" xmlns="" id="{1794518E-8323-4271-9DBA-76038DE145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2B6AFD39-2C03-43D0-B98B-14E7DE7A2CFF}"/>
              </a:ext>
            </a:extLst>
          </p:cNvPr>
          <p:cNvSpPr>
            <a:spLocks noGrp="1"/>
          </p:cNvSpPr>
          <p:nvPr>
            <p:ph type="sldNum" sz="quarter" idx="12"/>
          </p:nvPr>
        </p:nvSpPr>
        <p:spPr/>
        <p:txBody>
          <a:bodyPr/>
          <a:lstStyle/>
          <a:p>
            <a:fld id="{CF930625-D46E-4207-AC28-F522816AE9B5}" type="slidenum">
              <a:rPr lang="en-US" smtClean="0"/>
              <a:pPr/>
              <a:t>‹#›</a:t>
            </a:fld>
            <a:endParaRPr lang="en-US" dirty="0"/>
          </a:p>
        </p:txBody>
      </p:sp>
    </p:spTree>
    <p:extLst>
      <p:ext uri="{BB962C8B-B14F-4D97-AF65-F5344CB8AC3E}">
        <p14:creationId xmlns:p14="http://schemas.microsoft.com/office/powerpoint/2010/main" val="1975369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8"/>
          <p:cNvSpPr/>
          <p:nvPr/>
        </p:nvSpPr>
        <p:spPr>
          <a:xfrm>
            <a:off x="0" y="0"/>
            <a:ext cx="12188952" cy="118872"/>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b="0" i="0" dirty="0">
              <a:latin typeface="Arial" panose="020B0604020202020204" pitchFamily="34" charset="0"/>
            </a:endParaRPr>
          </a:p>
        </p:txBody>
      </p:sp>
      <p:sp>
        <p:nvSpPr>
          <p:cNvPr id="2" name="Title Placeholder 1"/>
          <p:cNvSpPr>
            <a:spLocks noGrp="1"/>
          </p:cNvSpPr>
          <p:nvPr>
            <p:ph type="title"/>
          </p:nvPr>
        </p:nvSpPr>
        <p:spPr bwMode="black">
          <a:xfrm>
            <a:off x="0" y="121033"/>
            <a:ext cx="12192000" cy="1002089"/>
          </a:xfrm>
          <a:prstGeom prst="rect">
            <a:avLst/>
          </a:prstGeom>
          <a:solidFill>
            <a:srgbClr val="003B74"/>
          </a:solidFill>
        </p:spPr>
        <p:txBody>
          <a:bodyPr vert="horz" lIns="914400" tIns="45720" rIns="914400" bIns="45720" rtlCol="0" anchor="ctr">
            <a:normAutofit/>
          </a:bodyPr>
          <a:lstStyle/>
          <a:p>
            <a:r>
              <a:rPr lang="en-US" dirty="0"/>
              <a:t>Click to edit Master title style</a:t>
            </a:r>
            <a:endParaRPr dirty="0"/>
          </a:p>
        </p:txBody>
      </p:sp>
      <p:sp>
        <p:nvSpPr>
          <p:cNvPr id="3" name="Text Placeholder 2"/>
          <p:cNvSpPr>
            <a:spLocks noGrp="1"/>
          </p:cNvSpPr>
          <p:nvPr>
            <p:ph type="body" idx="1"/>
          </p:nvPr>
        </p:nvSpPr>
        <p:spPr>
          <a:xfrm>
            <a:off x="891540" y="2203704"/>
            <a:ext cx="10435590" cy="398621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Rectangle 6">
            <a:extLst>
              <a:ext uri="{FF2B5EF4-FFF2-40B4-BE49-F238E27FC236}">
                <a16:creationId xmlns:a16="http://schemas.microsoft.com/office/drawing/2014/main" xmlns="" id="{21F38BD8-3F75-CE4C-AFEF-0C6B45F77F8C}"/>
              </a:ext>
            </a:extLst>
          </p:cNvPr>
          <p:cNvSpPr/>
          <p:nvPr userDrawn="1"/>
        </p:nvSpPr>
        <p:spPr>
          <a:xfrm rot="5400000">
            <a:off x="9544258" y="4245031"/>
            <a:ext cx="5010495" cy="215444"/>
          </a:xfrm>
          <a:prstGeom prst="rect">
            <a:avLst/>
          </a:prstGeom>
        </p:spPr>
        <p:txBody>
          <a:bodyPr wrap="square">
            <a:spAutoFit/>
          </a:bodyPr>
          <a:lstStyle/>
          <a:p>
            <a:r>
              <a:rPr lang="en-US" sz="800" dirty="0">
                <a:latin typeface="Arial" panose="020B0604020202020204" pitchFamily="34" charset="0"/>
                <a:cs typeface="Arial" panose="020B0604020202020204" pitchFamily="34" charset="0"/>
              </a:rPr>
              <a:t>Copyright © 2021 by Public Safety Group, A Division of Jones &amp; Bartlett Learning. www.psglearning.com.</a:t>
            </a:r>
          </a:p>
        </p:txBody>
      </p:sp>
    </p:spTree>
    <p:extLst>
      <p:ext uri="{BB962C8B-B14F-4D97-AF65-F5344CB8AC3E}">
        <p14:creationId xmlns:p14="http://schemas.microsoft.com/office/powerpoint/2010/main" val="2871921020"/>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52" r:id="rId4"/>
    <p:sldLayoutId id="2147483653" r:id="rId5"/>
    <p:sldLayoutId id="2147483654" r:id="rId6"/>
    <p:sldLayoutId id="2147483656" r:id="rId7"/>
    <p:sldLayoutId id="2147483657" r:id="rId8"/>
    <p:sldLayoutId id="214748365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5000"/>
        </a:lnSpc>
        <a:spcBef>
          <a:spcPct val="0"/>
        </a:spcBef>
        <a:buNone/>
        <a:defRPr sz="3000" b="1" kern="1200">
          <a:solidFill>
            <a:schemeClr val="bg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customXml" Target="../ink/ink244.xml"/></Relationships>
</file>

<file path=ppt/slides/_rels/slide10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8" Type="http://schemas.openxmlformats.org/officeDocument/2006/relationships/customXml" Target="../ink/ink248.xml"/><Relationship Id="rId3" Type="http://schemas.openxmlformats.org/officeDocument/2006/relationships/customXml" Target="../ink/ink245.xml"/><Relationship Id="rId7" Type="http://schemas.openxmlformats.org/officeDocument/2006/relationships/image" Target="../media/image37.png"/><Relationship Id="rId2" Type="http://schemas.openxmlformats.org/officeDocument/2006/relationships/image" Target="../media/image34.jpeg"/><Relationship Id="rId1" Type="http://schemas.openxmlformats.org/officeDocument/2006/relationships/slideLayout" Target="../slideLayouts/slideLayout9.xml"/><Relationship Id="rId6" Type="http://schemas.openxmlformats.org/officeDocument/2006/relationships/customXml" Target="../ink/ink247.xml"/><Relationship Id="rId5" Type="http://schemas.openxmlformats.org/officeDocument/2006/relationships/customXml" Target="../ink/ink246.xml"/><Relationship Id="rId4" Type="http://schemas.openxmlformats.org/officeDocument/2006/relationships/image" Target="../media/image36.png"/></Relationships>
</file>

<file path=ppt/slides/_rels/slide10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customXml" Target="../ink/ink249.xml"/></Relationships>
</file>

<file path=ppt/slides/_rels/slide109.xml.rels><?xml version="1.0" encoding="UTF-8" standalone="yes"?>
<Relationships xmlns="http://schemas.openxmlformats.org/package/2006/relationships"><Relationship Id="rId8" Type="http://schemas.openxmlformats.org/officeDocument/2006/relationships/customXml" Target="../ink/ink255.xml"/><Relationship Id="rId3" Type="http://schemas.openxmlformats.org/officeDocument/2006/relationships/image" Target="../media/image36.png"/><Relationship Id="rId7" Type="http://schemas.openxmlformats.org/officeDocument/2006/relationships/customXml" Target="../ink/ink254.xml"/><Relationship Id="rId2" Type="http://schemas.openxmlformats.org/officeDocument/2006/relationships/customXml" Target="../ink/ink250.xml"/><Relationship Id="rId1" Type="http://schemas.openxmlformats.org/officeDocument/2006/relationships/slideLayout" Target="../slideLayouts/slideLayout9.xml"/><Relationship Id="rId6" Type="http://schemas.openxmlformats.org/officeDocument/2006/relationships/customXml" Target="../ink/ink253.xml"/><Relationship Id="rId11" Type="http://schemas.openxmlformats.org/officeDocument/2006/relationships/customXml" Target="../ink/ink258.xml"/><Relationship Id="rId5" Type="http://schemas.openxmlformats.org/officeDocument/2006/relationships/customXml" Target="../ink/ink252.xml"/><Relationship Id="rId10" Type="http://schemas.openxmlformats.org/officeDocument/2006/relationships/customXml" Target="../ink/ink257.xml"/><Relationship Id="rId4" Type="http://schemas.openxmlformats.org/officeDocument/2006/relationships/customXml" Target="../ink/ink251.xml"/><Relationship Id="rId9" Type="http://schemas.openxmlformats.org/officeDocument/2006/relationships/customXml" Target="../ink/ink25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1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1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3" Type="http://schemas.openxmlformats.org/officeDocument/2006/relationships/customXml" Target="../ink/ink10.xml"/><Relationship Id="rId18" Type="http://schemas.openxmlformats.org/officeDocument/2006/relationships/customXml" Target="../ink/ink14.xml"/><Relationship Id="rId26" Type="http://schemas.openxmlformats.org/officeDocument/2006/relationships/customXml" Target="../ink/ink22.xml"/><Relationship Id="rId39" Type="http://schemas.openxmlformats.org/officeDocument/2006/relationships/customXml" Target="../ink/ink35.xml"/><Relationship Id="rId21" Type="http://schemas.openxmlformats.org/officeDocument/2006/relationships/customXml" Target="../ink/ink17.xml"/><Relationship Id="rId34" Type="http://schemas.openxmlformats.org/officeDocument/2006/relationships/customXml" Target="../ink/ink30.xml"/><Relationship Id="rId42" Type="http://schemas.openxmlformats.org/officeDocument/2006/relationships/customXml" Target="../ink/ink38.xml"/><Relationship Id="rId47" Type="http://schemas.openxmlformats.org/officeDocument/2006/relationships/customXml" Target="../ink/ink43.xml"/><Relationship Id="rId50" Type="http://schemas.openxmlformats.org/officeDocument/2006/relationships/customXml" Target="../ink/ink46.xml"/><Relationship Id="rId55" Type="http://schemas.openxmlformats.org/officeDocument/2006/relationships/customXml" Target="../ink/ink51.xml"/><Relationship Id="rId7" Type="http://schemas.openxmlformats.org/officeDocument/2006/relationships/customXml" Target="../ink/ink4.xml"/><Relationship Id="rId2" Type="http://schemas.openxmlformats.org/officeDocument/2006/relationships/customXml" Target="../ink/ink1.xml"/><Relationship Id="rId16" Type="http://schemas.openxmlformats.org/officeDocument/2006/relationships/customXml" Target="../ink/ink13.xml"/><Relationship Id="rId20" Type="http://schemas.openxmlformats.org/officeDocument/2006/relationships/customXml" Target="../ink/ink16.xml"/><Relationship Id="rId29" Type="http://schemas.openxmlformats.org/officeDocument/2006/relationships/customXml" Target="../ink/ink25.xml"/><Relationship Id="rId41" Type="http://schemas.openxmlformats.org/officeDocument/2006/relationships/customXml" Target="../ink/ink37.xml"/><Relationship Id="rId54" Type="http://schemas.openxmlformats.org/officeDocument/2006/relationships/customXml" Target="../ink/ink50.xml"/><Relationship Id="rId62" Type="http://schemas.openxmlformats.org/officeDocument/2006/relationships/customXml" Target="../ink/ink58.xml"/><Relationship Id="rId1" Type="http://schemas.openxmlformats.org/officeDocument/2006/relationships/slideLayout" Target="../slideLayouts/slideLayout9.xml"/><Relationship Id="rId6" Type="http://schemas.openxmlformats.org/officeDocument/2006/relationships/customXml" Target="../ink/ink3.xml"/><Relationship Id="rId11" Type="http://schemas.openxmlformats.org/officeDocument/2006/relationships/customXml" Target="../ink/ink8.xml"/><Relationship Id="rId24" Type="http://schemas.openxmlformats.org/officeDocument/2006/relationships/customXml" Target="../ink/ink20.xml"/><Relationship Id="rId32" Type="http://schemas.openxmlformats.org/officeDocument/2006/relationships/customXml" Target="../ink/ink28.xml"/><Relationship Id="rId37" Type="http://schemas.openxmlformats.org/officeDocument/2006/relationships/customXml" Target="../ink/ink33.xml"/><Relationship Id="rId40" Type="http://schemas.openxmlformats.org/officeDocument/2006/relationships/customXml" Target="../ink/ink36.xml"/><Relationship Id="rId45" Type="http://schemas.openxmlformats.org/officeDocument/2006/relationships/customXml" Target="../ink/ink41.xml"/><Relationship Id="rId53" Type="http://schemas.openxmlformats.org/officeDocument/2006/relationships/customXml" Target="../ink/ink49.xml"/><Relationship Id="rId58" Type="http://schemas.openxmlformats.org/officeDocument/2006/relationships/customXml" Target="../ink/ink54.xml"/><Relationship Id="rId5" Type="http://schemas.openxmlformats.org/officeDocument/2006/relationships/image" Target="../media/image26.png"/><Relationship Id="rId15" Type="http://schemas.openxmlformats.org/officeDocument/2006/relationships/customXml" Target="../ink/ink12.xml"/><Relationship Id="rId23" Type="http://schemas.openxmlformats.org/officeDocument/2006/relationships/customXml" Target="../ink/ink19.xml"/><Relationship Id="rId28" Type="http://schemas.openxmlformats.org/officeDocument/2006/relationships/customXml" Target="../ink/ink24.xml"/><Relationship Id="rId36" Type="http://schemas.openxmlformats.org/officeDocument/2006/relationships/customXml" Target="../ink/ink32.xml"/><Relationship Id="rId49" Type="http://schemas.openxmlformats.org/officeDocument/2006/relationships/customXml" Target="../ink/ink45.xml"/><Relationship Id="rId57" Type="http://schemas.openxmlformats.org/officeDocument/2006/relationships/customXml" Target="../ink/ink53.xml"/><Relationship Id="rId61" Type="http://schemas.openxmlformats.org/officeDocument/2006/relationships/customXml" Target="../ink/ink57.xml"/><Relationship Id="rId10" Type="http://schemas.openxmlformats.org/officeDocument/2006/relationships/customXml" Target="../ink/ink7.xml"/><Relationship Id="rId19" Type="http://schemas.openxmlformats.org/officeDocument/2006/relationships/customXml" Target="../ink/ink15.xml"/><Relationship Id="rId31" Type="http://schemas.openxmlformats.org/officeDocument/2006/relationships/customXml" Target="../ink/ink27.xml"/><Relationship Id="rId44" Type="http://schemas.openxmlformats.org/officeDocument/2006/relationships/customXml" Target="../ink/ink40.xml"/><Relationship Id="rId52" Type="http://schemas.openxmlformats.org/officeDocument/2006/relationships/customXml" Target="../ink/ink48.xml"/><Relationship Id="rId60" Type="http://schemas.openxmlformats.org/officeDocument/2006/relationships/customXml" Target="../ink/ink56.xml"/><Relationship Id="rId4" Type="http://schemas.openxmlformats.org/officeDocument/2006/relationships/customXml" Target="../ink/ink2.xml"/><Relationship Id="rId9" Type="http://schemas.openxmlformats.org/officeDocument/2006/relationships/customXml" Target="../ink/ink6.xml"/><Relationship Id="rId14" Type="http://schemas.openxmlformats.org/officeDocument/2006/relationships/customXml" Target="../ink/ink11.xml"/><Relationship Id="rId22" Type="http://schemas.openxmlformats.org/officeDocument/2006/relationships/customXml" Target="../ink/ink18.xml"/><Relationship Id="rId27" Type="http://schemas.openxmlformats.org/officeDocument/2006/relationships/customXml" Target="../ink/ink23.xml"/><Relationship Id="rId30" Type="http://schemas.openxmlformats.org/officeDocument/2006/relationships/customXml" Target="../ink/ink26.xml"/><Relationship Id="rId35" Type="http://schemas.openxmlformats.org/officeDocument/2006/relationships/customXml" Target="../ink/ink31.xml"/><Relationship Id="rId43" Type="http://schemas.openxmlformats.org/officeDocument/2006/relationships/customXml" Target="../ink/ink39.xml"/><Relationship Id="rId48" Type="http://schemas.openxmlformats.org/officeDocument/2006/relationships/customXml" Target="../ink/ink44.xml"/><Relationship Id="rId56" Type="http://schemas.openxmlformats.org/officeDocument/2006/relationships/customXml" Target="../ink/ink52.xml"/><Relationship Id="rId8" Type="http://schemas.openxmlformats.org/officeDocument/2006/relationships/customXml" Target="../ink/ink5.xml"/><Relationship Id="rId51" Type="http://schemas.openxmlformats.org/officeDocument/2006/relationships/customXml" Target="../ink/ink47.xml"/><Relationship Id="rId3" Type="http://schemas.openxmlformats.org/officeDocument/2006/relationships/image" Target="../media/image25.png"/><Relationship Id="rId12" Type="http://schemas.openxmlformats.org/officeDocument/2006/relationships/customXml" Target="../ink/ink9.xml"/><Relationship Id="rId17" Type="http://schemas.openxmlformats.org/officeDocument/2006/relationships/image" Target="../media/image27.png"/><Relationship Id="rId25" Type="http://schemas.openxmlformats.org/officeDocument/2006/relationships/customXml" Target="../ink/ink21.xml"/><Relationship Id="rId33" Type="http://schemas.openxmlformats.org/officeDocument/2006/relationships/customXml" Target="../ink/ink29.xml"/><Relationship Id="rId38" Type="http://schemas.openxmlformats.org/officeDocument/2006/relationships/customXml" Target="../ink/ink34.xml"/><Relationship Id="rId46" Type="http://schemas.openxmlformats.org/officeDocument/2006/relationships/customXml" Target="../ink/ink42.xml"/><Relationship Id="rId59" Type="http://schemas.openxmlformats.org/officeDocument/2006/relationships/customXml" Target="../ink/ink55.xml"/></Relationships>
</file>

<file path=ppt/slides/_rels/slide81.xml.rels><?xml version="1.0" encoding="UTF-8" standalone="yes"?>
<Relationships xmlns="http://schemas.openxmlformats.org/package/2006/relationships"><Relationship Id="rId8" Type="http://schemas.openxmlformats.org/officeDocument/2006/relationships/customXml" Target="../ink/ink64.xml"/><Relationship Id="rId13" Type="http://schemas.openxmlformats.org/officeDocument/2006/relationships/customXml" Target="../ink/ink69.xml"/><Relationship Id="rId18" Type="http://schemas.openxmlformats.org/officeDocument/2006/relationships/customXml" Target="../ink/ink74.xml"/><Relationship Id="rId26" Type="http://schemas.openxmlformats.org/officeDocument/2006/relationships/customXml" Target="../ink/ink82.xml"/><Relationship Id="rId3" Type="http://schemas.openxmlformats.org/officeDocument/2006/relationships/image" Target="../media/image26.png"/><Relationship Id="rId21" Type="http://schemas.openxmlformats.org/officeDocument/2006/relationships/customXml" Target="../ink/ink77.xml"/><Relationship Id="rId7" Type="http://schemas.openxmlformats.org/officeDocument/2006/relationships/customXml" Target="../ink/ink63.xml"/><Relationship Id="rId12" Type="http://schemas.openxmlformats.org/officeDocument/2006/relationships/customXml" Target="../ink/ink68.xml"/><Relationship Id="rId17" Type="http://schemas.openxmlformats.org/officeDocument/2006/relationships/customXml" Target="../ink/ink73.xml"/><Relationship Id="rId25" Type="http://schemas.openxmlformats.org/officeDocument/2006/relationships/customXml" Target="../ink/ink81.xml"/><Relationship Id="rId2" Type="http://schemas.openxmlformats.org/officeDocument/2006/relationships/customXml" Target="../ink/ink59.xml"/><Relationship Id="rId16" Type="http://schemas.openxmlformats.org/officeDocument/2006/relationships/customXml" Target="../ink/ink72.xml"/><Relationship Id="rId20" Type="http://schemas.openxmlformats.org/officeDocument/2006/relationships/customXml" Target="../ink/ink76.xml"/><Relationship Id="rId1" Type="http://schemas.openxmlformats.org/officeDocument/2006/relationships/slideLayout" Target="../slideLayouts/slideLayout9.xml"/><Relationship Id="rId6" Type="http://schemas.openxmlformats.org/officeDocument/2006/relationships/customXml" Target="../ink/ink62.xml"/><Relationship Id="rId11" Type="http://schemas.openxmlformats.org/officeDocument/2006/relationships/customXml" Target="../ink/ink67.xml"/><Relationship Id="rId24" Type="http://schemas.openxmlformats.org/officeDocument/2006/relationships/customXml" Target="../ink/ink80.xml"/><Relationship Id="rId5" Type="http://schemas.openxmlformats.org/officeDocument/2006/relationships/customXml" Target="../ink/ink61.xml"/><Relationship Id="rId15" Type="http://schemas.openxmlformats.org/officeDocument/2006/relationships/customXml" Target="../ink/ink71.xml"/><Relationship Id="rId23" Type="http://schemas.openxmlformats.org/officeDocument/2006/relationships/customXml" Target="../ink/ink79.xml"/><Relationship Id="rId28" Type="http://schemas.openxmlformats.org/officeDocument/2006/relationships/customXml" Target="../ink/ink84.xml"/><Relationship Id="rId10" Type="http://schemas.openxmlformats.org/officeDocument/2006/relationships/customXml" Target="../ink/ink66.xml"/><Relationship Id="rId19" Type="http://schemas.openxmlformats.org/officeDocument/2006/relationships/customXml" Target="../ink/ink75.xml"/><Relationship Id="rId4" Type="http://schemas.openxmlformats.org/officeDocument/2006/relationships/customXml" Target="../ink/ink60.xml"/><Relationship Id="rId9" Type="http://schemas.openxmlformats.org/officeDocument/2006/relationships/customXml" Target="../ink/ink65.xml"/><Relationship Id="rId14" Type="http://schemas.openxmlformats.org/officeDocument/2006/relationships/customXml" Target="../ink/ink70.xml"/><Relationship Id="rId22" Type="http://schemas.openxmlformats.org/officeDocument/2006/relationships/customXml" Target="../ink/ink78.xml"/><Relationship Id="rId27" Type="http://schemas.openxmlformats.org/officeDocument/2006/relationships/customXml" Target="../ink/ink83.xml"/></Relationships>
</file>

<file path=ppt/slides/_rels/slide82.xml.rels><?xml version="1.0" encoding="UTF-8" standalone="yes"?>
<Relationships xmlns="http://schemas.openxmlformats.org/package/2006/relationships"><Relationship Id="rId8" Type="http://schemas.openxmlformats.org/officeDocument/2006/relationships/customXml" Target="../ink/ink90.xml"/><Relationship Id="rId13" Type="http://schemas.openxmlformats.org/officeDocument/2006/relationships/customXml" Target="../ink/ink95.xml"/><Relationship Id="rId18" Type="http://schemas.openxmlformats.org/officeDocument/2006/relationships/customXml" Target="../ink/ink100.xml"/><Relationship Id="rId26" Type="http://schemas.openxmlformats.org/officeDocument/2006/relationships/customXml" Target="../ink/ink107.xml"/><Relationship Id="rId3" Type="http://schemas.openxmlformats.org/officeDocument/2006/relationships/image" Target="../media/image26.png"/><Relationship Id="rId21" Type="http://schemas.openxmlformats.org/officeDocument/2006/relationships/customXml" Target="../ink/ink102.xml"/><Relationship Id="rId34" Type="http://schemas.openxmlformats.org/officeDocument/2006/relationships/customXml" Target="../ink/ink115.xml"/><Relationship Id="rId7" Type="http://schemas.openxmlformats.org/officeDocument/2006/relationships/customXml" Target="../ink/ink89.xml"/><Relationship Id="rId12" Type="http://schemas.openxmlformats.org/officeDocument/2006/relationships/customXml" Target="../ink/ink94.xml"/><Relationship Id="rId17" Type="http://schemas.openxmlformats.org/officeDocument/2006/relationships/customXml" Target="../ink/ink99.xml"/><Relationship Id="rId25" Type="http://schemas.openxmlformats.org/officeDocument/2006/relationships/customXml" Target="../ink/ink106.xml"/><Relationship Id="rId33" Type="http://schemas.openxmlformats.org/officeDocument/2006/relationships/customXml" Target="../ink/ink114.xml"/><Relationship Id="rId38" Type="http://schemas.openxmlformats.org/officeDocument/2006/relationships/customXml" Target="../ink/ink118.xml"/><Relationship Id="rId2" Type="http://schemas.openxmlformats.org/officeDocument/2006/relationships/customXml" Target="../ink/ink85.xml"/><Relationship Id="rId16" Type="http://schemas.openxmlformats.org/officeDocument/2006/relationships/customXml" Target="../ink/ink98.xml"/><Relationship Id="rId20" Type="http://schemas.openxmlformats.org/officeDocument/2006/relationships/image" Target="../media/image28.png"/><Relationship Id="rId29" Type="http://schemas.openxmlformats.org/officeDocument/2006/relationships/customXml" Target="../ink/ink110.xml"/><Relationship Id="rId1" Type="http://schemas.openxmlformats.org/officeDocument/2006/relationships/slideLayout" Target="../slideLayouts/slideLayout9.xml"/><Relationship Id="rId6" Type="http://schemas.openxmlformats.org/officeDocument/2006/relationships/customXml" Target="../ink/ink88.xml"/><Relationship Id="rId11" Type="http://schemas.openxmlformats.org/officeDocument/2006/relationships/customXml" Target="../ink/ink93.xml"/><Relationship Id="rId24" Type="http://schemas.openxmlformats.org/officeDocument/2006/relationships/customXml" Target="../ink/ink105.xml"/><Relationship Id="rId32" Type="http://schemas.openxmlformats.org/officeDocument/2006/relationships/customXml" Target="../ink/ink113.xml"/><Relationship Id="rId37" Type="http://schemas.openxmlformats.org/officeDocument/2006/relationships/customXml" Target="../ink/ink117.xml"/><Relationship Id="rId5" Type="http://schemas.openxmlformats.org/officeDocument/2006/relationships/customXml" Target="../ink/ink87.xml"/><Relationship Id="rId15" Type="http://schemas.openxmlformats.org/officeDocument/2006/relationships/customXml" Target="../ink/ink97.xml"/><Relationship Id="rId23" Type="http://schemas.openxmlformats.org/officeDocument/2006/relationships/customXml" Target="../ink/ink104.xml"/><Relationship Id="rId28" Type="http://schemas.openxmlformats.org/officeDocument/2006/relationships/customXml" Target="../ink/ink109.xml"/><Relationship Id="rId36" Type="http://schemas.openxmlformats.org/officeDocument/2006/relationships/customXml" Target="../ink/ink116.xml"/><Relationship Id="rId10" Type="http://schemas.openxmlformats.org/officeDocument/2006/relationships/customXml" Target="../ink/ink92.xml"/><Relationship Id="rId19" Type="http://schemas.openxmlformats.org/officeDocument/2006/relationships/customXml" Target="../ink/ink101.xml"/><Relationship Id="rId31" Type="http://schemas.openxmlformats.org/officeDocument/2006/relationships/customXml" Target="../ink/ink112.xml"/><Relationship Id="rId4" Type="http://schemas.openxmlformats.org/officeDocument/2006/relationships/customXml" Target="../ink/ink86.xml"/><Relationship Id="rId9" Type="http://schemas.openxmlformats.org/officeDocument/2006/relationships/customXml" Target="../ink/ink91.xml"/><Relationship Id="rId14" Type="http://schemas.openxmlformats.org/officeDocument/2006/relationships/customXml" Target="../ink/ink96.xml"/><Relationship Id="rId22" Type="http://schemas.openxmlformats.org/officeDocument/2006/relationships/customXml" Target="../ink/ink103.xml"/><Relationship Id="rId27" Type="http://schemas.openxmlformats.org/officeDocument/2006/relationships/customXml" Target="../ink/ink108.xml"/><Relationship Id="rId30" Type="http://schemas.openxmlformats.org/officeDocument/2006/relationships/customXml" Target="../ink/ink111.xml"/><Relationship Id="rId35" Type="http://schemas.openxmlformats.org/officeDocument/2006/relationships/image" Target="../media/image29.png"/></Relationships>
</file>

<file path=ppt/slides/_rels/slide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customXml" Target="../ink/ink119.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customXml" Target="../ink/ink121.xml"/><Relationship Id="rId4" Type="http://schemas.openxmlformats.org/officeDocument/2006/relationships/customXml" Target="../ink/ink12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customXml" Target="../ink/ink122.xml"/><Relationship Id="rId1" Type="http://schemas.openxmlformats.org/officeDocument/2006/relationships/slideLayout" Target="../slideLayouts/slideLayout9.xml"/><Relationship Id="rId4" Type="http://schemas.openxmlformats.org/officeDocument/2006/relationships/customXml" Target="../ink/ink123.xml"/></Relationships>
</file>

<file path=ppt/slides/_rels/slide91.xml.rels><?xml version="1.0" encoding="UTF-8" standalone="yes"?>
<Relationships xmlns="http://schemas.openxmlformats.org/package/2006/relationships"><Relationship Id="rId8" Type="http://schemas.openxmlformats.org/officeDocument/2006/relationships/customXml" Target="../ink/ink129.xml"/><Relationship Id="rId13" Type="http://schemas.openxmlformats.org/officeDocument/2006/relationships/customXml" Target="../ink/ink134.xml"/><Relationship Id="rId18" Type="http://schemas.openxmlformats.org/officeDocument/2006/relationships/customXml" Target="../ink/ink139.xml"/><Relationship Id="rId26" Type="http://schemas.openxmlformats.org/officeDocument/2006/relationships/customXml" Target="../ink/ink147.xml"/><Relationship Id="rId39" Type="http://schemas.openxmlformats.org/officeDocument/2006/relationships/image" Target="../media/image32.png"/><Relationship Id="rId3" Type="http://schemas.openxmlformats.org/officeDocument/2006/relationships/image" Target="../media/image26.png"/><Relationship Id="rId21" Type="http://schemas.openxmlformats.org/officeDocument/2006/relationships/customXml" Target="../ink/ink142.xml"/><Relationship Id="rId34" Type="http://schemas.openxmlformats.org/officeDocument/2006/relationships/customXml" Target="../ink/ink155.xml"/><Relationship Id="rId42" Type="http://schemas.openxmlformats.org/officeDocument/2006/relationships/customXml" Target="../ink/ink161.xml"/><Relationship Id="rId7" Type="http://schemas.openxmlformats.org/officeDocument/2006/relationships/customXml" Target="../ink/ink128.xml"/><Relationship Id="rId12" Type="http://schemas.openxmlformats.org/officeDocument/2006/relationships/customXml" Target="../ink/ink133.xml"/><Relationship Id="rId17" Type="http://schemas.openxmlformats.org/officeDocument/2006/relationships/customXml" Target="../ink/ink138.xml"/><Relationship Id="rId25" Type="http://schemas.openxmlformats.org/officeDocument/2006/relationships/customXml" Target="../ink/ink146.xml"/><Relationship Id="rId33" Type="http://schemas.openxmlformats.org/officeDocument/2006/relationships/customXml" Target="../ink/ink154.xml"/><Relationship Id="rId38" Type="http://schemas.openxmlformats.org/officeDocument/2006/relationships/customXml" Target="../ink/ink158.xml"/><Relationship Id="rId2" Type="http://schemas.openxmlformats.org/officeDocument/2006/relationships/customXml" Target="../ink/ink124.xml"/><Relationship Id="rId16" Type="http://schemas.openxmlformats.org/officeDocument/2006/relationships/customXml" Target="../ink/ink137.xml"/><Relationship Id="rId20" Type="http://schemas.openxmlformats.org/officeDocument/2006/relationships/customXml" Target="../ink/ink141.xml"/><Relationship Id="rId29" Type="http://schemas.openxmlformats.org/officeDocument/2006/relationships/customXml" Target="../ink/ink150.xml"/><Relationship Id="rId41" Type="http://schemas.openxmlformats.org/officeDocument/2006/relationships/customXml" Target="../ink/ink160.xml"/><Relationship Id="rId1" Type="http://schemas.openxmlformats.org/officeDocument/2006/relationships/slideLayout" Target="../slideLayouts/slideLayout9.xml"/><Relationship Id="rId6" Type="http://schemas.openxmlformats.org/officeDocument/2006/relationships/customXml" Target="../ink/ink127.xml"/><Relationship Id="rId11" Type="http://schemas.openxmlformats.org/officeDocument/2006/relationships/customXml" Target="../ink/ink132.xml"/><Relationship Id="rId24" Type="http://schemas.openxmlformats.org/officeDocument/2006/relationships/customXml" Target="../ink/ink145.xml"/><Relationship Id="rId32" Type="http://schemas.openxmlformats.org/officeDocument/2006/relationships/customXml" Target="../ink/ink153.xml"/><Relationship Id="rId37" Type="http://schemas.openxmlformats.org/officeDocument/2006/relationships/image" Target="../media/image310.png"/><Relationship Id="rId40" Type="http://schemas.openxmlformats.org/officeDocument/2006/relationships/customXml" Target="../ink/ink159.xml"/><Relationship Id="rId5" Type="http://schemas.openxmlformats.org/officeDocument/2006/relationships/customXml" Target="../ink/ink126.xml"/><Relationship Id="rId15" Type="http://schemas.openxmlformats.org/officeDocument/2006/relationships/customXml" Target="../ink/ink136.xml"/><Relationship Id="rId23" Type="http://schemas.openxmlformats.org/officeDocument/2006/relationships/customXml" Target="../ink/ink144.xml"/><Relationship Id="rId28" Type="http://schemas.openxmlformats.org/officeDocument/2006/relationships/customXml" Target="../ink/ink149.xml"/><Relationship Id="rId36" Type="http://schemas.openxmlformats.org/officeDocument/2006/relationships/customXml" Target="../ink/ink157.xml"/><Relationship Id="rId10" Type="http://schemas.openxmlformats.org/officeDocument/2006/relationships/customXml" Target="../ink/ink131.xml"/><Relationship Id="rId19" Type="http://schemas.openxmlformats.org/officeDocument/2006/relationships/customXml" Target="../ink/ink140.xml"/><Relationship Id="rId31" Type="http://schemas.openxmlformats.org/officeDocument/2006/relationships/customXml" Target="../ink/ink152.xml"/><Relationship Id="rId4" Type="http://schemas.openxmlformats.org/officeDocument/2006/relationships/customXml" Target="../ink/ink125.xml"/><Relationship Id="rId9" Type="http://schemas.openxmlformats.org/officeDocument/2006/relationships/customXml" Target="../ink/ink130.xml"/><Relationship Id="rId14" Type="http://schemas.openxmlformats.org/officeDocument/2006/relationships/customXml" Target="../ink/ink135.xml"/><Relationship Id="rId22" Type="http://schemas.openxmlformats.org/officeDocument/2006/relationships/customXml" Target="../ink/ink143.xml"/><Relationship Id="rId27" Type="http://schemas.openxmlformats.org/officeDocument/2006/relationships/customXml" Target="../ink/ink148.xml"/><Relationship Id="rId30" Type="http://schemas.openxmlformats.org/officeDocument/2006/relationships/customXml" Target="../ink/ink151.xml"/><Relationship Id="rId35" Type="http://schemas.openxmlformats.org/officeDocument/2006/relationships/customXml" Target="../ink/ink156.xml"/></Relationships>
</file>

<file path=ppt/slides/_rels/slide92.xml.rels><?xml version="1.0" encoding="UTF-8" standalone="yes"?>
<Relationships xmlns="http://schemas.openxmlformats.org/package/2006/relationships"><Relationship Id="rId8" Type="http://schemas.openxmlformats.org/officeDocument/2006/relationships/customXml" Target="../ink/ink167.xml"/><Relationship Id="rId13" Type="http://schemas.openxmlformats.org/officeDocument/2006/relationships/customXml" Target="../ink/ink172.xml"/><Relationship Id="rId18"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customXml" Target="../ink/ink166.xml"/><Relationship Id="rId12" Type="http://schemas.openxmlformats.org/officeDocument/2006/relationships/customXml" Target="../ink/ink171.xml"/><Relationship Id="rId17" Type="http://schemas.openxmlformats.org/officeDocument/2006/relationships/customXml" Target="../ink/ink176.xml"/><Relationship Id="rId2" Type="http://schemas.openxmlformats.org/officeDocument/2006/relationships/customXml" Target="../ink/ink162.xml"/><Relationship Id="rId16" Type="http://schemas.openxmlformats.org/officeDocument/2006/relationships/customXml" Target="../ink/ink175.xml"/><Relationship Id="rId20" Type="http://schemas.openxmlformats.org/officeDocument/2006/relationships/customXml" Target="../ink/ink178.xml"/><Relationship Id="rId1" Type="http://schemas.openxmlformats.org/officeDocument/2006/relationships/slideLayout" Target="../slideLayouts/slideLayout9.xml"/><Relationship Id="rId6" Type="http://schemas.openxmlformats.org/officeDocument/2006/relationships/customXml" Target="../ink/ink165.xml"/><Relationship Id="rId11" Type="http://schemas.openxmlformats.org/officeDocument/2006/relationships/customXml" Target="../ink/ink170.xml"/><Relationship Id="rId5" Type="http://schemas.openxmlformats.org/officeDocument/2006/relationships/customXml" Target="../ink/ink164.xml"/><Relationship Id="rId15" Type="http://schemas.openxmlformats.org/officeDocument/2006/relationships/customXml" Target="../ink/ink174.xml"/><Relationship Id="rId10" Type="http://schemas.openxmlformats.org/officeDocument/2006/relationships/customXml" Target="../ink/ink169.xml"/><Relationship Id="rId19" Type="http://schemas.openxmlformats.org/officeDocument/2006/relationships/customXml" Target="../ink/ink177.xml"/><Relationship Id="rId4" Type="http://schemas.openxmlformats.org/officeDocument/2006/relationships/customXml" Target="../ink/ink163.xml"/><Relationship Id="rId9" Type="http://schemas.openxmlformats.org/officeDocument/2006/relationships/customXml" Target="../ink/ink168.xml"/><Relationship Id="rId14" Type="http://schemas.openxmlformats.org/officeDocument/2006/relationships/customXml" Target="../ink/ink173.xml"/></Relationships>
</file>

<file path=ppt/slides/_rels/slide93.xml.rels><?xml version="1.0" encoding="UTF-8" standalone="yes"?>
<Relationships xmlns="http://schemas.openxmlformats.org/package/2006/relationships"><Relationship Id="rId8" Type="http://schemas.openxmlformats.org/officeDocument/2006/relationships/customXml" Target="../ink/ink183.xml"/><Relationship Id="rId13" Type="http://schemas.openxmlformats.org/officeDocument/2006/relationships/customXml" Target="../ink/ink188.xml"/><Relationship Id="rId18" Type="http://schemas.openxmlformats.org/officeDocument/2006/relationships/customXml" Target="../ink/ink193.xml"/><Relationship Id="rId26" Type="http://schemas.openxmlformats.org/officeDocument/2006/relationships/customXml" Target="../ink/ink200.xml"/><Relationship Id="rId39" Type="http://schemas.openxmlformats.org/officeDocument/2006/relationships/customXml" Target="../ink/ink213.xml"/><Relationship Id="rId3" Type="http://schemas.openxmlformats.org/officeDocument/2006/relationships/image" Target="../media/image26.png"/><Relationship Id="rId21" Type="http://schemas.openxmlformats.org/officeDocument/2006/relationships/image" Target="../media/image35.png"/><Relationship Id="rId34" Type="http://schemas.openxmlformats.org/officeDocument/2006/relationships/customXml" Target="../ink/ink208.xml"/><Relationship Id="rId42" Type="http://schemas.openxmlformats.org/officeDocument/2006/relationships/customXml" Target="../ink/ink216.xml"/><Relationship Id="rId7" Type="http://schemas.openxmlformats.org/officeDocument/2006/relationships/customXml" Target="../ink/ink182.xml"/><Relationship Id="rId12" Type="http://schemas.openxmlformats.org/officeDocument/2006/relationships/customXml" Target="../ink/ink187.xml"/><Relationship Id="rId17" Type="http://schemas.openxmlformats.org/officeDocument/2006/relationships/customXml" Target="../ink/ink192.xml"/><Relationship Id="rId25" Type="http://schemas.openxmlformats.org/officeDocument/2006/relationships/customXml" Target="../ink/ink199.xml"/><Relationship Id="rId33" Type="http://schemas.openxmlformats.org/officeDocument/2006/relationships/customXml" Target="../ink/ink207.xml"/><Relationship Id="rId38" Type="http://schemas.openxmlformats.org/officeDocument/2006/relationships/customXml" Target="../ink/ink212.xml"/><Relationship Id="rId2" Type="http://schemas.openxmlformats.org/officeDocument/2006/relationships/customXml" Target="../ink/ink179.xml"/><Relationship Id="rId16" Type="http://schemas.openxmlformats.org/officeDocument/2006/relationships/customXml" Target="../ink/ink191.xml"/><Relationship Id="rId20" Type="http://schemas.openxmlformats.org/officeDocument/2006/relationships/customXml" Target="../ink/ink195.xml"/><Relationship Id="rId29" Type="http://schemas.openxmlformats.org/officeDocument/2006/relationships/customXml" Target="../ink/ink203.xml"/><Relationship Id="rId41" Type="http://schemas.openxmlformats.org/officeDocument/2006/relationships/customXml" Target="../ink/ink215.xml"/><Relationship Id="rId1" Type="http://schemas.openxmlformats.org/officeDocument/2006/relationships/slideLayout" Target="../slideLayouts/slideLayout9.xml"/><Relationship Id="rId6" Type="http://schemas.openxmlformats.org/officeDocument/2006/relationships/image" Target="../media/image34.png"/><Relationship Id="rId11" Type="http://schemas.openxmlformats.org/officeDocument/2006/relationships/customXml" Target="../ink/ink186.xml"/><Relationship Id="rId24" Type="http://schemas.openxmlformats.org/officeDocument/2006/relationships/customXml" Target="../ink/ink198.xml"/><Relationship Id="rId32" Type="http://schemas.openxmlformats.org/officeDocument/2006/relationships/customXml" Target="../ink/ink206.xml"/><Relationship Id="rId37" Type="http://schemas.openxmlformats.org/officeDocument/2006/relationships/customXml" Target="../ink/ink211.xml"/><Relationship Id="rId40" Type="http://schemas.openxmlformats.org/officeDocument/2006/relationships/customXml" Target="../ink/ink214.xml"/><Relationship Id="rId45" Type="http://schemas.openxmlformats.org/officeDocument/2006/relationships/customXml" Target="../ink/ink219.xml"/><Relationship Id="rId5" Type="http://schemas.openxmlformats.org/officeDocument/2006/relationships/customXml" Target="../ink/ink181.xml"/><Relationship Id="rId15" Type="http://schemas.openxmlformats.org/officeDocument/2006/relationships/customXml" Target="../ink/ink190.xml"/><Relationship Id="rId23" Type="http://schemas.openxmlformats.org/officeDocument/2006/relationships/customXml" Target="../ink/ink197.xml"/><Relationship Id="rId28" Type="http://schemas.openxmlformats.org/officeDocument/2006/relationships/customXml" Target="../ink/ink202.xml"/><Relationship Id="rId36" Type="http://schemas.openxmlformats.org/officeDocument/2006/relationships/customXml" Target="../ink/ink210.xml"/><Relationship Id="rId10" Type="http://schemas.openxmlformats.org/officeDocument/2006/relationships/customXml" Target="../ink/ink185.xml"/><Relationship Id="rId19" Type="http://schemas.openxmlformats.org/officeDocument/2006/relationships/customXml" Target="../ink/ink194.xml"/><Relationship Id="rId31" Type="http://schemas.openxmlformats.org/officeDocument/2006/relationships/customXml" Target="../ink/ink205.xml"/><Relationship Id="rId44" Type="http://schemas.openxmlformats.org/officeDocument/2006/relationships/customXml" Target="../ink/ink218.xml"/><Relationship Id="rId4" Type="http://schemas.openxmlformats.org/officeDocument/2006/relationships/customXml" Target="../ink/ink180.xml"/><Relationship Id="rId9" Type="http://schemas.openxmlformats.org/officeDocument/2006/relationships/customXml" Target="../ink/ink184.xml"/><Relationship Id="rId14" Type="http://schemas.openxmlformats.org/officeDocument/2006/relationships/customXml" Target="../ink/ink189.xml"/><Relationship Id="rId22" Type="http://schemas.openxmlformats.org/officeDocument/2006/relationships/customXml" Target="../ink/ink196.xml"/><Relationship Id="rId27" Type="http://schemas.openxmlformats.org/officeDocument/2006/relationships/customXml" Target="../ink/ink201.xml"/><Relationship Id="rId30" Type="http://schemas.openxmlformats.org/officeDocument/2006/relationships/customXml" Target="../ink/ink204.xml"/><Relationship Id="rId35" Type="http://schemas.openxmlformats.org/officeDocument/2006/relationships/customXml" Target="../ink/ink209.xml"/><Relationship Id="rId43" Type="http://schemas.openxmlformats.org/officeDocument/2006/relationships/customXml" Target="../ink/ink21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customXml" Target="../ink/ink223.xml"/><Relationship Id="rId13" Type="http://schemas.openxmlformats.org/officeDocument/2006/relationships/customXml" Target="../ink/ink228.xml"/><Relationship Id="rId3" Type="http://schemas.openxmlformats.org/officeDocument/2006/relationships/image" Target="../media/image33.jpeg"/><Relationship Id="rId7" Type="http://schemas.openxmlformats.org/officeDocument/2006/relationships/customXml" Target="../ink/ink222.xml"/><Relationship Id="rId12" Type="http://schemas.openxmlformats.org/officeDocument/2006/relationships/customXml" Target="../ink/ink227.xml"/><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customXml" Target="../ink/ink221.xml"/><Relationship Id="rId11" Type="http://schemas.openxmlformats.org/officeDocument/2006/relationships/customXml" Target="../ink/ink226.xml"/><Relationship Id="rId5" Type="http://schemas.openxmlformats.org/officeDocument/2006/relationships/image" Target="../media/image26.png"/><Relationship Id="rId15" Type="http://schemas.openxmlformats.org/officeDocument/2006/relationships/customXml" Target="../ink/ink230.xml"/><Relationship Id="rId10" Type="http://schemas.openxmlformats.org/officeDocument/2006/relationships/customXml" Target="../ink/ink225.xml"/><Relationship Id="rId4" Type="http://schemas.openxmlformats.org/officeDocument/2006/relationships/customXml" Target="../ink/ink220.xml"/><Relationship Id="rId9" Type="http://schemas.openxmlformats.org/officeDocument/2006/relationships/customXml" Target="../ink/ink224.xml"/><Relationship Id="rId14" Type="http://schemas.openxmlformats.org/officeDocument/2006/relationships/customXml" Target="../ink/ink229.xml"/></Relationships>
</file>

<file path=ppt/slides/_rels/slide9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customXml" Target="../ink/ink231.xml"/></Relationships>
</file>

<file path=ppt/slides/_rels/slide97.xml.rels><?xml version="1.0" encoding="UTF-8" standalone="yes"?>
<Relationships xmlns="http://schemas.openxmlformats.org/package/2006/relationships"><Relationship Id="rId8" Type="http://schemas.openxmlformats.org/officeDocument/2006/relationships/customXml" Target="../ink/ink237.xml"/><Relationship Id="rId3" Type="http://schemas.openxmlformats.org/officeDocument/2006/relationships/image" Target="../media/image26.png"/><Relationship Id="rId7" Type="http://schemas.openxmlformats.org/officeDocument/2006/relationships/customXml" Target="../ink/ink236.xml"/><Relationship Id="rId2" Type="http://schemas.openxmlformats.org/officeDocument/2006/relationships/customXml" Target="../ink/ink232.xml"/><Relationship Id="rId1" Type="http://schemas.openxmlformats.org/officeDocument/2006/relationships/slideLayout" Target="../slideLayouts/slideLayout9.xml"/><Relationship Id="rId6" Type="http://schemas.openxmlformats.org/officeDocument/2006/relationships/customXml" Target="../ink/ink235.xml"/><Relationship Id="rId5" Type="http://schemas.openxmlformats.org/officeDocument/2006/relationships/customXml" Target="../ink/ink234.xml"/><Relationship Id="rId10" Type="http://schemas.openxmlformats.org/officeDocument/2006/relationships/customXml" Target="../ink/ink239.xml"/><Relationship Id="rId4" Type="http://schemas.openxmlformats.org/officeDocument/2006/relationships/customXml" Target="../ink/ink233.xml"/><Relationship Id="rId9" Type="http://schemas.openxmlformats.org/officeDocument/2006/relationships/customXml" Target="../ink/ink23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customXml" Target="../ink/ink243.xml"/><Relationship Id="rId3" Type="http://schemas.openxmlformats.org/officeDocument/2006/relationships/image" Target="../media/image34.jpeg"/><Relationship Id="rId7" Type="http://schemas.openxmlformats.org/officeDocument/2006/relationships/customXml" Target="../ink/ink242.xml"/><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customXml" Target="../ink/ink241.xml"/><Relationship Id="rId5" Type="http://schemas.openxmlformats.org/officeDocument/2006/relationships/image" Target="../media/image300.png"/><Relationship Id="rId4" Type="http://schemas.openxmlformats.org/officeDocument/2006/relationships/customXml" Target="../ink/ink240.xml"/><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14">
            <a:extLst>
              <a:ext uri="{FF2B5EF4-FFF2-40B4-BE49-F238E27FC236}">
                <a16:creationId xmlns:a16="http://schemas.microsoft.com/office/drawing/2014/main" xmlns="" id="{CF4F1586-DE6A-1A40-AEF4-23ADA41937E4}"/>
              </a:ext>
            </a:extLst>
          </p:cNvPr>
          <p:cNvSpPr>
            <a:spLocks noGrp="1"/>
          </p:cNvSpPr>
          <p:nvPr>
            <p:ph type="subTitle" idx="1"/>
          </p:nvPr>
        </p:nvSpPr>
        <p:spPr/>
        <p:txBody>
          <a:bodyPr/>
          <a:lstStyle/>
          <a:p>
            <a:r>
              <a:rPr lang="en-US" dirty="0"/>
              <a:t>CHAPTER 6</a:t>
            </a:r>
          </a:p>
        </p:txBody>
      </p:sp>
      <p:sp>
        <p:nvSpPr>
          <p:cNvPr id="19" name="Title 18">
            <a:extLst>
              <a:ext uri="{FF2B5EF4-FFF2-40B4-BE49-F238E27FC236}">
                <a16:creationId xmlns:a16="http://schemas.microsoft.com/office/drawing/2014/main" xmlns="" id="{A58A35F8-EA88-094E-8EAD-88FE6A07C447}"/>
              </a:ext>
            </a:extLst>
          </p:cNvPr>
          <p:cNvSpPr>
            <a:spLocks noGrp="1"/>
          </p:cNvSpPr>
          <p:nvPr>
            <p:ph type="ctrTitle"/>
          </p:nvPr>
        </p:nvSpPr>
        <p:spPr/>
        <p:txBody>
          <a:bodyPr/>
          <a:lstStyle/>
          <a:p>
            <a:r>
              <a:rPr lang="en-US" dirty="0"/>
              <a:t>Anatomy and Physiology</a:t>
            </a:r>
          </a:p>
        </p:txBody>
      </p:sp>
      <p:pic>
        <p:nvPicPr>
          <p:cNvPr id="6" name="Picture 5" descr="A photo shows the cover of the book Outdoor Emergency Care: A Patroller's Guide to Medical Care, Sixth Edition, Editor: C. McNamara, BS, NRP; Medical Editor: David H. Johe, MD; Associate Editor: A. Endly, BA, DH, NREM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3790" y="372177"/>
            <a:ext cx="3602438" cy="6077209"/>
          </a:xfrm>
          <a:prstGeom prst="rect">
            <a:avLst/>
          </a:prstGeom>
        </p:spPr>
      </p:pic>
    </p:spTree>
    <p:extLst>
      <p:ext uri="{BB962C8B-B14F-4D97-AF65-F5344CB8AC3E}">
        <p14:creationId xmlns:p14="http://schemas.microsoft.com/office/powerpoint/2010/main" val="173269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Anatomy and Physiology</a:t>
            </a:r>
          </a:p>
        </p:txBody>
      </p:sp>
      <p:sp>
        <p:nvSpPr>
          <p:cNvPr id="4" name="Content Placeholder 3"/>
          <p:cNvSpPr>
            <a:spLocks noGrp="1"/>
          </p:cNvSpPr>
          <p:nvPr>
            <p:ph idx="1"/>
          </p:nvPr>
        </p:nvSpPr>
        <p:spPr>
          <a:xfrm>
            <a:off x="925830" y="2354317"/>
            <a:ext cx="10287000" cy="3835600"/>
          </a:xfrm>
        </p:spPr>
        <p:txBody>
          <a:bodyPr/>
          <a:lstStyle/>
          <a:p>
            <a:r>
              <a:rPr lang="en-US" u="dbl" dirty="0">
                <a:solidFill>
                  <a:srgbClr val="C00000"/>
                </a:solidFill>
              </a:rPr>
              <a:t>Human anatomy </a:t>
            </a:r>
            <a:r>
              <a:rPr lang="en-US" dirty="0"/>
              <a:t>is the study of the structure of the body.</a:t>
            </a:r>
          </a:p>
          <a:p>
            <a:pPr lvl="1"/>
            <a:r>
              <a:rPr lang="en-US" dirty="0"/>
              <a:t>Includes: </a:t>
            </a:r>
          </a:p>
          <a:p>
            <a:pPr lvl="2"/>
            <a:r>
              <a:rPr lang="en-US" dirty="0"/>
              <a:t>Gross Anatomy: focuses on the structures that can be seen with the unaided eye</a:t>
            </a:r>
          </a:p>
          <a:p>
            <a:pPr lvl="2"/>
            <a:r>
              <a:rPr lang="en-US" dirty="0"/>
              <a:t>Microscopic Anatomy: focuses on structures that can be seen only under a microscope</a:t>
            </a:r>
          </a:p>
          <a:p>
            <a:r>
              <a:rPr lang="en-US" u="dbl" dirty="0">
                <a:solidFill>
                  <a:srgbClr val="C00000"/>
                </a:solidFill>
              </a:rPr>
              <a:t>Human physiology </a:t>
            </a:r>
            <a:r>
              <a:rPr lang="en-US" dirty="0"/>
              <a:t>is the study of mechanical, physical, bioelectric, and biochemical functions of humans.</a:t>
            </a:r>
          </a:p>
        </p:txBody>
      </p:sp>
    </p:spTree>
    <p:extLst>
      <p:ext uri="{BB962C8B-B14F-4D97-AF65-F5344CB8AC3E}">
        <p14:creationId xmlns:p14="http://schemas.microsoft.com/office/powerpoint/2010/main" val="353023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516EED-EAEC-434D-9388-69C76C4B56E8}"/>
              </a:ext>
            </a:extLst>
          </p:cNvPr>
          <p:cNvSpPr>
            <a:spLocks noGrp="1"/>
          </p:cNvSpPr>
          <p:nvPr>
            <p:ph type="title"/>
          </p:nvPr>
        </p:nvSpPr>
        <p:spPr>
          <a:xfrm>
            <a:off x="0" y="121033"/>
            <a:ext cx="12192000" cy="1002089"/>
          </a:xfrm>
        </p:spPr>
        <p:txBody>
          <a:bodyPr anchor="ctr">
            <a:normAutofit/>
          </a:bodyPr>
          <a:lstStyle/>
          <a:p>
            <a:r>
              <a:rPr lang="en-US" kern="1600" dirty="0"/>
              <a:t>Endocrine System: Pituitary Gland</a:t>
            </a:r>
            <a:endParaRPr lang="en-US" b="1" i="0" u="none" strike="noStrike" kern="1600" baseline="0" dirty="0"/>
          </a:p>
        </p:txBody>
      </p:sp>
      <p:sp>
        <p:nvSpPr>
          <p:cNvPr id="3" name="Text Placeholder 2">
            <a:extLst>
              <a:ext uri="{FF2B5EF4-FFF2-40B4-BE49-F238E27FC236}">
                <a16:creationId xmlns:a16="http://schemas.microsoft.com/office/drawing/2014/main" xmlns="" id="{6EB45575-DB21-4D80-BF92-690030A335BD}"/>
              </a:ext>
            </a:extLst>
          </p:cNvPr>
          <p:cNvSpPr>
            <a:spLocks noGrp="1"/>
          </p:cNvSpPr>
          <p:nvPr>
            <p:ph sz="half" idx="1"/>
          </p:nvPr>
        </p:nvSpPr>
        <p:spPr>
          <a:xfrm>
            <a:off x="595085" y="2175640"/>
            <a:ext cx="5544457" cy="4014847"/>
          </a:xfrm>
        </p:spPr>
        <p:txBody>
          <a:bodyPr>
            <a:normAutofit/>
          </a:bodyPr>
          <a:lstStyle/>
          <a:p>
            <a:pPr>
              <a:lnSpc>
                <a:spcPct val="90000"/>
              </a:lnSpc>
              <a:spcBef>
                <a:spcPts val="600"/>
              </a:spcBef>
              <a:spcAft>
                <a:spcPts val="600"/>
              </a:spcAft>
            </a:pPr>
            <a:r>
              <a:rPr lang="en-US" sz="2400" dirty="0"/>
              <a:t>P</a:t>
            </a:r>
            <a:r>
              <a:rPr lang="en-US" sz="2400" u="none" strike="noStrike" baseline="0" dirty="0"/>
              <a:t>ituitary gland</a:t>
            </a:r>
          </a:p>
          <a:p>
            <a:pPr lvl="1">
              <a:lnSpc>
                <a:spcPct val="90000"/>
              </a:lnSpc>
              <a:spcBef>
                <a:spcPts val="600"/>
              </a:spcBef>
              <a:spcAft>
                <a:spcPts val="600"/>
              </a:spcAft>
            </a:pPr>
            <a:r>
              <a:rPr lang="en-US" dirty="0"/>
              <a:t>K</a:t>
            </a:r>
            <a:r>
              <a:rPr lang="en-US" u="none" strike="noStrike" baseline="0" dirty="0"/>
              <a:t>nown as the “master gland”</a:t>
            </a:r>
          </a:p>
          <a:p>
            <a:pPr lvl="1">
              <a:lnSpc>
                <a:spcPct val="90000"/>
              </a:lnSpc>
              <a:spcBef>
                <a:spcPts val="600"/>
              </a:spcBef>
              <a:spcAft>
                <a:spcPts val="600"/>
              </a:spcAft>
            </a:pPr>
            <a:r>
              <a:rPr lang="en-US" u="none" strike="noStrike" baseline="0" dirty="0"/>
              <a:t>Secretes different chemicals into the bloodstream that regulate growth in children and the activities of many other glands</a:t>
            </a:r>
          </a:p>
          <a:p>
            <a:pPr lvl="1">
              <a:lnSpc>
                <a:spcPct val="90000"/>
              </a:lnSpc>
              <a:spcBef>
                <a:spcPts val="600"/>
              </a:spcBef>
              <a:spcAft>
                <a:spcPts val="600"/>
              </a:spcAft>
            </a:pPr>
            <a:r>
              <a:rPr lang="en-US" u="none" strike="noStrike" baseline="0" dirty="0"/>
              <a:t>Also affects kidney function </a:t>
            </a:r>
          </a:p>
          <a:p>
            <a:pPr lvl="1">
              <a:lnSpc>
                <a:spcPct val="90000"/>
              </a:lnSpc>
              <a:spcBef>
                <a:spcPts val="600"/>
              </a:spcBef>
              <a:spcAft>
                <a:spcPts val="600"/>
              </a:spcAft>
            </a:pPr>
            <a:r>
              <a:rPr lang="en-US" u="none" strike="noStrike" baseline="0" dirty="0"/>
              <a:t>It is in the center of the brain.</a:t>
            </a:r>
          </a:p>
          <a:p>
            <a:pPr marR="0" lvl="1" rtl="0">
              <a:lnSpc>
                <a:spcPct val="90000"/>
              </a:lnSpc>
              <a:spcBef>
                <a:spcPts val="600"/>
              </a:spcBef>
              <a:spcAft>
                <a:spcPts val="600"/>
              </a:spcAft>
            </a:pPr>
            <a:endParaRPr lang="en-US" sz="1800" u="none" strike="noStrike" baseline="0" dirty="0"/>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pic>
        <p:nvPicPr>
          <p:cNvPr id="23554" name="Picture 2" descr="The thymus (most active in children) is located in the upper anterior part of the chest directly behind the sternum and between the lungs. The testes (male) is the oval-shaped organ located in the scrotum. The hypothalamus is located at the base of the brain, near the pituitary gland. The pineal gland is located behind the third cerebral ventricle in the brain midline. The pituitary is located in the brain, between the hypothalamus and the pineal gland, just behind the bridge of the nose. The parathyroids are located in the neck behind the thyroid. The thyroid is a butterfly-shaped gland on the front of the neck. The adrenal glands are located on top of each kidney. The pancreas sits across the back of the abdomen, behind the stomach. The ovaries (female) are held by a membrane beside the uterus on each side of the lower abdomen. " title="Illustration of the endocrine system is shown."/>
          <p:cNvPicPr>
            <a:picLocks noChangeAspect="1" noChangeArrowheads="1"/>
          </p:cNvPicPr>
          <p:nvPr/>
        </p:nvPicPr>
        <p:blipFill>
          <a:blip r:embed="rId3" cstate="print"/>
          <a:srcRect/>
          <a:stretch>
            <a:fillRect/>
          </a:stretch>
        </p:blipFill>
        <p:spPr bwMode="auto">
          <a:xfrm>
            <a:off x="6656613" y="1720088"/>
            <a:ext cx="3750129" cy="4569388"/>
          </a:xfrm>
          <a:prstGeom prst="rect">
            <a:avLst/>
          </a:prstGeom>
          <a:noFill/>
        </p:spPr>
      </p:pic>
      <p:sp>
        <p:nvSpPr>
          <p:cNvPr id="7" name="Rectangle 6"/>
          <p:cNvSpPr/>
          <p:nvPr/>
        </p:nvSpPr>
        <p:spPr>
          <a:xfrm>
            <a:off x="10767074" y="749272"/>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6-3</a:t>
            </a: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xmlns="" id="{E5B401E2-6925-46C8-A103-D15C1FA47522}"/>
                  </a:ext>
                </a:extLst>
              </p14:cNvPr>
              <p14:cNvContentPartPr/>
              <p14:nvPr/>
            </p14:nvContentPartPr>
            <p14:xfrm>
              <a:off x="4719825" y="3800145"/>
              <a:ext cx="360" cy="360"/>
            </p14:xfrm>
          </p:contentPart>
        </mc:Choice>
        <mc:Fallback xmlns="">
          <p:pic>
            <p:nvPicPr>
              <p:cNvPr id="4" name="Ink 3">
                <a:extLst>
                  <a:ext uri="{FF2B5EF4-FFF2-40B4-BE49-F238E27FC236}">
                    <a16:creationId xmlns:a16="http://schemas.microsoft.com/office/drawing/2014/main" id="{E5B401E2-6925-46C8-A103-D15C1FA47522}"/>
                  </a:ext>
                </a:extLst>
              </p:cNvPr>
              <p:cNvPicPr/>
              <p:nvPr/>
            </p:nvPicPr>
            <p:blipFill>
              <a:blip r:embed="rId5"/>
              <a:stretch>
                <a:fillRect/>
              </a:stretch>
            </p:blipFill>
            <p:spPr>
              <a:xfrm>
                <a:off x="4715505" y="3795825"/>
                <a:ext cx="9000" cy="9000"/>
              </a:xfrm>
              <a:prstGeom prst="rect">
                <a:avLst/>
              </a:prstGeom>
            </p:spPr>
          </p:pic>
        </mc:Fallback>
      </mc:AlternateContent>
    </p:spTree>
    <p:extLst>
      <p:ext uri="{BB962C8B-B14F-4D97-AF65-F5344CB8AC3E}">
        <p14:creationId xmlns:p14="http://schemas.microsoft.com/office/powerpoint/2010/main" val="138469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88992D-DED9-4DE0-A1EE-0314EF1EBF4F}"/>
              </a:ext>
            </a:extLst>
          </p:cNvPr>
          <p:cNvSpPr>
            <a:spLocks noGrp="1"/>
          </p:cNvSpPr>
          <p:nvPr>
            <p:ph type="title"/>
          </p:nvPr>
        </p:nvSpPr>
        <p:spPr/>
        <p:txBody>
          <a:bodyPr/>
          <a:lstStyle/>
          <a:p>
            <a:r>
              <a:rPr lang="en-US" b="1" i="0" u="none" strike="noStrike" kern="1600" baseline="0" dirty="0"/>
              <a:t>Endocrin</a:t>
            </a:r>
            <a:r>
              <a:rPr lang="en-US" kern="1600" dirty="0"/>
              <a:t>e System: Hypothalamus</a:t>
            </a:r>
            <a:endParaRPr lang="en-US" b="1" i="0" u="none" strike="noStrike" kern="1600" baseline="0" dirty="0"/>
          </a:p>
        </p:txBody>
      </p:sp>
      <p:sp>
        <p:nvSpPr>
          <p:cNvPr id="3" name="Text Placeholder 2">
            <a:extLst>
              <a:ext uri="{FF2B5EF4-FFF2-40B4-BE49-F238E27FC236}">
                <a16:creationId xmlns:a16="http://schemas.microsoft.com/office/drawing/2014/main" xmlns="" id="{C67EF694-1D68-4093-B520-2023CE30DCA5}"/>
              </a:ext>
            </a:extLst>
          </p:cNvPr>
          <p:cNvSpPr>
            <a:spLocks noGrp="1"/>
          </p:cNvSpPr>
          <p:nvPr>
            <p:ph type="body" idx="1"/>
          </p:nvPr>
        </p:nvSpPr>
        <p:spPr>
          <a:xfrm>
            <a:off x="537030" y="1965433"/>
            <a:ext cx="6147550" cy="4464395"/>
          </a:xfrm>
        </p:spPr>
        <p:txBody>
          <a:bodyPr/>
          <a:lstStyle/>
          <a:p>
            <a:pPr marR="0" lvl="0" rtl="0">
              <a:spcBef>
                <a:spcPts val="600"/>
              </a:spcBef>
              <a:spcAft>
                <a:spcPts val="600"/>
              </a:spcAft>
            </a:pPr>
            <a:r>
              <a:rPr lang="en-US" sz="2400" u="none" strike="noStrike" baseline="0" dirty="0"/>
              <a:t>Hypothalamus</a:t>
            </a:r>
          </a:p>
          <a:p>
            <a:pPr lvl="1">
              <a:spcBef>
                <a:spcPts val="600"/>
              </a:spcBef>
              <a:spcAft>
                <a:spcPts val="600"/>
              </a:spcAft>
            </a:pPr>
            <a:r>
              <a:rPr lang="en-US" dirty="0"/>
              <a:t>S</a:t>
            </a:r>
            <a:r>
              <a:rPr lang="en-US" u="none" strike="noStrike" baseline="0" dirty="0"/>
              <a:t>ecretes hormones that act on the pituitary gland</a:t>
            </a:r>
          </a:p>
          <a:p>
            <a:pPr lvl="1">
              <a:spcBef>
                <a:spcPts val="600"/>
              </a:spcBef>
              <a:spcAft>
                <a:spcPts val="600"/>
              </a:spcAft>
            </a:pPr>
            <a:r>
              <a:rPr lang="en-US" u="none" strike="noStrike" baseline="0" dirty="0"/>
              <a:t>The hypothalamus helps control the regulation of water excretion by the kidneys. </a:t>
            </a:r>
          </a:p>
          <a:p>
            <a:pPr lvl="1">
              <a:spcBef>
                <a:spcPts val="600"/>
              </a:spcBef>
              <a:spcAft>
                <a:spcPts val="600"/>
              </a:spcAft>
            </a:pPr>
            <a:r>
              <a:rPr lang="en-US" u="none" strike="noStrike" baseline="0" dirty="0"/>
              <a:t>This gland is also inside the brain.</a:t>
            </a:r>
          </a:p>
          <a:p>
            <a:pPr marL="457200" lvl="1" indent="0">
              <a:buNone/>
            </a:pPr>
            <a:endParaRPr lang="en-US" u="none" strike="noStrike" baseline="0" dirty="0"/>
          </a:p>
        </p:txBody>
      </p:sp>
      <p:pic>
        <p:nvPicPr>
          <p:cNvPr id="4" name="Picture 2" descr="The thymus (most active in children) is located in the upper anterior part of the chest directly behind the sternum and between the lungs. The testes (male) is the oval-shaped organ located in the scrotum. The hypothalamus is located at the base of the brain, near the pituitary gland. The pineal gland is located behind the third cerebral ventricle in the brain midline. The pituitary is located in the brain, between the hypothalamus and the pineal gland, just behind the bridge of the nose. The parathyroids are located in the neck behind the thyroid. The thyroid is a butterfly-shaped gland on the front of the neck. The adrenal glands are located on top of each kidney. The pancreas sits across the back of the abdomen, behind the stomach. The ovaries (female) are held by a membrane beside the uterus on each side of the lower abdomen. " title="Illustration of the endocrine system is shown."/>
          <p:cNvPicPr>
            <a:picLocks noChangeAspect="1" noChangeArrowheads="1"/>
          </p:cNvPicPr>
          <p:nvPr/>
        </p:nvPicPr>
        <p:blipFill>
          <a:blip r:embed="rId2" cstate="print"/>
          <a:srcRect/>
          <a:stretch>
            <a:fillRect/>
          </a:stretch>
        </p:blipFill>
        <p:spPr bwMode="auto">
          <a:xfrm>
            <a:off x="7486930" y="1536047"/>
            <a:ext cx="3750129" cy="4569388"/>
          </a:xfrm>
          <a:prstGeom prst="rect">
            <a:avLst/>
          </a:prstGeom>
          <a:noFill/>
        </p:spPr>
      </p:pic>
    </p:spTree>
    <p:extLst>
      <p:ext uri="{BB962C8B-B14F-4D97-AF65-F5344CB8AC3E}">
        <p14:creationId xmlns:p14="http://schemas.microsoft.com/office/powerpoint/2010/main" val="19395234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88992D-DED9-4DE0-A1EE-0314EF1EBF4F}"/>
              </a:ext>
            </a:extLst>
          </p:cNvPr>
          <p:cNvSpPr>
            <a:spLocks noGrp="1"/>
          </p:cNvSpPr>
          <p:nvPr>
            <p:ph type="title"/>
          </p:nvPr>
        </p:nvSpPr>
        <p:spPr/>
        <p:txBody>
          <a:bodyPr/>
          <a:lstStyle/>
          <a:p>
            <a:r>
              <a:rPr lang="en-US" b="1" i="0" u="none" strike="noStrike" kern="1600" baseline="0" dirty="0"/>
              <a:t>Endocrin</a:t>
            </a:r>
            <a:r>
              <a:rPr lang="en-US" kern="1600" dirty="0"/>
              <a:t>e System: Thyroid</a:t>
            </a:r>
            <a:endParaRPr lang="en-US" b="1" i="0" u="none" strike="noStrike" kern="1600" baseline="0" dirty="0"/>
          </a:p>
        </p:txBody>
      </p:sp>
      <p:sp>
        <p:nvSpPr>
          <p:cNvPr id="3" name="Text Placeholder 2">
            <a:extLst>
              <a:ext uri="{FF2B5EF4-FFF2-40B4-BE49-F238E27FC236}">
                <a16:creationId xmlns:a16="http://schemas.microsoft.com/office/drawing/2014/main" xmlns="" id="{C67EF694-1D68-4093-B520-2023CE30DCA5}"/>
              </a:ext>
            </a:extLst>
          </p:cNvPr>
          <p:cNvSpPr>
            <a:spLocks noGrp="1"/>
          </p:cNvSpPr>
          <p:nvPr>
            <p:ph type="body" idx="1"/>
          </p:nvPr>
        </p:nvSpPr>
        <p:spPr>
          <a:xfrm>
            <a:off x="537029" y="1914525"/>
            <a:ext cx="5622033" cy="4515304"/>
          </a:xfrm>
        </p:spPr>
        <p:txBody>
          <a:bodyPr/>
          <a:lstStyle/>
          <a:p>
            <a:pPr marR="0" lvl="0" rtl="0">
              <a:spcBef>
                <a:spcPts val="600"/>
              </a:spcBef>
              <a:spcAft>
                <a:spcPts val="600"/>
              </a:spcAft>
            </a:pPr>
            <a:r>
              <a:rPr lang="en-US" u="none" strike="noStrike" baseline="0" dirty="0"/>
              <a:t>Thyroid gland</a:t>
            </a:r>
          </a:p>
          <a:p>
            <a:pPr lvl="1">
              <a:spcBef>
                <a:spcPts val="600"/>
              </a:spcBef>
              <a:spcAft>
                <a:spcPts val="600"/>
              </a:spcAft>
            </a:pPr>
            <a:r>
              <a:rPr lang="en-US" dirty="0"/>
              <a:t>L</a:t>
            </a:r>
            <a:r>
              <a:rPr lang="en-US" u="none" strike="noStrike" baseline="0" dirty="0"/>
              <a:t>ocated in the anterior neck</a:t>
            </a:r>
          </a:p>
          <a:p>
            <a:pPr lvl="1">
              <a:spcBef>
                <a:spcPts val="600"/>
              </a:spcBef>
              <a:spcAft>
                <a:spcPts val="600"/>
              </a:spcAft>
            </a:pPr>
            <a:r>
              <a:rPr lang="en-US" dirty="0"/>
              <a:t>R</a:t>
            </a:r>
            <a:r>
              <a:rPr lang="en-US" u="none" strike="noStrike" baseline="0" dirty="0"/>
              <a:t>egulates metabolism, growth, and development</a:t>
            </a:r>
          </a:p>
          <a:p>
            <a:pPr lvl="1">
              <a:spcBef>
                <a:spcPts val="600"/>
              </a:spcBef>
              <a:spcAft>
                <a:spcPts val="600"/>
              </a:spcAft>
            </a:pPr>
            <a:r>
              <a:rPr lang="en-US" dirty="0"/>
              <a:t>P</a:t>
            </a:r>
            <a:r>
              <a:rPr lang="en-US" u="none" strike="noStrike" baseline="0" dirty="0"/>
              <a:t>artially regulates nervous system activity</a:t>
            </a:r>
          </a:p>
          <a:p>
            <a:pPr lvl="1">
              <a:spcBef>
                <a:spcPts val="600"/>
              </a:spcBef>
              <a:spcAft>
                <a:spcPts val="600"/>
              </a:spcAft>
            </a:pPr>
            <a:r>
              <a:rPr lang="en-US" u="none" strike="noStrike" baseline="0" dirty="0"/>
              <a:t>Inside the thyroid are the parathyroids, which regulate calcium metabolism.</a:t>
            </a:r>
          </a:p>
        </p:txBody>
      </p:sp>
      <p:pic>
        <p:nvPicPr>
          <p:cNvPr id="4" name="Picture 2" descr="The thymus (most active in children) is located in the upper anterior part of the chest directly behind the sternum and between the lungs. The testes (male) is the oval-shaped organ located in the scrotum. The hypothalamus is located at the base of the brain, near the pituitary gland. The pineal gland is located behind the third cerebral ventricle in the brain midline. The pituitary is located in the brain, between the hypothalamus and the pineal gland, just behind the bridge of the nose. The parathyroids are located in the neck behind the thyroid. The thyroid is a butterfly-shaped gland on the front of the neck. The adrenal glands are located on top of each kidney. The pancreas sits across the back of the abdomen, behind the stomach. The ovaries (female) are held by a membrane beside the uterus on each side of the lower abdomen. " title="Illustration of the endocrine system is shown."/>
          <p:cNvPicPr>
            <a:picLocks noChangeAspect="1" noChangeArrowheads="1"/>
          </p:cNvPicPr>
          <p:nvPr/>
        </p:nvPicPr>
        <p:blipFill>
          <a:blip r:embed="rId2" cstate="print"/>
          <a:srcRect/>
          <a:stretch>
            <a:fillRect/>
          </a:stretch>
        </p:blipFill>
        <p:spPr bwMode="auto">
          <a:xfrm>
            <a:off x="7423869" y="1409812"/>
            <a:ext cx="3853731" cy="4695623"/>
          </a:xfrm>
          <a:prstGeom prst="rect">
            <a:avLst/>
          </a:prstGeom>
          <a:noFill/>
        </p:spPr>
      </p:pic>
    </p:spTree>
    <p:extLst>
      <p:ext uri="{BB962C8B-B14F-4D97-AF65-F5344CB8AC3E}">
        <p14:creationId xmlns:p14="http://schemas.microsoft.com/office/powerpoint/2010/main" val="30952927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88992D-DED9-4DE0-A1EE-0314EF1EBF4F}"/>
              </a:ext>
            </a:extLst>
          </p:cNvPr>
          <p:cNvSpPr>
            <a:spLocks noGrp="1"/>
          </p:cNvSpPr>
          <p:nvPr>
            <p:ph type="title"/>
          </p:nvPr>
        </p:nvSpPr>
        <p:spPr/>
        <p:txBody>
          <a:bodyPr/>
          <a:lstStyle/>
          <a:p>
            <a:r>
              <a:rPr lang="en-US" b="1" i="0" u="none" strike="noStrike" kern="1600" baseline="0" dirty="0"/>
              <a:t>Endocrin</a:t>
            </a:r>
            <a:r>
              <a:rPr lang="en-US" kern="1600" dirty="0"/>
              <a:t>e System: Adrenal Glands</a:t>
            </a:r>
            <a:endParaRPr lang="en-US" b="1" i="0" u="none" strike="noStrike" kern="1600" baseline="0" dirty="0"/>
          </a:p>
        </p:txBody>
      </p:sp>
      <p:sp>
        <p:nvSpPr>
          <p:cNvPr id="3" name="Text Placeholder 2">
            <a:extLst>
              <a:ext uri="{FF2B5EF4-FFF2-40B4-BE49-F238E27FC236}">
                <a16:creationId xmlns:a16="http://schemas.microsoft.com/office/drawing/2014/main" xmlns="" id="{C67EF694-1D68-4093-B520-2023CE30DCA5}"/>
              </a:ext>
            </a:extLst>
          </p:cNvPr>
          <p:cNvSpPr>
            <a:spLocks noGrp="1"/>
          </p:cNvSpPr>
          <p:nvPr>
            <p:ph type="body" idx="1"/>
          </p:nvPr>
        </p:nvSpPr>
        <p:spPr>
          <a:xfrm>
            <a:off x="498929" y="1597621"/>
            <a:ext cx="6631026" cy="4893782"/>
          </a:xfrm>
        </p:spPr>
        <p:txBody>
          <a:bodyPr/>
          <a:lstStyle/>
          <a:p>
            <a:pPr marR="0" lvl="0" rtl="0">
              <a:spcBef>
                <a:spcPts val="600"/>
              </a:spcBef>
              <a:spcAft>
                <a:spcPts val="600"/>
              </a:spcAft>
            </a:pPr>
            <a:r>
              <a:rPr lang="en-US" dirty="0"/>
              <a:t>A</a:t>
            </a:r>
            <a:r>
              <a:rPr lang="en-US" u="none" strike="noStrike" baseline="0" dirty="0"/>
              <a:t>drenal glands </a:t>
            </a:r>
          </a:p>
          <a:p>
            <a:pPr lvl="1">
              <a:spcBef>
                <a:spcPts val="600"/>
              </a:spcBef>
              <a:spcAft>
                <a:spcPts val="600"/>
              </a:spcAft>
            </a:pPr>
            <a:r>
              <a:rPr lang="en-US" sz="2200" dirty="0"/>
              <a:t>L</a:t>
            </a:r>
            <a:r>
              <a:rPr lang="en-US" sz="2200" u="none" strike="noStrike" baseline="0" dirty="0"/>
              <a:t>ocated on top of the kidneys </a:t>
            </a:r>
          </a:p>
          <a:p>
            <a:pPr lvl="1">
              <a:spcBef>
                <a:spcPts val="600"/>
              </a:spcBef>
              <a:spcAft>
                <a:spcPts val="600"/>
              </a:spcAft>
            </a:pPr>
            <a:r>
              <a:rPr lang="en-US" sz="2200" dirty="0"/>
              <a:t>S</a:t>
            </a:r>
            <a:r>
              <a:rPr lang="en-US" sz="2200" u="none" strike="noStrike" baseline="0" dirty="0"/>
              <a:t>ecrete several hormones, including epinephrine (adrenalin)</a:t>
            </a:r>
          </a:p>
          <a:p>
            <a:pPr lvl="2">
              <a:spcBef>
                <a:spcPts val="600"/>
              </a:spcBef>
              <a:spcAft>
                <a:spcPts val="600"/>
              </a:spcAft>
            </a:pPr>
            <a:r>
              <a:rPr lang="en-US" sz="2000" dirty="0"/>
              <a:t>F</a:t>
            </a:r>
            <a:r>
              <a:rPr lang="en-US" sz="2000" u="none" strike="noStrike" baseline="0" dirty="0"/>
              <a:t>unctions in the fight-or-flight response</a:t>
            </a:r>
          </a:p>
          <a:p>
            <a:pPr lvl="2">
              <a:spcBef>
                <a:spcPts val="600"/>
              </a:spcBef>
              <a:spcAft>
                <a:spcPts val="600"/>
              </a:spcAft>
            </a:pPr>
            <a:r>
              <a:rPr lang="en-US" sz="2000" dirty="0"/>
              <a:t>A</a:t>
            </a:r>
            <a:r>
              <a:rPr lang="en-US" sz="2000" u="none" strike="noStrike" baseline="0" dirty="0"/>
              <a:t>ffects heart rate, digestive and kidney function</a:t>
            </a:r>
          </a:p>
          <a:p>
            <a:pPr lvl="2">
              <a:spcBef>
                <a:spcPts val="600"/>
              </a:spcBef>
              <a:spcAft>
                <a:spcPts val="600"/>
              </a:spcAft>
            </a:pPr>
            <a:r>
              <a:rPr lang="en-US" sz="2000" dirty="0"/>
              <a:t>T</a:t>
            </a:r>
            <a:r>
              <a:rPr lang="en-US" sz="2000" u="none" strike="noStrike" baseline="0" dirty="0"/>
              <a:t>he contraction of smooth muscles, including those in the lungs and blood vessels</a:t>
            </a:r>
          </a:p>
          <a:p>
            <a:pPr lvl="1">
              <a:spcBef>
                <a:spcPts val="600"/>
              </a:spcBef>
              <a:spcAft>
                <a:spcPts val="600"/>
              </a:spcAft>
            </a:pPr>
            <a:r>
              <a:rPr lang="en-US" sz="2200" dirty="0"/>
              <a:t>Also secrete cortisol (cortisone), which helps regulate the body’s response to stress and is necessary for life</a:t>
            </a:r>
          </a:p>
          <a:p>
            <a:pPr marR="0" lvl="0" rtl="0"/>
            <a:endParaRPr lang="en-US" u="none" strike="noStrike" baseline="0" dirty="0"/>
          </a:p>
        </p:txBody>
      </p:sp>
      <p:pic>
        <p:nvPicPr>
          <p:cNvPr id="4" name="Picture 2" descr="The thymus (most active in children) is located in the upper anterior part of the chest directly behind the sternum and between the lungs. The testes (male) is the oval-shaped organ located in the scrotum. The hypothalamus is located at the base of the brain, near the pituitary gland. The pineal gland is located behind the third cerebral ventricle in the brain midline. The pituitary is located in the brain, between the hypothalamus and the pineal gland, just behind the bridge of the nose. The parathyroids are located in the neck behind the thyroid. The thyroid is a butterfly-shaped gland on the front of the neck. The adrenal glands are located on top of each kidney. The pancreas sits across the back of the abdomen, behind the stomach. The ovaries (female) are held by a membrane beside the uterus on each side of the lower abdomen. " title="Illustration of the endocrine system is shown."/>
          <p:cNvPicPr>
            <a:picLocks noChangeAspect="1" noChangeArrowheads="1"/>
          </p:cNvPicPr>
          <p:nvPr/>
        </p:nvPicPr>
        <p:blipFill>
          <a:blip r:embed="rId2" cstate="print"/>
          <a:srcRect/>
          <a:stretch>
            <a:fillRect/>
          </a:stretch>
        </p:blipFill>
        <p:spPr bwMode="auto">
          <a:xfrm>
            <a:off x="7297744" y="1597621"/>
            <a:ext cx="3832711" cy="4670011"/>
          </a:xfrm>
          <a:prstGeom prst="rect">
            <a:avLst/>
          </a:prstGeom>
          <a:noFill/>
        </p:spPr>
      </p:pic>
    </p:spTree>
    <p:extLst>
      <p:ext uri="{BB962C8B-B14F-4D97-AF65-F5344CB8AC3E}">
        <p14:creationId xmlns:p14="http://schemas.microsoft.com/office/powerpoint/2010/main" val="21772252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4C823E-C918-4676-8AC7-E9973DB9FEFF}"/>
              </a:ext>
            </a:extLst>
          </p:cNvPr>
          <p:cNvSpPr>
            <a:spLocks noGrp="1"/>
          </p:cNvSpPr>
          <p:nvPr>
            <p:ph type="title"/>
          </p:nvPr>
        </p:nvSpPr>
        <p:spPr/>
        <p:txBody>
          <a:bodyPr/>
          <a:lstStyle/>
          <a:p>
            <a:r>
              <a:rPr lang="en-US" b="1" i="0" u="none" strike="noStrike" kern="1600" baseline="0" dirty="0"/>
              <a:t>Endocrine System:</a:t>
            </a:r>
            <a:r>
              <a:rPr lang="en-US" b="1" i="0" u="none" strike="noStrike" kern="1600" dirty="0"/>
              <a:t> Pancreas</a:t>
            </a:r>
            <a:endParaRPr lang="en-US" b="1" i="0" u="none" strike="noStrike" kern="1600" baseline="0" dirty="0"/>
          </a:p>
        </p:txBody>
      </p:sp>
      <p:sp>
        <p:nvSpPr>
          <p:cNvPr id="3" name="Text Placeholder 2">
            <a:extLst>
              <a:ext uri="{FF2B5EF4-FFF2-40B4-BE49-F238E27FC236}">
                <a16:creationId xmlns:a16="http://schemas.microsoft.com/office/drawing/2014/main" xmlns="" id="{38573880-6E39-4D64-9D89-A0D909E0D6DA}"/>
              </a:ext>
            </a:extLst>
          </p:cNvPr>
          <p:cNvSpPr>
            <a:spLocks noGrp="1"/>
          </p:cNvSpPr>
          <p:nvPr>
            <p:ph type="body" idx="1"/>
          </p:nvPr>
        </p:nvSpPr>
        <p:spPr>
          <a:xfrm>
            <a:off x="735724" y="1876425"/>
            <a:ext cx="5738486" cy="4435021"/>
          </a:xfrm>
        </p:spPr>
        <p:txBody>
          <a:bodyPr/>
          <a:lstStyle/>
          <a:p>
            <a:pPr marR="0" lvl="0" rtl="0">
              <a:spcBef>
                <a:spcPts val="600"/>
              </a:spcBef>
              <a:spcAft>
                <a:spcPts val="600"/>
              </a:spcAft>
            </a:pPr>
            <a:r>
              <a:rPr lang="en-US" dirty="0"/>
              <a:t>P</a:t>
            </a:r>
            <a:r>
              <a:rPr lang="en-US" u="none" strike="noStrike" baseline="0" dirty="0"/>
              <a:t>ancreas</a:t>
            </a:r>
          </a:p>
          <a:p>
            <a:pPr lvl="1">
              <a:spcBef>
                <a:spcPts val="600"/>
              </a:spcBef>
              <a:spcAft>
                <a:spcPts val="600"/>
              </a:spcAft>
            </a:pPr>
            <a:r>
              <a:rPr lang="en-US" sz="2200" dirty="0"/>
              <a:t>L</a:t>
            </a:r>
            <a:r>
              <a:rPr lang="en-US" sz="2200" u="none" strike="noStrike" baseline="0" dirty="0"/>
              <a:t>ocated in the middle of the abdomen</a:t>
            </a:r>
          </a:p>
          <a:p>
            <a:pPr lvl="1">
              <a:spcBef>
                <a:spcPts val="600"/>
              </a:spcBef>
              <a:spcAft>
                <a:spcPts val="600"/>
              </a:spcAft>
            </a:pPr>
            <a:r>
              <a:rPr lang="en-US" sz="2200" dirty="0"/>
              <a:t>E</a:t>
            </a:r>
            <a:r>
              <a:rPr lang="en-US" sz="2200" u="none" strike="noStrike" baseline="0" dirty="0"/>
              <a:t>ndocrine function</a:t>
            </a:r>
          </a:p>
          <a:p>
            <a:pPr lvl="2">
              <a:spcBef>
                <a:spcPts val="600"/>
              </a:spcBef>
              <a:spcAft>
                <a:spcPts val="600"/>
              </a:spcAft>
            </a:pPr>
            <a:r>
              <a:rPr lang="en-US" sz="2000" dirty="0"/>
              <a:t>S</a:t>
            </a:r>
            <a:r>
              <a:rPr lang="en-US" sz="2000" u="none" strike="noStrike" baseline="0" dirty="0"/>
              <a:t>ecrete of hormones that regulate blood glucose</a:t>
            </a:r>
          </a:p>
          <a:p>
            <a:pPr lvl="2">
              <a:spcBef>
                <a:spcPts val="600"/>
              </a:spcBef>
              <a:spcAft>
                <a:spcPts val="600"/>
              </a:spcAft>
            </a:pPr>
            <a:r>
              <a:rPr lang="en-US" sz="2000" dirty="0"/>
              <a:t>Insulin lowers blood sugar, while glucagon raises it.</a:t>
            </a:r>
          </a:p>
          <a:p>
            <a:pPr lvl="1">
              <a:spcBef>
                <a:spcPts val="600"/>
              </a:spcBef>
              <a:spcAft>
                <a:spcPts val="600"/>
              </a:spcAft>
            </a:pPr>
            <a:r>
              <a:rPr lang="en-US" sz="2200" dirty="0"/>
              <a:t>N</a:t>
            </a:r>
            <a:r>
              <a:rPr lang="en-US" sz="2200" u="none" strike="noStrike" baseline="0" dirty="0"/>
              <a:t>on-endocrine function</a:t>
            </a:r>
          </a:p>
          <a:p>
            <a:pPr lvl="2">
              <a:spcBef>
                <a:spcPts val="600"/>
              </a:spcBef>
              <a:spcAft>
                <a:spcPts val="600"/>
              </a:spcAft>
            </a:pPr>
            <a:r>
              <a:rPr lang="en-US" sz="2000" dirty="0"/>
              <a:t>Make e</a:t>
            </a:r>
            <a:r>
              <a:rPr lang="en-US" sz="2000" u="none" strike="noStrike" baseline="0" dirty="0"/>
              <a:t>nzymes for digestion </a:t>
            </a:r>
          </a:p>
        </p:txBody>
      </p:sp>
      <p:pic>
        <p:nvPicPr>
          <p:cNvPr id="4" name="Picture 2" descr="The thymus (most active in children) is located in the upper anterior part of the chest directly behind the sternum and between the lungs. The testes (male) is the oval-shaped organ located in the scrotum. The hypothalamus is located at the base of the brain, near the pituitary gland. The pineal gland is located behind the third cerebral ventricle in the brain midline. The pituitary is located in the brain, between the hypothalamus and the pineal gland, just behind the bridge of the nose. The parathyroids are located in the neck behind the thyroid. The thyroid is a butterfly-shaped gland on the front of the neck. The adrenal glands are located on top of each kidney. The pancreas sits across the back of the abdomen, behind the stomach. The ovaries (female) are held by a membrane beside the uterus on each side of the lower abdomen. " title="Illustration of the endocrine system is shown."/>
          <p:cNvPicPr>
            <a:picLocks noChangeAspect="1" noChangeArrowheads="1"/>
          </p:cNvPicPr>
          <p:nvPr/>
        </p:nvPicPr>
        <p:blipFill>
          <a:blip r:embed="rId2" cstate="print"/>
          <a:srcRect/>
          <a:stretch>
            <a:fillRect/>
          </a:stretch>
        </p:blipFill>
        <p:spPr bwMode="auto">
          <a:xfrm>
            <a:off x="7462345" y="1553588"/>
            <a:ext cx="3993931" cy="4866451"/>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xmlns="" id="{BC4FE861-3728-41EE-9D8F-F0B85FF1C5B0}"/>
                  </a:ext>
                </a:extLst>
              </p14:cNvPr>
              <p14:cNvContentPartPr/>
              <p14:nvPr/>
            </p14:nvContentPartPr>
            <p14:xfrm>
              <a:off x="2996865" y="2668665"/>
              <a:ext cx="360" cy="360"/>
            </p14:xfrm>
          </p:contentPart>
        </mc:Choice>
        <mc:Fallback xmlns="">
          <p:pic>
            <p:nvPicPr>
              <p:cNvPr id="5" name="Ink 4">
                <a:extLst>
                  <a:ext uri="{FF2B5EF4-FFF2-40B4-BE49-F238E27FC236}">
                    <a16:creationId xmlns:a16="http://schemas.microsoft.com/office/drawing/2014/main" id="{BC4FE861-3728-41EE-9D8F-F0B85FF1C5B0}"/>
                  </a:ext>
                </a:extLst>
              </p:cNvPr>
              <p:cNvPicPr/>
              <p:nvPr/>
            </p:nvPicPr>
            <p:blipFill>
              <a:blip r:embed="rId4"/>
              <a:stretch>
                <a:fillRect/>
              </a:stretch>
            </p:blipFill>
            <p:spPr>
              <a:xfrm>
                <a:off x="2992545" y="26643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xmlns="" id="{BC6C4DAD-028E-4511-A394-371373E7674D}"/>
                  </a:ext>
                </a:extLst>
              </p14:cNvPr>
              <p14:cNvContentPartPr/>
              <p14:nvPr/>
            </p14:nvContentPartPr>
            <p14:xfrm>
              <a:off x="3210345" y="2447985"/>
              <a:ext cx="360" cy="360"/>
            </p14:xfrm>
          </p:contentPart>
        </mc:Choice>
        <mc:Fallback xmlns="">
          <p:pic>
            <p:nvPicPr>
              <p:cNvPr id="6" name="Ink 5">
                <a:extLst>
                  <a:ext uri="{FF2B5EF4-FFF2-40B4-BE49-F238E27FC236}">
                    <a16:creationId xmlns:a16="http://schemas.microsoft.com/office/drawing/2014/main" id="{BC6C4DAD-028E-4511-A394-371373E7674D}"/>
                  </a:ext>
                </a:extLst>
              </p:cNvPr>
              <p:cNvPicPr/>
              <p:nvPr/>
            </p:nvPicPr>
            <p:blipFill>
              <a:blip r:embed="rId4"/>
              <a:stretch>
                <a:fillRect/>
              </a:stretch>
            </p:blipFill>
            <p:spPr>
              <a:xfrm>
                <a:off x="3206025" y="24436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xmlns="" id="{8DD2C83A-A87A-49EB-B813-B63932FCBC4F}"/>
                  </a:ext>
                </a:extLst>
              </p14:cNvPr>
              <p14:cNvContentPartPr/>
              <p14:nvPr/>
            </p14:nvContentPartPr>
            <p14:xfrm>
              <a:off x="3508785" y="2451585"/>
              <a:ext cx="853200" cy="61560"/>
            </p14:xfrm>
          </p:contentPart>
        </mc:Choice>
        <mc:Fallback xmlns="">
          <p:pic>
            <p:nvPicPr>
              <p:cNvPr id="7" name="Ink 6">
                <a:extLst>
                  <a:ext uri="{FF2B5EF4-FFF2-40B4-BE49-F238E27FC236}">
                    <a16:creationId xmlns:a16="http://schemas.microsoft.com/office/drawing/2014/main" id="{8DD2C83A-A87A-49EB-B813-B63932FCBC4F}"/>
                  </a:ext>
                </a:extLst>
              </p:cNvPr>
              <p:cNvPicPr/>
              <p:nvPr/>
            </p:nvPicPr>
            <p:blipFill>
              <a:blip r:embed="rId7"/>
              <a:stretch>
                <a:fillRect/>
              </a:stretch>
            </p:blipFill>
            <p:spPr>
              <a:xfrm>
                <a:off x="3504465" y="2447265"/>
                <a:ext cx="86184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xmlns="" id="{EF77A193-18D9-483E-A36B-24423DD4F8DD}"/>
                  </a:ext>
                </a:extLst>
              </p14:cNvPr>
              <p14:cNvContentPartPr/>
              <p14:nvPr/>
            </p14:nvContentPartPr>
            <p14:xfrm>
              <a:off x="4598145" y="2436105"/>
              <a:ext cx="360" cy="360"/>
            </p14:xfrm>
          </p:contentPart>
        </mc:Choice>
        <mc:Fallback xmlns="">
          <p:pic>
            <p:nvPicPr>
              <p:cNvPr id="8" name="Ink 7">
                <a:extLst>
                  <a:ext uri="{FF2B5EF4-FFF2-40B4-BE49-F238E27FC236}">
                    <a16:creationId xmlns:a16="http://schemas.microsoft.com/office/drawing/2014/main" id="{EF77A193-18D9-483E-A36B-24423DD4F8DD}"/>
                  </a:ext>
                </a:extLst>
              </p:cNvPr>
              <p:cNvPicPr/>
              <p:nvPr/>
            </p:nvPicPr>
            <p:blipFill>
              <a:blip r:embed="rId4"/>
              <a:stretch>
                <a:fillRect/>
              </a:stretch>
            </p:blipFill>
            <p:spPr>
              <a:xfrm>
                <a:off x="4593825" y="2431785"/>
                <a:ext cx="9000" cy="9000"/>
              </a:xfrm>
              <a:prstGeom prst="rect">
                <a:avLst/>
              </a:prstGeom>
            </p:spPr>
          </p:pic>
        </mc:Fallback>
      </mc:AlternateContent>
    </p:spTree>
    <p:extLst>
      <p:ext uri="{BB962C8B-B14F-4D97-AF65-F5344CB8AC3E}">
        <p14:creationId xmlns:p14="http://schemas.microsoft.com/office/powerpoint/2010/main" val="34532732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4C823E-C918-4676-8AC7-E9973DB9FEFF}"/>
              </a:ext>
            </a:extLst>
          </p:cNvPr>
          <p:cNvSpPr>
            <a:spLocks noGrp="1"/>
          </p:cNvSpPr>
          <p:nvPr>
            <p:ph type="title"/>
          </p:nvPr>
        </p:nvSpPr>
        <p:spPr/>
        <p:txBody>
          <a:bodyPr/>
          <a:lstStyle/>
          <a:p>
            <a:r>
              <a:rPr lang="en-US" b="1" i="0" u="none" strike="noStrike" kern="1600" baseline="0" dirty="0"/>
              <a:t>Endocrine System:</a:t>
            </a:r>
            <a:r>
              <a:rPr lang="en-US" b="1" i="0" u="none" strike="noStrike" kern="1600" dirty="0"/>
              <a:t> Gonads and Pineal Gland</a:t>
            </a:r>
            <a:endParaRPr lang="en-US" b="1" i="0" u="none" strike="noStrike" kern="1600" baseline="0" dirty="0"/>
          </a:p>
        </p:txBody>
      </p:sp>
      <p:sp>
        <p:nvSpPr>
          <p:cNvPr id="3" name="Text Placeholder 2">
            <a:extLst>
              <a:ext uri="{FF2B5EF4-FFF2-40B4-BE49-F238E27FC236}">
                <a16:creationId xmlns:a16="http://schemas.microsoft.com/office/drawing/2014/main" xmlns="" id="{38573880-6E39-4D64-9D89-A0D909E0D6DA}"/>
              </a:ext>
            </a:extLst>
          </p:cNvPr>
          <p:cNvSpPr>
            <a:spLocks noGrp="1"/>
          </p:cNvSpPr>
          <p:nvPr>
            <p:ph type="body" idx="1"/>
          </p:nvPr>
        </p:nvSpPr>
        <p:spPr>
          <a:xfrm>
            <a:off x="735724" y="1761866"/>
            <a:ext cx="5402155" cy="4559953"/>
          </a:xfrm>
        </p:spPr>
        <p:txBody>
          <a:bodyPr/>
          <a:lstStyle/>
          <a:p>
            <a:pPr marR="0" lvl="0" rtl="0">
              <a:spcBef>
                <a:spcPts val="600"/>
              </a:spcBef>
              <a:spcAft>
                <a:spcPts val="600"/>
              </a:spcAft>
            </a:pPr>
            <a:r>
              <a:rPr lang="en-US" dirty="0"/>
              <a:t>G</a:t>
            </a:r>
            <a:r>
              <a:rPr lang="en-US" u="none" strike="noStrike" baseline="0" dirty="0"/>
              <a:t>onads </a:t>
            </a:r>
            <a:endParaRPr lang="en-US" dirty="0"/>
          </a:p>
          <a:p>
            <a:pPr lvl="1">
              <a:spcBef>
                <a:spcPts val="600"/>
              </a:spcBef>
              <a:spcAft>
                <a:spcPts val="600"/>
              </a:spcAft>
            </a:pPr>
            <a:r>
              <a:rPr lang="en-US" u="none" strike="noStrike" baseline="0" dirty="0"/>
              <a:t>Ovaries in females and testes in males </a:t>
            </a:r>
          </a:p>
          <a:p>
            <a:pPr lvl="1">
              <a:spcBef>
                <a:spcPts val="600"/>
              </a:spcBef>
              <a:spcAft>
                <a:spcPts val="600"/>
              </a:spcAft>
            </a:pPr>
            <a:r>
              <a:rPr lang="en-US" u="none" strike="noStrike" baseline="0" dirty="0"/>
              <a:t>Produce hormones that control reproduction and sex characteristics</a:t>
            </a:r>
          </a:p>
          <a:p>
            <a:pPr lvl="1">
              <a:spcBef>
                <a:spcPts val="600"/>
              </a:spcBef>
              <a:spcAft>
                <a:spcPts val="600"/>
              </a:spcAft>
            </a:pPr>
            <a:r>
              <a:rPr lang="en-US" u="none" strike="noStrike" baseline="0" dirty="0"/>
              <a:t>They produce sperm in males and eggs in females.</a:t>
            </a:r>
          </a:p>
          <a:p>
            <a:pPr>
              <a:spcBef>
                <a:spcPts val="600"/>
              </a:spcBef>
              <a:spcAft>
                <a:spcPts val="600"/>
              </a:spcAft>
            </a:pPr>
            <a:r>
              <a:rPr lang="en-US" dirty="0"/>
              <a:t>Pineal gland </a:t>
            </a:r>
          </a:p>
          <a:p>
            <a:pPr lvl="1">
              <a:spcBef>
                <a:spcPts val="600"/>
              </a:spcBef>
              <a:spcAft>
                <a:spcPts val="600"/>
              </a:spcAft>
            </a:pPr>
            <a:r>
              <a:rPr lang="en-US" dirty="0"/>
              <a:t>A tiny gland in the brain</a:t>
            </a:r>
          </a:p>
          <a:p>
            <a:pPr lvl="1">
              <a:spcBef>
                <a:spcPts val="600"/>
              </a:spcBef>
              <a:spcAft>
                <a:spcPts val="600"/>
              </a:spcAft>
            </a:pPr>
            <a:r>
              <a:rPr lang="en-US" dirty="0"/>
              <a:t>Helps regulate daily wake/sleep patterns by secreting melatonin</a:t>
            </a:r>
            <a:endParaRPr lang="en-US" u="none" strike="noStrike" baseline="0" dirty="0"/>
          </a:p>
          <a:p>
            <a:pPr marR="0" lvl="0" rtl="0"/>
            <a:endParaRPr lang="en-US" u="none" strike="noStrike" baseline="0" dirty="0"/>
          </a:p>
        </p:txBody>
      </p:sp>
      <p:pic>
        <p:nvPicPr>
          <p:cNvPr id="4" name="Picture 2" descr="The thymus (most active in children) is located in the upper anterior part of the chest directly behind the sternum and between the lungs. The testes (male) is the oval-shaped organ located in the scrotum. The hypothalamus is located at the base of the brain, near the pituitary gland. The pineal gland is located behind the third cerebral ventricle in the brain midline. The pituitary is located in the brain, between the hypothalamus and the pineal gland, just behind the bridge of the nose. The parathyroids are located in the neck behind the thyroid. The thyroid is a butterfly-shaped gland on the front of the neck. The adrenal glands are located on top of each kidney. The pancreas sits across the back of the abdomen, behind the stomach. The ovaries (female) are held by a membrane beside the uterus on each side of the lower abdomen. " title="Illustration of the endocrine system is shown."/>
          <p:cNvPicPr>
            <a:picLocks noChangeAspect="1" noChangeArrowheads="1"/>
          </p:cNvPicPr>
          <p:nvPr/>
        </p:nvPicPr>
        <p:blipFill>
          <a:blip r:embed="rId2" cstate="print"/>
          <a:srcRect/>
          <a:stretch>
            <a:fillRect/>
          </a:stretch>
        </p:blipFill>
        <p:spPr bwMode="auto">
          <a:xfrm>
            <a:off x="7462345" y="1455368"/>
            <a:ext cx="3993931" cy="4866451"/>
          </a:xfrm>
          <a:prstGeom prst="rect">
            <a:avLst/>
          </a:prstGeom>
          <a:noFill/>
        </p:spPr>
      </p:pic>
    </p:spTree>
    <p:extLst>
      <p:ext uri="{BB962C8B-B14F-4D97-AF65-F5344CB8AC3E}">
        <p14:creationId xmlns:p14="http://schemas.microsoft.com/office/powerpoint/2010/main" val="4795920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800" y="2571750"/>
            <a:ext cx="11591636" cy="1165225"/>
          </a:xfrm>
        </p:spPr>
        <p:txBody>
          <a:bodyPr/>
          <a:lstStyle/>
          <a:p>
            <a:r>
              <a:rPr lang="en-US" dirty="0"/>
              <a:t>Body Systems: Integumentary System</a:t>
            </a:r>
          </a:p>
        </p:txBody>
      </p:sp>
    </p:spTree>
    <p:extLst>
      <p:ext uri="{BB962C8B-B14F-4D97-AF65-F5344CB8AC3E}">
        <p14:creationId xmlns:p14="http://schemas.microsoft.com/office/powerpoint/2010/main" val="336714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F3297B-EE95-411B-9875-05F68DE713B8}"/>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Integumentary System</a:t>
            </a:r>
          </a:p>
        </p:txBody>
      </p:sp>
      <p:sp>
        <p:nvSpPr>
          <p:cNvPr id="3" name="Text Placeholder 2">
            <a:extLst>
              <a:ext uri="{FF2B5EF4-FFF2-40B4-BE49-F238E27FC236}">
                <a16:creationId xmlns:a16="http://schemas.microsoft.com/office/drawing/2014/main" xmlns="" id="{70ADCFC3-63E5-4819-B47A-FD8A559AF2AA}"/>
              </a:ext>
            </a:extLst>
          </p:cNvPr>
          <p:cNvSpPr>
            <a:spLocks noGrp="1"/>
          </p:cNvSpPr>
          <p:nvPr>
            <p:ph sz="half" idx="1"/>
          </p:nvPr>
        </p:nvSpPr>
        <p:spPr>
          <a:xfrm>
            <a:off x="790012" y="1781175"/>
            <a:ext cx="5936343" cy="4785584"/>
          </a:xfrm>
        </p:spPr>
        <p:txBody>
          <a:bodyPr>
            <a:normAutofit/>
          </a:bodyPr>
          <a:lstStyle/>
          <a:p>
            <a:pPr marR="0" lvl="0" rtl="0">
              <a:lnSpc>
                <a:spcPct val="90000"/>
              </a:lnSpc>
              <a:spcBef>
                <a:spcPts val="600"/>
              </a:spcBef>
              <a:spcAft>
                <a:spcPts val="600"/>
              </a:spcAft>
            </a:pPr>
            <a:r>
              <a:rPr lang="en-US" u="none" strike="noStrike" baseline="0" dirty="0"/>
              <a:t>The </a:t>
            </a:r>
            <a:r>
              <a:rPr lang="en-US" u="dbl" strike="noStrike" dirty="0">
                <a:solidFill>
                  <a:srgbClr val="C00000"/>
                </a:solidFill>
              </a:rPr>
              <a:t>integumentary system</a:t>
            </a:r>
            <a:r>
              <a:rPr lang="en-US" strike="noStrike" dirty="0">
                <a:solidFill>
                  <a:srgbClr val="C00000"/>
                </a:solidFill>
              </a:rPr>
              <a:t> </a:t>
            </a:r>
            <a:r>
              <a:rPr lang="en-US" u="none" strike="noStrike" baseline="0" dirty="0"/>
              <a:t>consists of:</a:t>
            </a:r>
          </a:p>
          <a:p>
            <a:pPr lvl="1">
              <a:lnSpc>
                <a:spcPct val="90000"/>
              </a:lnSpc>
              <a:spcBef>
                <a:spcPts val="600"/>
              </a:spcBef>
              <a:spcAft>
                <a:spcPts val="600"/>
              </a:spcAft>
            </a:pPr>
            <a:r>
              <a:rPr lang="en-US" u="none" strike="noStrike" baseline="0" dirty="0"/>
              <a:t>Skin </a:t>
            </a:r>
          </a:p>
          <a:p>
            <a:pPr lvl="1">
              <a:lnSpc>
                <a:spcPct val="90000"/>
              </a:lnSpc>
              <a:spcBef>
                <a:spcPts val="600"/>
              </a:spcBef>
              <a:spcAft>
                <a:spcPts val="600"/>
              </a:spcAft>
            </a:pPr>
            <a:r>
              <a:rPr lang="en-US" u="none" strike="noStrike" baseline="0" dirty="0"/>
              <a:t>Hair</a:t>
            </a:r>
          </a:p>
          <a:p>
            <a:pPr lvl="1">
              <a:lnSpc>
                <a:spcPct val="90000"/>
              </a:lnSpc>
              <a:spcBef>
                <a:spcPts val="600"/>
              </a:spcBef>
              <a:spcAft>
                <a:spcPts val="600"/>
              </a:spcAft>
            </a:pPr>
            <a:r>
              <a:rPr lang="en-US" u="none" strike="noStrike" baseline="0" dirty="0"/>
              <a:t>Nails</a:t>
            </a:r>
          </a:p>
          <a:p>
            <a:pPr lvl="1">
              <a:lnSpc>
                <a:spcPct val="90000"/>
              </a:lnSpc>
              <a:spcBef>
                <a:spcPts val="600"/>
              </a:spcBef>
              <a:spcAft>
                <a:spcPts val="600"/>
              </a:spcAft>
            </a:pPr>
            <a:r>
              <a:rPr lang="en-US" u="none" strike="noStrike" baseline="0" dirty="0"/>
              <a:t>Sweat glands</a:t>
            </a:r>
          </a:p>
          <a:p>
            <a:pPr lvl="1">
              <a:lnSpc>
                <a:spcPct val="90000"/>
              </a:lnSpc>
              <a:spcBef>
                <a:spcPts val="600"/>
              </a:spcBef>
              <a:spcAft>
                <a:spcPts val="600"/>
              </a:spcAft>
            </a:pPr>
            <a:r>
              <a:rPr lang="en-US" u="none" strike="noStrike" baseline="0" dirty="0"/>
              <a:t>Oil glands</a:t>
            </a:r>
          </a:p>
          <a:p>
            <a:pPr marR="0" lvl="0" rtl="0">
              <a:lnSpc>
                <a:spcPct val="90000"/>
              </a:lnSpc>
              <a:spcBef>
                <a:spcPts val="600"/>
              </a:spcBef>
              <a:spcAft>
                <a:spcPts val="600"/>
              </a:spcAft>
            </a:pPr>
            <a:r>
              <a:rPr lang="en-US" dirty="0"/>
              <a:t>P</a:t>
            </a:r>
            <a:r>
              <a:rPr lang="en-US" u="none" strike="noStrike" baseline="0" dirty="0"/>
              <a:t>rovides a protective barrier that separates our tissues, organs, and other systems from the outside world</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pic>
        <p:nvPicPr>
          <p:cNvPr id="24578" name="Picture 2" descr="The epidermis is the outermost layer of the skin. The hair shows on top of the epidermis. The pore is located below the hair. The germinal layer of epidermis lies below. The dermis is the layer of skin that lies beneath the epidermis and above the subcutaneous layer. The sebaceous gland is the small oil-producing gland, located in the dermis. The erector pillae muscle is located below the sebaceous gland. The nerve (sensory) is located in the dermis. The sweat glands are located deep within the skin and primarily regulate temperature. The hair follicle is the sheath of cells and connective tissue which surround the root of a hair. The blood vessel nourishes the skin with oxygen and nutrients. The subcutaneous tissue is the innermost layer of skin. The subcutaneous fat is visible just under the skin. The fascia is the sheet of connective tissue, located below the subcutaneous fat. The muscle is located below the fascia." title="Illustration of the layers of the skin is shown with labels."/>
          <p:cNvPicPr>
            <a:picLocks noChangeAspect="1" noChangeArrowheads="1"/>
          </p:cNvPicPr>
          <p:nvPr/>
        </p:nvPicPr>
        <p:blipFill>
          <a:blip r:embed="rId3" cstate="print"/>
          <a:srcRect/>
          <a:stretch>
            <a:fillRect/>
          </a:stretch>
        </p:blipFill>
        <p:spPr bwMode="auto">
          <a:xfrm>
            <a:off x="6726355" y="1854453"/>
            <a:ext cx="5122231" cy="3410356"/>
          </a:xfrm>
          <a:prstGeom prst="rect">
            <a:avLst/>
          </a:prstGeom>
          <a:noFill/>
        </p:spPr>
      </p:pic>
      <p:sp>
        <p:nvSpPr>
          <p:cNvPr id="7" name="Rectangle 6"/>
          <p:cNvSpPr/>
          <p:nvPr/>
        </p:nvSpPr>
        <p:spPr>
          <a:xfrm>
            <a:off x="10767074" y="749272"/>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125673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F3297B-EE95-411B-9875-05F68DE713B8}"/>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Integumentary System</a:t>
            </a:r>
          </a:p>
        </p:txBody>
      </p:sp>
      <p:sp>
        <p:nvSpPr>
          <p:cNvPr id="3" name="Text Placeholder 2">
            <a:extLst>
              <a:ext uri="{FF2B5EF4-FFF2-40B4-BE49-F238E27FC236}">
                <a16:creationId xmlns:a16="http://schemas.microsoft.com/office/drawing/2014/main" xmlns="" id="{70ADCFC3-63E5-4819-B47A-FD8A559AF2AA}"/>
              </a:ext>
            </a:extLst>
          </p:cNvPr>
          <p:cNvSpPr>
            <a:spLocks noGrp="1"/>
          </p:cNvSpPr>
          <p:nvPr>
            <p:ph sz="half" idx="1"/>
          </p:nvPr>
        </p:nvSpPr>
        <p:spPr>
          <a:xfrm>
            <a:off x="532049" y="1670554"/>
            <a:ext cx="5936343" cy="4896205"/>
          </a:xfrm>
        </p:spPr>
        <p:txBody>
          <a:bodyPr>
            <a:normAutofit lnSpcReduction="10000"/>
          </a:bodyPr>
          <a:lstStyle/>
          <a:p>
            <a:pPr marR="0" lvl="0" rtl="0">
              <a:lnSpc>
                <a:spcPct val="90000"/>
              </a:lnSpc>
              <a:spcBef>
                <a:spcPts val="600"/>
              </a:spcBef>
              <a:spcAft>
                <a:spcPts val="600"/>
              </a:spcAft>
            </a:pPr>
            <a:r>
              <a:rPr lang="en-US" u="none" strike="noStrike" baseline="0" dirty="0"/>
              <a:t>The skin is the body’s largest organ. </a:t>
            </a:r>
          </a:p>
          <a:p>
            <a:pPr>
              <a:lnSpc>
                <a:spcPct val="90000"/>
              </a:lnSpc>
              <a:spcBef>
                <a:spcPts val="600"/>
              </a:spcBef>
              <a:spcAft>
                <a:spcPts val="600"/>
              </a:spcAft>
            </a:pPr>
            <a:r>
              <a:rPr lang="en-US" dirty="0"/>
              <a:t>T</a:t>
            </a:r>
            <a:r>
              <a:rPr lang="en-US" u="none" strike="noStrike" baseline="0" dirty="0"/>
              <a:t>wo major layers: the epidermis and the dermis</a:t>
            </a:r>
          </a:p>
          <a:p>
            <a:pPr lvl="1">
              <a:lnSpc>
                <a:spcPct val="90000"/>
              </a:lnSpc>
              <a:spcBef>
                <a:spcPts val="600"/>
              </a:spcBef>
              <a:spcAft>
                <a:spcPts val="600"/>
              </a:spcAft>
            </a:pPr>
            <a:r>
              <a:rPr lang="en-US" dirty="0"/>
              <a:t>S</a:t>
            </a:r>
            <a:r>
              <a:rPr lang="en-US" u="none" strike="noStrike" baseline="0" dirty="0"/>
              <a:t>uperficial epidermis</a:t>
            </a:r>
          </a:p>
          <a:p>
            <a:pPr lvl="2">
              <a:lnSpc>
                <a:spcPct val="90000"/>
              </a:lnSpc>
              <a:spcBef>
                <a:spcPts val="600"/>
              </a:spcBef>
              <a:spcAft>
                <a:spcPts val="600"/>
              </a:spcAft>
            </a:pPr>
            <a:r>
              <a:rPr lang="en-US" dirty="0"/>
              <a:t>C</a:t>
            </a:r>
            <a:r>
              <a:rPr lang="en-US" u="none" strike="noStrike" baseline="0" dirty="0"/>
              <a:t>ontains the skin’s pigmentation</a:t>
            </a:r>
          </a:p>
          <a:p>
            <a:pPr lvl="2">
              <a:lnSpc>
                <a:spcPct val="90000"/>
              </a:lnSpc>
              <a:spcBef>
                <a:spcPts val="600"/>
              </a:spcBef>
              <a:spcAft>
                <a:spcPts val="600"/>
              </a:spcAft>
            </a:pPr>
            <a:r>
              <a:rPr lang="en-US" dirty="0"/>
              <a:t>P</a:t>
            </a:r>
            <a:r>
              <a:rPr lang="en-US" u="none" strike="noStrike" baseline="0" dirty="0"/>
              <a:t>rotects us from the environment </a:t>
            </a:r>
          </a:p>
          <a:p>
            <a:pPr lvl="1">
              <a:lnSpc>
                <a:spcPct val="90000"/>
              </a:lnSpc>
              <a:spcBef>
                <a:spcPts val="600"/>
              </a:spcBef>
              <a:spcAft>
                <a:spcPts val="600"/>
              </a:spcAft>
            </a:pPr>
            <a:r>
              <a:rPr lang="en-US" dirty="0"/>
              <a:t>D</a:t>
            </a:r>
            <a:r>
              <a:rPr lang="en-US" u="none" strike="noStrike" baseline="0" dirty="0"/>
              <a:t>ermis </a:t>
            </a:r>
          </a:p>
          <a:p>
            <a:pPr lvl="2">
              <a:lnSpc>
                <a:spcPct val="90000"/>
              </a:lnSpc>
              <a:spcBef>
                <a:spcPts val="600"/>
              </a:spcBef>
              <a:spcAft>
                <a:spcPts val="600"/>
              </a:spcAft>
            </a:pPr>
            <a:r>
              <a:rPr lang="en-US" dirty="0"/>
              <a:t>C</a:t>
            </a:r>
            <a:r>
              <a:rPr lang="en-US" u="none" strike="noStrike" baseline="0" dirty="0"/>
              <a:t>ontains blood vessels, nerve endings, glands, and hair</a:t>
            </a:r>
          </a:p>
          <a:p>
            <a:pPr lvl="2">
              <a:lnSpc>
                <a:spcPct val="90000"/>
              </a:lnSpc>
              <a:spcBef>
                <a:spcPts val="600"/>
              </a:spcBef>
              <a:spcAft>
                <a:spcPts val="600"/>
              </a:spcAft>
            </a:pPr>
            <a:r>
              <a:rPr lang="en-US" dirty="0"/>
              <a:t>T</a:t>
            </a:r>
            <a:r>
              <a:rPr lang="en-US" u="none" strike="noStrike" baseline="0" dirty="0"/>
              <a:t>he primary source of the skin’s elasticity and strength</a:t>
            </a:r>
          </a:p>
          <a:p>
            <a:pPr>
              <a:lnSpc>
                <a:spcPct val="90000"/>
              </a:lnSpc>
              <a:spcBef>
                <a:spcPts val="600"/>
              </a:spcBef>
              <a:spcAft>
                <a:spcPts val="600"/>
              </a:spcAft>
            </a:pPr>
            <a:r>
              <a:rPr lang="en-US" u="none" strike="noStrike" baseline="0" dirty="0"/>
              <a:t>Under these layers is the deep subcutaneous layer, which is composed of fatty tissue.</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pic>
        <p:nvPicPr>
          <p:cNvPr id="24578" name="Picture 2" descr="The epidermis is the outermost layer of the skin. The hair shows on top of the epidermis. The pore is located below the hair. The germinal layer of epidermis lies below. The dermis is the layer of skin that lies beneath the epidermis and above the subcutaneous layer. The sebaceous gland is the small oil-producing gland, located in the dermis. The erector pillae muscle is located below the sebaceous gland. The nerve (sensory) is located in the dermis. The sweat glands are located deep within the skin and primarily regulate temperature. The hair follicle is the sheath of cells and connective tissue which surround the root of a hair. The blood vessel nourishes the skin with oxygen and nutrients. The subcutaneous tissue is the innermost layer of skin. The subcutaneous fat is visible just under the skin. The fascia is the sheet of connective tissue, located below the subcutaneous fat. The muscle is located below the fascia." title="Illustration of the layers of the skin is shown with labels."/>
          <p:cNvPicPr>
            <a:picLocks noChangeAspect="1" noChangeArrowheads="1"/>
          </p:cNvPicPr>
          <p:nvPr/>
        </p:nvPicPr>
        <p:blipFill>
          <a:blip r:embed="rId3" cstate="print"/>
          <a:srcRect/>
          <a:stretch>
            <a:fillRect/>
          </a:stretch>
        </p:blipFill>
        <p:spPr bwMode="auto">
          <a:xfrm>
            <a:off x="6468392" y="1854453"/>
            <a:ext cx="5367852" cy="3573889"/>
          </a:xfrm>
          <a:prstGeom prst="rect">
            <a:avLst/>
          </a:prstGeom>
          <a:noFill/>
        </p:spPr>
      </p:pic>
      <p:sp>
        <p:nvSpPr>
          <p:cNvPr id="7" name="Rectangle 6"/>
          <p:cNvSpPr/>
          <p:nvPr/>
        </p:nvSpPr>
        <p:spPr>
          <a:xfrm>
            <a:off x="10767074" y="749272"/>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6-3</a:t>
            </a: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xmlns="" id="{A52AEC22-7C80-49AC-AC49-D724D383FF34}"/>
                  </a:ext>
                </a:extLst>
              </p14:cNvPr>
              <p14:cNvContentPartPr/>
              <p14:nvPr/>
            </p14:nvContentPartPr>
            <p14:xfrm>
              <a:off x="2306745" y="2404065"/>
              <a:ext cx="360" cy="360"/>
            </p14:xfrm>
          </p:contentPart>
        </mc:Choice>
        <mc:Fallback xmlns="">
          <p:pic>
            <p:nvPicPr>
              <p:cNvPr id="4" name="Ink 3">
                <a:extLst>
                  <a:ext uri="{FF2B5EF4-FFF2-40B4-BE49-F238E27FC236}">
                    <a16:creationId xmlns:a16="http://schemas.microsoft.com/office/drawing/2014/main" id="{A52AEC22-7C80-49AC-AC49-D724D383FF34}"/>
                  </a:ext>
                </a:extLst>
              </p:cNvPr>
              <p:cNvPicPr/>
              <p:nvPr/>
            </p:nvPicPr>
            <p:blipFill>
              <a:blip r:embed="rId5"/>
              <a:stretch>
                <a:fillRect/>
              </a:stretch>
            </p:blipFill>
            <p:spPr>
              <a:xfrm>
                <a:off x="2302425" y="2399745"/>
                <a:ext cx="9000" cy="9000"/>
              </a:xfrm>
              <a:prstGeom prst="rect">
                <a:avLst/>
              </a:prstGeom>
            </p:spPr>
          </p:pic>
        </mc:Fallback>
      </mc:AlternateContent>
    </p:spTree>
    <p:extLst>
      <p:ext uri="{BB962C8B-B14F-4D97-AF65-F5344CB8AC3E}">
        <p14:creationId xmlns:p14="http://schemas.microsoft.com/office/powerpoint/2010/main" val="61430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60A23D-2000-4D8C-864D-3373352DDFA9}"/>
              </a:ext>
            </a:extLst>
          </p:cNvPr>
          <p:cNvSpPr>
            <a:spLocks noGrp="1"/>
          </p:cNvSpPr>
          <p:nvPr>
            <p:ph type="title"/>
          </p:nvPr>
        </p:nvSpPr>
        <p:spPr/>
        <p:txBody>
          <a:bodyPr/>
          <a:lstStyle/>
          <a:p>
            <a:r>
              <a:rPr lang="en-US" b="1" i="0" u="none" strike="noStrike" kern="1600" baseline="0" dirty="0"/>
              <a:t>Integumentary System</a:t>
            </a:r>
          </a:p>
        </p:txBody>
      </p:sp>
      <p:sp>
        <p:nvSpPr>
          <p:cNvPr id="3" name="Text Placeholder 2">
            <a:extLst>
              <a:ext uri="{FF2B5EF4-FFF2-40B4-BE49-F238E27FC236}">
                <a16:creationId xmlns:a16="http://schemas.microsoft.com/office/drawing/2014/main" xmlns="" id="{60671738-98C9-4FF4-891E-FF9DD81F5861}"/>
              </a:ext>
            </a:extLst>
          </p:cNvPr>
          <p:cNvSpPr>
            <a:spLocks noGrp="1"/>
          </p:cNvSpPr>
          <p:nvPr>
            <p:ph type="body" idx="1"/>
          </p:nvPr>
        </p:nvSpPr>
        <p:spPr>
          <a:xfrm>
            <a:off x="698772" y="1965125"/>
            <a:ext cx="10435590" cy="3986213"/>
          </a:xfrm>
        </p:spPr>
        <p:txBody>
          <a:bodyPr/>
          <a:lstStyle/>
          <a:p>
            <a:pPr marR="0" lvl="0" rtl="0"/>
            <a:r>
              <a:rPr lang="en-US" dirty="0"/>
              <a:t>M</a:t>
            </a:r>
            <a:r>
              <a:rPr lang="en-US" u="none" strike="noStrike" baseline="0" dirty="0"/>
              <a:t>ajor functions:</a:t>
            </a:r>
          </a:p>
          <a:p>
            <a:pPr lvl="1"/>
            <a:r>
              <a:rPr lang="en-US" dirty="0"/>
              <a:t>P</a:t>
            </a:r>
            <a:r>
              <a:rPr lang="en-US" u="none" strike="noStrike" baseline="0" dirty="0"/>
              <a:t>rotection of the body from injury and invasion by bacteria and other disease-producing pathogens</a:t>
            </a:r>
          </a:p>
          <a:p>
            <a:pPr lvl="1">
              <a:spcBef>
                <a:spcPts val="600"/>
              </a:spcBef>
              <a:spcAft>
                <a:spcPts val="600"/>
              </a:spcAft>
            </a:pPr>
            <a:r>
              <a:rPr lang="en-US" dirty="0"/>
              <a:t>R</a:t>
            </a:r>
            <a:r>
              <a:rPr lang="en-US" u="none" strike="noStrike" baseline="0" dirty="0"/>
              <a:t>egulation of body temperature and fluid balance</a:t>
            </a:r>
          </a:p>
          <a:p>
            <a:pPr lvl="2">
              <a:spcBef>
                <a:spcPts val="600"/>
              </a:spcBef>
              <a:spcAft>
                <a:spcPts val="600"/>
              </a:spcAft>
            </a:pPr>
            <a:r>
              <a:rPr lang="en-US" u="none" strike="noStrike" baseline="0" dirty="0"/>
              <a:t>When blood vessels in the dermis dilate, the blood circulates close to the skin’s surface, allowing for the release of heat. </a:t>
            </a:r>
          </a:p>
          <a:p>
            <a:pPr lvl="2">
              <a:spcBef>
                <a:spcPts val="600"/>
              </a:spcBef>
              <a:spcAft>
                <a:spcPts val="600"/>
              </a:spcAft>
            </a:pPr>
            <a:r>
              <a:rPr lang="en-US" u="none" strike="noStrike" baseline="0" dirty="0"/>
              <a:t>When those blood vessels constrict, less blood flows to the skin’s surface, conserving</a:t>
            </a:r>
            <a:r>
              <a:rPr lang="en-US" u="none" strike="noStrike" dirty="0"/>
              <a:t> heat.</a:t>
            </a:r>
            <a:endParaRPr lang="en-US" u="none" strike="noStrike" baseline="0" dirty="0"/>
          </a:p>
          <a:p>
            <a:pPr lvl="2">
              <a:spcBef>
                <a:spcPts val="600"/>
              </a:spcBef>
              <a:spcAft>
                <a:spcPts val="600"/>
              </a:spcAft>
            </a:pPr>
            <a:r>
              <a:rPr lang="en-US" dirty="0"/>
              <a:t>E</a:t>
            </a:r>
            <a:r>
              <a:rPr lang="en-US" u="none" strike="noStrike" baseline="0" dirty="0"/>
              <a:t>vaporation of sweat produced by sweat glands in the skin also helps control body temperature. </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xmlns="" id="{B7A45E26-0EA7-415F-9F20-BBFF0B57C1F5}"/>
                  </a:ext>
                </a:extLst>
              </p14:cNvPr>
              <p14:cNvContentPartPr/>
              <p14:nvPr/>
            </p14:nvContentPartPr>
            <p14:xfrm>
              <a:off x="3081105" y="2733825"/>
              <a:ext cx="360" cy="360"/>
            </p14:xfrm>
          </p:contentPart>
        </mc:Choice>
        <mc:Fallback xmlns="">
          <p:pic>
            <p:nvPicPr>
              <p:cNvPr id="4" name="Ink 3">
                <a:extLst>
                  <a:ext uri="{FF2B5EF4-FFF2-40B4-BE49-F238E27FC236}">
                    <a16:creationId xmlns:a16="http://schemas.microsoft.com/office/drawing/2014/main" id="{B7A45E26-0EA7-415F-9F20-BBFF0B57C1F5}"/>
                  </a:ext>
                </a:extLst>
              </p:cNvPr>
              <p:cNvPicPr/>
              <p:nvPr/>
            </p:nvPicPr>
            <p:blipFill>
              <a:blip r:embed="rId3"/>
              <a:stretch>
                <a:fillRect/>
              </a:stretch>
            </p:blipFill>
            <p:spPr>
              <a:xfrm>
                <a:off x="3076785" y="27295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xmlns="" id="{9BEA4622-0DFE-4339-8C9F-F37A6291EB60}"/>
                  </a:ext>
                </a:extLst>
              </p14:cNvPr>
              <p14:cNvContentPartPr/>
              <p14:nvPr/>
            </p14:nvContentPartPr>
            <p14:xfrm>
              <a:off x="5853465" y="2710065"/>
              <a:ext cx="360" cy="360"/>
            </p14:xfrm>
          </p:contentPart>
        </mc:Choice>
        <mc:Fallback xmlns="">
          <p:pic>
            <p:nvPicPr>
              <p:cNvPr id="5" name="Ink 4">
                <a:extLst>
                  <a:ext uri="{FF2B5EF4-FFF2-40B4-BE49-F238E27FC236}">
                    <a16:creationId xmlns:a16="http://schemas.microsoft.com/office/drawing/2014/main" id="{9BEA4622-0DFE-4339-8C9F-F37A6291EB60}"/>
                  </a:ext>
                </a:extLst>
              </p:cNvPr>
              <p:cNvPicPr/>
              <p:nvPr/>
            </p:nvPicPr>
            <p:blipFill>
              <a:blip r:embed="rId3"/>
              <a:stretch>
                <a:fillRect/>
              </a:stretch>
            </p:blipFill>
            <p:spPr>
              <a:xfrm>
                <a:off x="5849145" y="27057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xmlns="" id="{781E1430-D98E-4CA3-A2B5-A48683278063}"/>
                  </a:ext>
                </a:extLst>
              </p14:cNvPr>
              <p14:cNvContentPartPr/>
              <p14:nvPr/>
            </p14:nvContentPartPr>
            <p14:xfrm>
              <a:off x="4081905" y="3880785"/>
              <a:ext cx="360" cy="360"/>
            </p14:xfrm>
          </p:contentPart>
        </mc:Choice>
        <mc:Fallback xmlns="">
          <p:pic>
            <p:nvPicPr>
              <p:cNvPr id="6" name="Ink 5">
                <a:extLst>
                  <a:ext uri="{FF2B5EF4-FFF2-40B4-BE49-F238E27FC236}">
                    <a16:creationId xmlns:a16="http://schemas.microsoft.com/office/drawing/2014/main" id="{781E1430-D98E-4CA3-A2B5-A48683278063}"/>
                  </a:ext>
                </a:extLst>
              </p:cNvPr>
              <p:cNvPicPr/>
              <p:nvPr/>
            </p:nvPicPr>
            <p:blipFill>
              <a:blip r:embed="rId3"/>
              <a:stretch>
                <a:fillRect/>
              </a:stretch>
            </p:blipFill>
            <p:spPr>
              <a:xfrm>
                <a:off x="4077585" y="38764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xmlns="" id="{49D25EE4-0966-448A-8DB6-CEC4C7A9AD94}"/>
                  </a:ext>
                </a:extLst>
              </p14:cNvPr>
              <p14:cNvContentPartPr/>
              <p14:nvPr/>
            </p14:nvContentPartPr>
            <p14:xfrm>
              <a:off x="3254985" y="3837945"/>
              <a:ext cx="360" cy="360"/>
            </p14:xfrm>
          </p:contentPart>
        </mc:Choice>
        <mc:Fallback xmlns="">
          <p:pic>
            <p:nvPicPr>
              <p:cNvPr id="7" name="Ink 6">
                <a:extLst>
                  <a:ext uri="{FF2B5EF4-FFF2-40B4-BE49-F238E27FC236}">
                    <a16:creationId xmlns:a16="http://schemas.microsoft.com/office/drawing/2014/main" id="{49D25EE4-0966-448A-8DB6-CEC4C7A9AD94}"/>
                  </a:ext>
                </a:extLst>
              </p:cNvPr>
              <p:cNvPicPr/>
              <p:nvPr/>
            </p:nvPicPr>
            <p:blipFill>
              <a:blip r:embed="rId3"/>
              <a:stretch>
                <a:fillRect/>
              </a:stretch>
            </p:blipFill>
            <p:spPr>
              <a:xfrm>
                <a:off x="3250665" y="38336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xmlns="" id="{2AA1F97E-ADB8-4E12-BABE-C3B16EA2B56B}"/>
                  </a:ext>
                </a:extLst>
              </p14:cNvPr>
              <p14:cNvContentPartPr/>
              <p14:nvPr/>
            </p14:nvContentPartPr>
            <p14:xfrm>
              <a:off x="4102785" y="3842985"/>
              <a:ext cx="360" cy="360"/>
            </p14:xfrm>
          </p:contentPart>
        </mc:Choice>
        <mc:Fallback xmlns="">
          <p:pic>
            <p:nvPicPr>
              <p:cNvPr id="8" name="Ink 7">
                <a:extLst>
                  <a:ext uri="{FF2B5EF4-FFF2-40B4-BE49-F238E27FC236}">
                    <a16:creationId xmlns:a16="http://schemas.microsoft.com/office/drawing/2014/main" id="{2AA1F97E-ADB8-4E12-BABE-C3B16EA2B56B}"/>
                  </a:ext>
                </a:extLst>
              </p:cNvPr>
              <p:cNvPicPr/>
              <p:nvPr/>
            </p:nvPicPr>
            <p:blipFill>
              <a:blip r:embed="rId3"/>
              <a:stretch>
                <a:fillRect/>
              </a:stretch>
            </p:blipFill>
            <p:spPr>
              <a:xfrm>
                <a:off x="4098465" y="38386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xmlns="" id="{8D49312F-9AF7-43C9-B9E7-0585B1D93047}"/>
                  </a:ext>
                </a:extLst>
              </p14:cNvPr>
              <p14:cNvContentPartPr/>
              <p14:nvPr/>
            </p14:nvContentPartPr>
            <p14:xfrm>
              <a:off x="5184585" y="3876825"/>
              <a:ext cx="360" cy="360"/>
            </p14:xfrm>
          </p:contentPart>
        </mc:Choice>
        <mc:Fallback xmlns="">
          <p:pic>
            <p:nvPicPr>
              <p:cNvPr id="9" name="Ink 8">
                <a:extLst>
                  <a:ext uri="{FF2B5EF4-FFF2-40B4-BE49-F238E27FC236}">
                    <a16:creationId xmlns:a16="http://schemas.microsoft.com/office/drawing/2014/main" id="{8D49312F-9AF7-43C9-B9E7-0585B1D93047}"/>
                  </a:ext>
                </a:extLst>
              </p:cNvPr>
              <p:cNvPicPr/>
              <p:nvPr/>
            </p:nvPicPr>
            <p:blipFill>
              <a:blip r:embed="rId3"/>
              <a:stretch>
                <a:fillRect/>
              </a:stretch>
            </p:blipFill>
            <p:spPr>
              <a:xfrm>
                <a:off x="5180265" y="38725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xmlns="" id="{B8799F94-57E0-47E0-AEDE-741CDCD764EB}"/>
                  </a:ext>
                </a:extLst>
              </p14:cNvPr>
              <p14:cNvContentPartPr/>
              <p14:nvPr/>
            </p14:nvContentPartPr>
            <p14:xfrm>
              <a:off x="5848425" y="3875025"/>
              <a:ext cx="360" cy="360"/>
            </p14:xfrm>
          </p:contentPart>
        </mc:Choice>
        <mc:Fallback xmlns="">
          <p:pic>
            <p:nvPicPr>
              <p:cNvPr id="10" name="Ink 9">
                <a:extLst>
                  <a:ext uri="{FF2B5EF4-FFF2-40B4-BE49-F238E27FC236}">
                    <a16:creationId xmlns:a16="http://schemas.microsoft.com/office/drawing/2014/main" id="{B8799F94-57E0-47E0-AEDE-741CDCD764EB}"/>
                  </a:ext>
                </a:extLst>
              </p:cNvPr>
              <p:cNvPicPr/>
              <p:nvPr/>
            </p:nvPicPr>
            <p:blipFill>
              <a:blip r:embed="rId3"/>
              <a:stretch>
                <a:fillRect/>
              </a:stretch>
            </p:blipFill>
            <p:spPr>
              <a:xfrm>
                <a:off x="5844105" y="38707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xmlns="" id="{EFAD345D-343F-4068-879D-470CF097D491}"/>
                  </a:ext>
                </a:extLst>
              </p14:cNvPr>
              <p14:cNvContentPartPr/>
              <p14:nvPr/>
            </p14:nvContentPartPr>
            <p14:xfrm>
              <a:off x="6840585" y="3853425"/>
              <a:ext cx="360" cy="360"/>
            </p14:xfrm>
          </p:contentPart>
        </mc:Choice>
        <mc:Fallback xmlns="">
          <p:pic>
            <p:nvPicPr>
              <p:cNvPr id="11" name="Ink 10">
                <a:extLst>
                  <a:ext uri="{FF2B5EF4-FFF2-40B4-BE49-F238E27FC236}">
                    <a16:creationId xmlns:a16="http://schemas.microsoft.com/office/drawing/2014/main" id="{EFAD345D-343F-4068-879D-470CF097D491}"/>
                  </a:ext>
                </a:extLst>
              </p:cNvPr>
              <p:cNvPicPr/>
              <p:nvPr/>
            </p:nvPicPr>
            <p:blipFill>
              <a:blip r:embed="rId3"/>
              <a:stretch>
                <a:fillRect/>
              </a:stretch>
            </p:blipFill>
            <p:spPr>
              <a:xfrm>
                <a:off x="6836265" y="38491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xmlns="" id="{DA5B9AAA-F2C5-4A93-94BB-7583BA8C3B43}"/>
                  </a:ext>
                </a:extLst>
              </p14:cNvPr>
              <p14:cNvContentPartPr/>
              <p14:nvPr/>
            </p14:nvContentPartPr>
            <p14:xfrm>
              <a:off x="3626505" y="5463705"/>
              <a:ext cx="360" cy="360"/>
            </p14:xfrm>
          </p:contentPart>
        </mc:Choice>
        <mc:Fallback xmlns="">
          <p:pic>
            <p:nvPicPr>
              <p:cNvPr id="12" name="Ink 11">
                <a:extLst>
                  <a:ext uri="{FF2B5EF4-FFF2-40B4-BE49-F238E27FC236}">
                    <a16:creationId xmlns:a16="http://schemas.microsoft.com/office/drawing/2014/main" id="{DA5B9AAA-F2C5-4A93-94BB-7583BA8C3B43}"/>
                  </a:ext>
                </a:extLst>
              </p:cNvPr>
              <p:cNvPicPr/>
              <p:nvPr/>
            </p:nvPicPr>
            <p:blipFill>
              <a:blip r:embed="rId3"/>
              <a:stretch>
                <a:fillRect/>
              </a:stretch>
            </p:blipFill>
            <p:spPr>
              <a:xfrm>
                <a:off x="3622185" y="5459385"/>
                <a:ext cx="9000" cy="9000"/>
              </a:xfrm>
              <a:prstGeom prst="rect">
                <a:avLst/>
              </a:prstGeom>
            </p:spPr>
          </p:pic>
        </mc:Fallback>
      </mc:AlternateContent>
    </p:spTree>
    <p:extLst>
      <p:ext uri="{BB962C8B-B14F-4D97-AF65-F5344CB8AC3E}">
        <p14:creationId xmlns:p14="http://schemas.microsoft.com/office/powerpoint/2010/main" val="3785899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Anatomy and Physiology</a:t>
            </a:r>
          </a:p>
        </p:txBody>
      </p:sp>
      <p:sp>
        <p:nvSpPr>
          <p:cNvPr id="4" name="Content Placeholder 3"/>
          <p:cNvSpPr>
            <a:spLocks noGrp="1"/>
          </p:cNvSpPr>
          <p:nvPr>
            <p:ph idx="1"/>
          </p:nvPr>
        </p:nvSpPr>
        <p:spPr>
          <a:xfrm>
            <a:off x="925830" y="2102069"/>
            <a:ext cx="10287000" cy="4087848"/>
          </a:xfrm>
        </p:spPr>
        <p:txBody>
          <a:bodyPr/>
          <a:lstStyle/>
          <a:p>
            <a:r>
              <a:rPr lang="en-US" dirty="0"/>
              <a:t>The human body has many organs that are included in the body’s systems.</a:t>
            </a:r>
          </a:p>
          <a:p>
            <a:pPr lvl="1"/>
            <a:r>
              <a:rPr lang="en-US" dirty="0">
                <a:solidFill>
                  <a:schemeClr val="tx2"/>
                </a:solidFill>
              </a:rPr>
              <a:t>The human body is made of billions of different </a:t>
            </a:r>
            <a:r>
              <a:rPr lang="en-US" u="dbl" dirty="0">
                <a:solidFill>
                  <a:srgbClr val="C00000"/>
                </a:solidFill>
              </a:rPr>
              <a:t>cells</a:t>
            </a:r>
            <a:r>
              <a:rPr lang="en-US" dirty="0">
                <a:solidFill>
                  <a:schemeClr val="tx2"/>
                </a:solidFill>
              </a:rPr>
              <a:t>, </a:t>
            </a:r>
            <a:r>
              <a:rPr lang="en-US" dirty="0"/>
              <a:t>the basic units of all living tissue.</a:t>
            </a:r>
          </a:p>
          <a:p>
            <a:pPr lvl="1"/>
            <a:r>
              <a:rPr lang="en-US" dirty="0">
                <a:solidFill>
                  <a:schemeClr val="tx2"/>
                </a:solidFill>
              </a:rPr>
              <a:t>Cells form </a:t>
            </a:r>
            <a:r>
              <a:rPr lang="en-US" u="dbl" dirty="0">
                <a:solidFill>
                  <a:srgbClr val="C00000"/>
                </a:solidFill>
              </a:rPr>
              <a:t>tissue</a:t>
            </a:r>
            <a:r>
              <a:rPr lang="en-US" dirty="0">
                <a:solidFill>
                  <a:schemeClr val="tx2"/>
                </a:solidFill>
              </a:rPr>
              <a:t>, </a:t>
            </a:r>
            <a:r>
              <a:rPr lang="en-US" dirty="0"/>
              <a:t>a collection of cells acting together to perform a specific body function.</a:t>
            </a:r>
            <a:endParaRPr lang="en-US" dirty="0">
              <a:solidFill>
                <a:schemeClr val="tx2"/>
              </a:solidFill>
            </a:endParaRPr>
          </a:p>
          <a:p>
            <a:pPr lvl="1"/>
            <a:r>
              <a:rPr lang="en-US" u="dbl" dirty="0">
                <a:solidFill>
                  <a:srgbClr val="C00000"/>
                </a:solidFill>
              </a:rPr>
              <a:t>Organs</a:t>
            </a:r>
            <a:r>
              <a:rPr lang="en-US" dirty="0"/>
              <a:t> are the structures containing similar tissues that act together to perform specific body functions.</a:t>
            </a:r>
          </a:p>
          <a:p>
            <a:pPr lvl="1"/>
            <a:r>
              <a:rPr lang="en-US" dirty="0">
                <a:solidFill>
                  <a:schemeClr val="tx2"/>
                </a:solidFill>
              </a:rPr>
              <a:t>A </a:t>
            </a:r>
            <a:r>
              <a:rPr lang="en-US" u="dbl" dirty="0">
                <a:solidFill>
                  <a:srgbClr val="C00000"/>
                </a:solidFill>
              </a:rPr>
              <a:t>body system</a:t>
            </a:r>
            <a:r>
              <a:rPr lang="en-US" dirty="0">
                <a:solidFill>
                  <a:srgbClr val="C00000"/>
                </a:solidFill>
              </a:rPr>
              <a:t> </a:t>
            </a:r>
            <a:r>
              <a:rPr lang="en-US" dirty="0"/>
              <a:t>is a group of organs and other structures that work together to perform specific functions.</a:t>
            </a:r>
          </a:p>
        </p:txBody>
      </p:sp>
    </p:spTree>
    <p:extLst>
      <p:ext uri="{BB962C8B-B14F-4D97-AF65-F5344CB8AC3E}">
        <p14:creationId xmlns:p14="http://schemas.microsoft.com/office/powerpoint/2010/main" val="63349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Body Systems: Skeletal System</a:t>
            </a:r>
          </a:p>
        </p:txBody>
      </p:sp>
    </p:spTree>
    <p:extLst>
      <p:ext uri="{BB962C8B-B14F-4D97-AF65-F5344CB8AC3E}">
        <p14:creationId xmlns:p14="http://schemas.microsoft.com/office/powerpoint/2010/main" val="378192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386CCB-58FB-49D2-AAF2-B322933C770E}"/>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Skeletal</a:t>
            </a:r>
            <a:r>
              <a:rPr lang="en-US" b="1" i="0" u="none" strike="noStrike" kern="1600" dirty="0"/>
              <a:t> System</a:t>
            </a:r>
            <a:endParaRPr lang="en-US" b="1" i="0" u="none" strike="noStrike" kern="1600" baseline="0" dirty="0"/>
          </a:p>
        </p:txBody>
      </p:sp>
      <p:sp>
        <p:nvSpPr>
          <p:cNvPr id="3" name="Text Placeholder 2">
            <a:extLst>
              <a:ext uri="{FF2B5EF4-FFF2-40B4-BE49-F238E27FC236}">
                <a16:creationId xmlns:a16="http://schemas.microsoft.com/office/drawing/2014/main" xmlns="" id="{F5DC1D45-0DE9-4988-81D2-1EA23ED1263C}"/>
              </a:ext>
            </a:extLst>
          </p:cNvPr>
          <p:cNvSpPr>
            <a:spLocks noGrp="1"/>
          </p:cNvSpPr>
          <p:nvPr>
            <p:ph sz="half" idx="1"/>
          </p:nvPr>
        </p:nvSpPr>
        <p:spPr>
          <a:xfrm>
            <a:off x="522061" y="1670554"/>
            <a:ext cx="5770680" cy="4729436"/>
          </a:xfrm>
        </p:spPr>
        <p:txBody>
          <a:bodyPr>
            <a:normAutofit/>
          </a:bodyPr>
          <a:lstStyle/>
          <a:p>
            <a:pPr marR="0" lvl="0" rtl="0">
              <a:lnSpc>
                <a:spcPct val="110000"/>
              </a:lnSpc>
              <a:spcBef>
                <a:spcPts val="600"/>
              </a:spcBef>
              <a:spcAft>
                <a:spcPts val="600"/>
              </a:spcAft>
            </a:pPr>
            <a:r>
              <a:rPr lang="en-US" sz="2400" u="none" strike="noStrike" baseline="0" dirty="0"/>
              <a:t>The </a:t>
            </a:r>
            <a:r>
              <a:rPr lang="en-US" sz="2400" u="dbl" strike="noStrike" dirty="0">
                <a:solidFill>
                  <a:srgbClr val="C00000"/>
                </a:solidFill>
              </a:rPr>
              <a:t>skeletal system</a:t>
            </a:r>
            <a:r>
              <a:rPr lang="en-US" sz="2400" strike="noStrike" dirty="0">
                <a:solidFill>
                  <a:srgbClr val="C00000"/>
                </a:solidFill>
              </a:rPr>
              <a:t> </a:t>
            </a:r>
            <a:r>
              <a:rPr lang="en-US" sz="2400" u="none" strike="noStrike" baseline="0" dirty="0"/>
              <a:t>includes bones and ligaments that support the body’s structure.</a:t>
            </a:r>
          </a:p>
          <a:p>
            <a:pPr lvl="1">
              <a:lnSpc>
                <a:spcPct val="110000"/>
              </a:lnSpc>
              <a:spcBef>
                <a:spcPts val="600"/>
              </a:spcBef>
              <a:spcAft>
                <a:spcPts val="600"/>
              </a:spcAft>
            </a:pPr>
            <a:r>
              <a:rPr lang="en-US" sz="2400" u="none" strike="noStrike" baseline="0" dirty="0"/>
              <a:t>The adult skeleton has over 200 bones.</a:t>
            </a:r>
          </a:p>
          <a:p>
            <a:pPr lvl="1">
              <a:lnSpc>
                <a:spcPct val="90000"/>
              </a:lnSpc>
              <a:spcBef>
                <a:spcPts val="600"/>
              </a:spcBef>
              <a:spcAft>
                <a:spcPts val="600"/>
              </a:spcAft>
            </a:pPr>
            <a:r>
              <a:rPr lang="en-US" sz="2400" u="none" strike="noStrike" baseline="0" dirty="0"/>
              <a:t>Bone is a hard, dense tissue that forms the skeleton. </a:t>
            </a:r>
          </a:p>
          <a:p>
            <a:pPr lvl="2">
              <a:lnSpc>
                <a:spcPct val="90000"/>
              </a:lnSpc>
              <a:spcBef>
                <a:spcPts val="600"/>
              </a:spcBef>
              <a:spcAft>
                <a:spcPts val="600"/>
              </a:spcAft>
            </a:pPr>
            <a:r>
              <a:rPr lang="en-US" sz="2000" dirty="0"/>
              <a:t>O</a:t>
            </a:r>
            <a:r>
              <a:rPr lang="en-US" sz="2000" u="none" strike="noStrike" baseline="0" dirty="0"/>
              <a:t>uter region of a bone is called the cortex.</a:t>
            </a:r>
          </a:p>
          <a:p>
            <a:pPr lvl="2">
              <a:lnSpc>
                <a:spcPct val="90000"/>
              </a:lnSpc>
              <a:spcBef>
                <a:spcPts val="600"/>
              </a:spcBef>
              <a:spcAft>
                <a:spcPts val="600"/>
              </a:spcAft>
            </a:pPr>
            <a:r>
              <a:rPr lang="en-US" sz="2000" dirty="0"/>
              <a:t>I</a:t>
            </a:r>
            <a:r>
              <a:rPr lang="en-US" sz="2000" u="none" strike="noStrike" baseline="0" dirty="0"/>
              <a:t>nner region contains porous tissue called marrow.</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pic>
        <p:nvPicPr>
          <p:cNvPr id="25602" name="Picture 2" descr="The frontal is the front part of the skull. The parietal is located near the center of the brain. The maxilla is the bone that forms the upper jaw. The mandible is the lower jaw or jawbone in the human face. The temporal is a paired bone situated at the lateral side and base of the skull. The zygomatic bone is a paired facial bone situated in the upper lateral part of the face, forming the prominence of the cheek. The shoulder girdle is the set of bones in the appendicular skeleton which connects to the arm on each side. The sternum is a long flat bone located in the central part of the chest. The ribs are the long curved bones which form the rib cage. The vertebral column consists of a sequence of vertebrae. The clavicle is a long bone that serves as a strut between the shoulder blade and the sternum. The scapula is the bone that connects the humerus with the clavicle. The humerus is the long bone in the upper arm, located between the elbow joint and the shoulder. The ulna is a long bone found in the forearm that stretches from the elbow to the smallest finger. The radius is one of the two large bones of the forearm. The carpals are eight small bones that make up the wrist that connects the hand to the forearm. The metacarpals are long bones within the hand that are connected to the carpals. The phalanges are the bones that make up the fingers of the hand. The ilium is the uppermost part of the hip bone. The sacrum is a shield-shaped bony structure connected to the pelvis. The coccyx is a triangular arrangement of bone that makes up the very bottom portion of the spine below the sacrum. The pelvis is the basin-shaped complex of bones that connects the trunk and legs, supports the intestines, urinary bladder, and internal sex organs. The ischium forms the lower and back part of the hip bone, situated below the ilium and behind the pubis. The pubis is one of the bones that make up the pelvis. The femur is the upper bone of the leg. The patella is a flat, circular-triangular bone which articulates with the femur. The tibia is a large bone located in the lower front portion of the leg. The fibula is the long, thin and lateral bone of the lower leg. The tarsals is a set of seven irregularly shaped bones, located in the foot in the ankle area. The metatarsals is a group of five long bones in the foot. The phalanges are the long bones in the foot located distal to the metatarsals. The upper extremity covers the hand, wrist, forearm, elbow, upper arm, and shoulder, and the lower extremity includes the hip, knee, and ankle joints, and the bones of the thigh, leg, and foot." title="Illustration of the skeletal system is shown with labels."/>
          <p:cNvPicPr>
            <a:picLocks noChangeAspect="1" noChangeArrowheads="1"/>
          </p:cNvPicPr>
          <p:nvPr/>
        </p:nvPicPr>
        <p:blipFill>
          <a:blip r:embed="rId3" cstate="print"/>
          <a:srcRect/>
          <a:stretch>
            <a:fillRect/>
          </a:stretch>
        </p:blipFill>
        <p:spPr bwMode="auto">
          <a:xfrm>
            <a:off x="7019925" y="1203735"/>
            <a:ext cx="3572942" cy="5533232"/>
          </a:xfrm>
          <a:prstGeom prst="rect">
            <a:avLst/>
          </a:prstGeom>
          <a:noFill/>
        </p:spPr>
      </p:pic>
      <p:sp>
        <p:nvSpPr>
          <p:cNvPr id="7" name="Rectangle 6"/>
          <p:cNvSpPr/>
          <p:nvPr/>
        </p:nvSpPr>
        <p:spPr>
          <a:xfrm>
            <a:off x="10709017" y="560586"/>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6-3</a:t>
            </a:r>
          </a:p>
          <a:p>
            <a:pPr algn="ctr"/>
            <a:r>
              <a:rPr lang="en-US" sz="2400" b="1" dirty="0">
                <a:latin typeface="Arial" pitchFamily="34" charset="0"/>
                <a:cs typeface="Arial" pitchFamily="34" charset="0"/>
              </a:rPr>
              <a:t>6-6</a:t>
            </a:r>
          </a:p>
        </p:txBody>
      </p:sp>
    </p:spTree>
    <p:extLst>
      <p:ext uri="{BB962C8B-B14F-4D97-AF65-F5344CB8AC3E}">
        <p14:creationId xmlns:p14="http://schemas.microsoft.com/office/powerpoint/2010/main" val="301156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386CCB-58FB-49D2-AAF2-B322933C770E}"/>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Skeletal</a:t>
            </a:r>
            <a:r>
              <a:rPr lang="en-US" b="1" i="0" u="none" strike="noStrike" kern="1600" dirty="0"/>
              <a:t> System: Bones</a:t>
            </a:r>
            <a:endParaRPr lang="en-US" b="1" i="0" u="none" strike="noStrike" kern="1600" baseline="0" dirty="0"/>
          </a:p>
        </p:txBody>
      </p:sp>
      <p:sp>
        <p:nvSpPr>
          <p:cNvPr id="3" name="Text Placeholder 2">
            <a:extLst>
              <a:ext uri="{FF2B5EF4-FFF2-40B4-BE49-F238E27FC236}">
                <a16:creationId xmlns:a16="http://schemas.microsoft.com/office/drawing/2014/main" xmlns="" id="{F5DC1D45-0DE9-4988-81D2-1EA23ED1263C}"/>
              </a:ext>
            </a:extLst>
          </p:cNvPr>
          <p:cNvSpPr>
            <a:spLocks noGrp="1"/>
          </p:cNvSpPr>
          <p:nvPr>
            <p:ph sz="half" idx="1"/>
          </p:nvPr>
        </p:nvSpPr>
        <p:spPr>
          <a:xfrm>
            <a:off x="819622" y="1962149"/>
            <a:ext cx="5276378" cy="4158869"/>
          </a:xfrm>
        </p:spPr>
        <p:txBody>
          <a:bodyPr>
            <a:normAutofit/>
          </a:bodyPr>
          <a:lstStyle/>
          <a:p>
            <a:pPr>
              <a:lnSpc>
                <a:spcPct val="90000"/>
              </a:lnSpc>
              <a:spcBef>
                <a:spcPts val="600"/>
              </a:spcBef>
              <a:spcAft>
                <a:spcPts val="600"/>
              </a:spcAft>
            </a:pPr>
            <a:r>
              <a:rPr lang="en-US" u="none" strike="noStrike" baseline="0" dirty="0"/>
              <a:t>Bones have varied sizes and shapes.</a:t>
            </a:r>
          </a:p>
          <a:p>
            <a:pPr lvl="1">
              <a:lnSpc>
                <a:spcPct val="90000"/>
              </a:lnSpc>
              <a:spcBef>
                <a:spcPts val="600"/>
              </a:spcBef>
              <a:spcAft>
                <a:spcPts val="600"/>
              </a:spcAft>
            </a:pPr>
            <a:r>
              <a:rPr lang="en-US" dirty="0"/>
              <a:t>E</a:t>
            </a:r>
            <a:r>
              <a:rPr lang="en-US" u="none" strike="noStrike" baseline="0" dirty="0"/>
              <a:t>nables them to perform specific functions</a:t>
            </a:r>
          </a:p>
          <a:p>
            <a:pPr lvl="1">
              <a:lnSpc>
                <a:spcPct val="90000"/>
              </a:lnSpc>
              <a:spcBef>
                <a:spcPts val="600"/>
              </a:spcBef>
              <a:spcAft>
                <a:spcPts val="600"/>
              </a:spcAft>
            </a:pPr>
            <a:r>
              <a:rPr lang="en-US" u="none" strike="noStrike" baseline="0" dirty="0"/>
              <a:t>Long bones form the arms and legs.</a:t>
            </a:r>
          </a:p>
          <a:p>
            <a:pPr lvl="1">
              <a:lnSpc>
                <a:spcPct val="90000"/>
              </a:lnSpc>
              <a:spcBef>
                <a:spcPts val="600"/>
              </a:spcBef>
              <a:spcAft>
                <a:spcPts val="600"/>
              </a:spcAft>
            </a:pPr>
            <a:r>
              <a:rPr lang="en-US" dirty="0"/>
              <a:t>F</a:t>
            </a:r>
            <a:r>
              <a:rPr lang="en-US" u="none" strike="noStrike" baseline="0" dirty="0"/>
              <a:t>lat bones form the skull and pelvis.</a:t>
            </a:r>
          </a:p>
          <a:p>
            <a:pPr lvl="1">
              <a:lnSpc>
                <a:spcPct val="90000"/>
              </a:lnSpc>
              <a:spcBef>
                <a:spcPts val="600"/>
              </a:spcBef>
              <a:spcAft>
                <a:spcPts val="600"/>
              </a:spcAft>
            </a:pPr>
            <a:r>
              <a:rPr lang="en-US" u="none" strike="noStrike" baseline="0" dirty="0"/>
              <a:t>Spinal bones have a unique shape of their own.</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pic>
        <p:nvPicPr>
          <p:cNvPr id="25602" name="Picture 2" descr="The frontal is the front part of the skull. The parietal is located near the center of the brain. The maxilla is the bone that forms the upper jaw. The mandible is the lower jaw or jawbone in the human face. The temporal is a paired bone situated at the lateral side and base of the skull. The zygomatic bone is a paired facial bone situated in the upper lateral part of the face, forming the prominence of the cheek. The shoulder girdle is the set of bones in the appendicular skeleton which connects to the arm on each side. The sternum is a long flat bone located in the central part of the chest. The ribs are the long curved bones which form the rib cage. The vertebral column consists of a sequence of vertebrae. The clavicle is a long bone that serves as a strut between the shoulder blade and the sternum. The scapula is the bone that connects the humerus with the clavicle. The humerus is the long bone in the upper arm, located between the elbow joint and the shoulder. The ulna is a long bone found in the forearm that stretches from the elbow to the smallest finger. The radius is one of the two large bones of the forearm. The carpals are eight small bones that make up the wrist that connects the hand to the forearm. The metacarpals are long bones within the hand that are connected to the carpals. The phalanges are the bones that make up the fingers of the hand. The ilium is the uppermost part of the hip bone. The sacrum is a shield-shaped bony structure connected to the pelvis. The coccyx is a triangular arrangement of bone that makes up the very bottom portion of the spine below the sacrum. The pelvis is the basin-shaped complex of bones that connects the trunk and legs, supports the intestines, urinary bladder, and internal sex organs. The ischium forms the lower and back part of the hip bone, situated below the ilium and behind the pubis. The pubis is one of the bones that make up the pelvis. The femur is the upper bone of the leg. The patella is a flat, circular-triangular bone which articulates with the femur. The tibia is a large bone located in the lower front portion of the leg. The fibula is the long, thin and lateral bone of the lower leg. The tarsals is a set of seven irregularly shaped bones, located in the foot in the ankle area. The metatarsals is a group of five long bones in the foot. The phalanges are the long bones in the foot located distal to the metatarsals. The upper extremity covers the hand, wrist, forearm, elbow, upper arm, and shoulder, and the lower extremity includes the hip, knee, and ankle joints, and the bones of the thigh, leg, and foot." title="Illustration of the skeletal system is shown with labels."/>
          <p:cNvPicPr>
            <a:picLocks noChangeAspect="1" noChangeArrowheads="1"/>
          </p:cNvPicPr>
          <p:nvPr/>
        </p:nvPicPr>
        <p:blipFill>
          <a:blip r:embed="rId3" cstate="print"/>
          <a:srcRect/>
          <a:stretch>
            <a:fillRect/>
          </a:stretch>
        </p:blipFill>
        <p:spPr bwMode="auto">
          <a:xfrm>
            <a:off x="7019924" y="1197782"/>
            <a:ext cx="3572943" cy="5533233"/>
          </a:xfrm>
          <a:prstGeom prst="rect">
            <a:avLst/>
          </a:prstGeom>
          <a:noFill/>
        </p:spPr>
      </p:pic>
      <p:sp>
        <p:nvSpPr>
          <p:cNvPr id="7" name="Rectangle 6"/>
          <p:cNvSpPr/>
          <p:nvPr/>
        </p:nvSpPr>
        <p:spPr>
          <a:xfrm>
            <a:off x="10709017" y="560586"/>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6-3</a:t>
            </a:r>
          </a:p>
          <a:p>
            <a:pPr algn="ctr"/>
            <a:r>
              <a:rPr lang="en-US" sz="2400" b="1" dirty="0">
                <a:latin typeface="Arial" pitchFamily="34" charset="0"/>
                <a:cs typeface="Arial" pitchFamily="34" charset="0"/>
              </a:rPr>
              <a:t>6-6</a:t>
            </a:r>
          </a:p>
        </p:txBody>
      </p:sp>
    </p:spTree>
    <p:extLst>
      <p:ext uri="{BB962C8B-B14F-4D97-AF65-F5344CB8AC3E}">
        <p14:creationId xmlns:p14="http://schemas.microsoft.com/office/powerpoint/2010/main" val="3473476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A66DD5-8DEA-4CDC-BF4F-651E3F22736D}"/>
              </a:ext>
            </a:extLst>
          </p:cNvPr>
          <p:cNvSpPr>
            <a:spLocks noGrp="1"/>
          </p:cNvSpPr>
          <p:nvPr>
            <p:ph type="title"/>
          </p:nvPr>
        </p:nvSpPr>
        <p:spPr/>
        <p:txBody>
          <a:bodyPr/>
          <a:lstStyle/>
          <a:p>
            <a:r>
              <a:rPr lang="en-US" kern="1600" dirty="0"/>
              <a:t>Skeletal System: Joints</a:t>
            </a:r>
            <a:endParaRPr lang="en-US" b="1" i="0" u="none" strike="noStrike" kern="1600" baseline="0" dirty="0"/>
          </a:p>
        </p:txBody>
      </p:sp>
      <p:sp>
        <p:nvSpPr>
          <p:cNvPr id="3" name="Text Placeholder 2">
            <a:extLst>
              <a:ext uri="{FF2B5EF4-FFF2-40B4-BE49-F238E27FC236}">
                <a16:creationId xmlns:a16="http://schemas.microsoft.com/office/drawing/2014/main" xmlns="" id="{55F4D576-2F92-41A6-8F49-008B93941543}"/>
              </a:ext>
            </a:extLst>
          </p:cNvPr>
          <p:cNvSpPr>
            <a:spLocks noGrp="1"/>
          </p:cNvSpPr>
          <p:nvPr>
            <p:ph type="body" idx="1"/>
          </p:nvPr>
        </p:nvSpPr>
        <p:spPr>
          <a:xfrm>
            <a:off x="877026" y="2038350"/>
            <a:ext cx="10435590" cy="4260850"/>
          </a:xfrm>
        </p:spPr>
        <p:txBody>
          <a:bodyPr/>
          <a:lstStyle/>
          <a:p>
            <a:pPr marR="0" lvl="0" rtl="0">
              <a:spcBef>
                <a:spcPts val="600"/>
              </a:spcBef>
              <a:spcAft>
                <a:spcPts val="600"/>
              </a:spcAft>
            </a:pPr>
            <a:r>
              <a:rPr lang="en-US" u="none" strike="noStrike" baseline="0" dirty="0"/>
              <a:t>Where two or more bones join, they form a joint.</a:t>
            </a:r>
          </a:p>
          <a:p>
            <a:pPr lvl="1">
              <a:spcBef>
                <a:spcPts val="600"/>
              </a:spcBef>
              <a:spcAft>
                <a:spcPts val="600"/>
              </a:spcAft>
            </a:pPr>
            <a:r>
              <a:rPr lang="en-US" u="none" strike="noStrike" baseline="0" dirty="0"/>
              <a:t>Strong, tough, fibrous bands called </a:t>
            </a:r>
            <a:r>
              <a:rPr lang="en-US" u="dbl" strike="noStrike" dirty="0">
                <a:solidFill>
                  <a:srgbClr val="C00000"/>
                </a:solidFill>
              </a:rPr>
              <a:t>ligaments</a:t>
            </a:r>
            <a:r>
              <a:rPr lang="en-US" u="none" strike="noStrike" baseline="0" dirty="0"/>
              <a:t> hold the bones at a joint together.</a:t>
            </a:r>
          </a:p>
          <a:p>
            <a:pPr lvl="1">
              <a:spcBef>
                <a:spcPts val="600"/>
              </a:spcBef>
              <a:spcAft>
                <a:spcPts val="600"/>
              </a:spcAft>
            </a:pPr>
            <a:r>
              <a:rPr lang="en-US" u="none" strike="noStrike" baseline="0" dirty="0"/>
              <a:t>Ligaments restrict joint movement based on their location. </a:t>
            </a:r>
          </a:p>
          <a:p>
            <a:pPr lvl="1">
              <a:spcBef>
                <a:spcPts val="600"/>
              </a:spcBef>
              <a:spcAft>
                <a:spcPts val="600"/>
              </a:spcAft>
            </a:pPr>
            <a:r>
              <a:rPr lang="en-US" u="none" strike="noStrike" baseline="0" dirty="0"/>
              <a:t> Most joints allow movement.</a:t>
            </a:r>
          </a:p>
          <a:p>
            <a:pPr lvl="2">
              <a:spcBef>
                <a:spcPts val="600"/>
              </a:spcBef>
              <a:spcAft>
                <a:spcPts val="600"/>
              </a:spcAft>
            </a:pPr>
            <a:r>
              <a:rPr lang="en-US" dirty="0"/>
              <a:t>S</a:t>
            </a:r>
            <a:r>
              <a:rPr lang="en-US" u="none" strike="noStrike" baseline="0" dirty="0"/>
              <a:t>ome (those in the skull) are immovable.</a:t>
            </a:r>
          </a:p>
          <a:p>
            <a:pPr lvl="2">
              <a:spcBef>
                <a:spcPts val="600"/>
              </a:spcBef>
              <a:spcAft>
                <a:spcPts val="600"/>
              </a:spcAft>
            </a:pPr>
            <a:r>
              <a:rPr lang="en-US" dirty="0"/>
              <a:t>O</a:t>
            </a:r>
            <a:r>
              <a:rPr lang="en-US" u="none" strike="noStrike" baseline="0" dirty="0"/>
              <a:t>thers (those in the pelvis) allow only slight movement.</a:t>
            </a:r>
          </a:p>
        </p:txBody>
      </p:sp>
    </p:spTree>
    <p:extLst>
      <p:ext uri="{BB962C8B-B14F-4D97-AF65-F5344CB8AC3E}">
        <p14:creationId xmlns:p14="http://schemas.microsoft.com/office/powerpoint/2010/main" val="29062488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A66DD5-8DEA-4CDC-BF4F-651E3F22736D}"/>
              </a:ext>
            </a:extLst>
          </p:cNvPr>
          <p:cNvSpPr>
            <a:spLocks noGrp="1"/>
          </p:cNvSpPr>
          <p:nvPr>
            <p:ph type="title"/>
          </p:nvPr>
        </p:nvSpPr>
        <p:spPr/>
        <p:txBody>
          <a:bodyPr/>
          <a:lstStyle/>
          <a:p>
            <a:r>
              <a:rPr lang="en-US" kern="1600" dirty="0"/>
              <a:t>Skeletal System: Joints</a:t>
            </a:r>
            <a:endParaRPr lang="en-US" b="1" i="0" u="none" strike="noStrike" kern="1600" baseline="0" dirty="0"/>
          </a:p>
        </p:txBody>
      </p:sp>
      <p:sp>
        <p:nvSpPr>
          <p:cNvPr id="3" name="Text Placeholder 2">
            <a:extLst>
              <a:ext uri="{FF2B5EF4-FFF2-40B4-BE49-F238E27FC236}">
                <a16:creationId xmlns:a16="http://schemas.microsoft.com/office/drawing/2014/main" xmlns="" id="{55F4D576-2F92-41A6-8F49-008B93941543}"/>
              </a:ext>
            </a:extLst>
          </p:cNvPr>
          <p:cNvSpPr>
            <a:spLocks noGrp="1"/>
          </p:cNvSpPr>
          <p:nvPr>
            <p:ph type="body" idx="1"/>
          </p:nvPr>
        </p:nvSpPr>
        <p:spPr>
          <a:xfrm>
            <a:off x="878205" y="1742422"/>
            <a:ext cx="10435590" cy="4661553"/>
          </a:xfrm>
        </p:spPr>
        <p:txBody>
          <a:bodyPr/>
          <a:lstStyle/>
          <a:p>
            <a:pPr lvl="0">
              <a:spcBef>
                <a:spcPts val="600"/>
              </a:spcBef>
              <a:spcAft>
                <a:spcPts val="600"/>
              </a:spcAft>
            </a:pPr>
            <a:r>
              <a:rPr lang="en-US" sz="2400" dirty="0"/>
              <a:t>Movable joints have a normal range of motion.</a:t>
            </a:r>
          </a:p>
          <a:p>
            <a:pPr lvl="1">
              <a:spcBef>
                <a:spcPts val="600"/>
              </a:spcBef>
              <a:spcAft>
                <a:spcPts val="600"/>
              </a:spcAft>
            </a:pPr>
            <a:r>
              <a:rPr lang="en-US" sz="2400" dirty="0"/>
              <a:t>A distance they can move freely without causing injury</a:t>
            </a:r>
          </a:p>
          <a:p>
            <a:pPr lvl="1">
              <a:spcBef>
                <a:spcPts val="600"/>
              </a:spcBef>
              <a:spcAft>
                <a:spcPts val="600"/>
              </a:spcAft>
            </a:pPr>
            <a:r>
              <a:rPr lang="en-US" sz="2400" dirty="0"/>
              <a:t>The most common types are: </a:t>
            </a:r>
          </a:p>
          <a:p>
            <a:pPr lvl="2">
              <a:spcBef>
                <a:spcPts val="600"/>
              </a:spcBef>
              <a:spcAft>
                <a:spcPts val="600"/>
              </a:spcAft>
            </a:pPr>
            <a:r>
              <a:rPr lang="en-US" sz="2000" dirty="0"/>
              <a:t>Ball-and-socket joints</a:t>
            </a:r>
          </a:p>
          <a:p>
            <a:pPr lvl="3">
              <a:spcBef>
                <a:spcPts val="600"/>
              </a:spcBef>
              <a:spcAft>
                <a:spcPts val="600"/>
              </a:spcAft>
            </a:pPr>
            <a:r>
              <a:rPr lang="en-US" sz="1800" dirty="0"/>
              <a:t>Hip and shoulder</a:t>
            </a:r>
          </a:p>
          <a:p>
            <a:pPr lvl="2">
              <a:spcBef>
                <a:spcPts val="600"/>
              </a:spcBef>
              <a:spcAft>
                <a:spcPts val="600"/>
              </a:spcAft>
            </a:pPr>
            <a:r>
              <a:rPr lang="en-US" sz="2000" dirty="0"/>
              <a:t>Hinged joints</a:t>
            </a:r>
          </a:p>
          <a:p>
            <a:pPr lvl="3">
              <a:spcBef>
                <a:spcPts val="600"/>
              </a:spcBef>
              <a:spcAft>
                <a:spcPts val="600"/>
              </a:spcAft>
            </a:pPr>
            <a:r>
              <a:rPr lang="en-US" sz="1800" dirty="0"/>
              <a:t>Elbow, knee, and finger joints </a:t>
            </a:r>
          </a:p>
          <a:p>
            <a:pPr>
              <a:spcBef>
                <a:spcPts val="600"/>
              </a:spcBef>
              <a:spcAft>
                <a:spcPts val="600"/>
              </a:spcAft>
            </a:pPr>
            <a:r>
              <a:rPr lang="en-US" dirty="0"/>
              <a:t>Different types of joints have different amounts of stability and allow different degrees of flexibility and types of movement.</a:t>
            </a:r>
          </a:p>
          <a:p>
            <a:pPr lvl="1">
              <a:spcBef>
                <a:spcPts val="600"/>
              </a:spcBef>
              <a:spcAft>
                <a:spcPts val="600"/>
              </a:spcAft>
            </a:pPr>
            <a:endParaRPr lang="en-US" u="none" strike="noStrike" baseline="0" dirty="0"/>
          </a:p>
        </p:txBody>
      </p:sp>
    </p:spTree>
    <p:extLst>
      <p:ext uri="{BB962C8B-B14F-4D97-AF65-F5344CB8AC3E}">
        <p14:creationId xmlns:p14="http://schemas.microsoft.com/office/powerpoint/2010/main" val="377535464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32D7C5-16CF-45C2-9AB2-6908F51BA572}"/>
              </a:ext>
            </a:extLst>
          </p:cNvPr>
          <p:cNvSpPr>
            <a:spLocks noGrp="1"/>
          </p:cNvSpPr>
          <p:nvPr>
            <p:ph type="title"/>
          </p:nvPr>
        </p:nvSpPr>
        <p:spPr/>
        <p:txBody>
          <a:bodyPr/>
          <a:lstStyle/>
          <a:p>
            <a:r>
              <a:rPr lang="en-US" b="1" i="0" u="none" strike="noStrike" kern="1600" baseline="0" dirty="0"/>
              <a:t>Skeletal System: Skull</a:t>
            </a:r>
          </a:p>
        </p:txBody>
      </p:sp>
      <p:sp>
        <p:nvSpPr>
          <p:cNvPr id="3" name="Text Placeholder 2">
            <a:extLst>
              <a:ext uri="{FF2B5EF4-FFF2-40B4-BE49-F238E27FC236}">
                <a16:creationId xmlns:a16="http://schemas.microsoft.com/office/drawing/2014/main" xmlns="" id="{286616BD-D14A-4EAD-92C3-4B7C30E89005}"/>
              </a:ext>
            </a:extLst>
          </p:cNvPr>
          <p:cNvSpPr>
            <a:spLocks noGrp="1"/>
          </p:cNvSpPr>
          <p:nvPr>
            <p:ph type="body" idx="1"/>
          </p:nvPr>
        </p:nvSpPr>
        <p:spPr>
          <a:xfrm>
            <a:off x="630282" y="1855361"/>
            <a:ext cx="6401139" cy="3986213"/>
          </a:xfrm>
        </p:spPr>
        <p:txBody>
          <a:bodyPr/>
          <a:lstStyle/>
          <a:p>
            <a:pPr marR="0" lvl="0" rtl="0">
              <a:spcBef>
                <a:spcPts val="600"/>
              </a:spcBef>
              <a:spcAft>
                <a:spcPts val="600"/>
              </a:spcAft>
            </a:pPr>
            <a:r>
              <a:rPr lang="en-US" u="none" strike="noStrike" baseline="0" dirty="0"/>
              <a:t>The skeleton consists of the following six sections:</a:t>
            </a:r>
          </a:p>
          <a:p>
            <a:pPr marL="457200" marR="0" lvl="0" indent="-457200" rtl="0">
              <a:spcBef>
                <a:spcPts val="600"/>
              </a:spcBef>
              <a:spcAft>
                <a:spcPts val="600"/>
              </a:spcAft>
              <a:buFont typeface="+mj-lt"/>
              <a:buAutoNum type="arabicPeriod"/>
            </a:pPr>
            <a:r>
              <a:rPr lang="en-US" u="none" strike="noStrike" baseline="0" dirty="0"/>
              <a:t>Skull</a:t>
            </a:r>
          </a:p>
          <a:p>
            <a:pPr lvl="1">
              <a:spcBef>
                <a:spcPts val="600"/>
              </a:spcBef>
              <a:spcAft>
                <a:spcPts val="600"/>
              </a:spcAft>
            </a:pPr>
            <a:r>
              <a:rPr lang="en-US" u="none" strike="noStrike" baseline="0" dirty="0"/>
              <a:t>Cranium: </a:t>
            </a:r>
            <a:endParaRPr lang="en-US" dirty="0"/>
          </a:p>
          <a:p>
            <a:pPr lvl="2">
              <a:spcBef>
                <a:spcPts val="600"/>
              </a:spcBef>
              <a:spcAft>
                <a:spcPts val="600"/>
              </a:spcAft>
            </a:pPr>
            <a:r>
              <a:rPr lang="en-US" u="none" strike="noStrike" baseline="0" dirty="0"/>
              <a:t>Houses the brain</a:t>
            </a:r>
          </a:p>
          <a:p>
            <a:pPr lvl="2">
              <a:spcBef>
                <a:spcPts val="600"/>
              </a:spcBef>
              <a:spcAft>
                <a:spcPts val="600"/>
              </a:spcAft>
            </a:pPr>
            <a:r>
              <a:rPr lang="en-US" dirty="0"/>
              <a:t>M</a:t>
            </a:r>
            <a:r>
              <a:rPr lang="en-US" u="none" strike="noStrike" baseline="0" dirty="0"/>
              <a:t>ade up of broad, flat bones that form the top, back, sides, and front of the skull</a:t>
            </a:r>
          </a:p>
          <a:p>
            <a:pPr lvl="1">
              <a:spcBef>
                <a:spcPts val="600"/>
              </a:spcBef>
              <a:spcAft>
                <a:spcPts val="600"/>
              </a:spcAft>
            </a:pPr>
            <a:r>
              <a:rPr lang="en-US" u="none" strike="noStrike" baseline="0" dirty="0"/>
              <a:t>Facial Bones:</a:t>
            </a:r>
          </a:p>
          <a:p>
            <a:pPr lvl="2">
              <a:spcBef>
                <a:spcPts val="600"/>
              </a:spcBef>
              <a:spcAft>
                <a:spcPts val="600"/>
              </a:spcAft>
            </a:pPr>
            <a:r>
              <a:rPr lang="en-US" u="none" strike="noStrike" baseline="0" dirty="0"/>
              <a:t>Thirteen smaller bones plus the freely movable lower jaw (the mandible) make up the face.</a:t>
            </a:r>
          </a:p>
        </p:txBody>
      </p:sp>
      <p:pic>
        <p:nvPicPr>
          <p:cNvPr id="4" name="Picture 2" descr="The frontal is the front part of the skull. The parietal is located near the center of the brain. The maxilla is the bone that forms the upper jaw. The mandible is the lower jaw or jawbone in the human face. The temporal is a paired bone situated at the lateral side and base of the skull. The zygomatic bone is a paired facial bone situated in the upper lateral part of the face, forming the prominence of the cheek. The shoulder girdle is the set of bones in the appendicular skeleton which connects to the arm on each side. The sternum is a long flat bone located in the central part of the chest. The ribs are the long curved bones which form the rib cage. The vertebral column consists of a sequence of vertebrae. The clavicle is a long bone that serves as a strut between the shoulder blade and the sternum. The scapula is the bone that connects the humerus with the clavicle. The humerus is the long bone in the upper arm, located between the elbow joint and the shoulder. The ulna is a long bone found in the forearm that stretches from the elbow to the smallest finger. The radius is one of the two large bones of the forearm. The carpals are eight small bones that make up the wrist that connects the hand to the forearm. The metacarpals are long bones within the hand that are connected to the carpals. The phalanges are the bones that make up the fingers of the hand. The ilium is the uppermost part of the hip bone. The sacrum is a shield-shaped bony structure connected to the pelvis. The coccyx is a triangular arrangement of bone that makes up the very bottom portion of the spine below the sacrum. The pelvis is the basin-shaped complex of bones that connects the trunk and legs, supports the intestines, urinary bladder, and internal sex organs. The ischium forms the lower and back part of the hip bone, situated below the ilium and behind the pubis. The pubis is one of the bones that make up the pelvis. The femur is the upper bone of the leg. The patella is a flat, circular-triangular bone which articulates with the femur. The tibia is a large bone located in the lower front portion of the leg. The fibula is the long, thin and lateral bone of the lower leg. The tarsals is a set of seven irregularly shaped bones, located in the foot in the ankle area. The metatarsals is a group of five long bones in the foot. The phalanges are the long bones in the foot located distal to the metatarsals. The upper extremity covers the hand, wrist, forearm, elbow, upper arm, and shoulder, and the lower extremity includes the hip, knee, and ankle joints, and the bones of the thigh, leg, and foot." title="Illustration of the skeletal system is shown with labels."/>
          <p:cNvPicPr>
            <a:picLocks noChangeAspect="1" noChangeArrowheads="1"/>
          </p:cNvPicPr>
          <p:nvPr/>
        </p:nvPicPr>
        <p:blipFill rotWithShape="1">
          <a:blip r:embed="rId2" cstate="print"/>
          <a:srcRect l="17603" r="41097" b="85083"/>
          <a:stretch/>
        </p:blipFill>
        <p:spPr bwMode="auto">
          <a:xfrm>
            <a:off x="7221828" y="2460420"/>
            <a:ext cx="4413992" cy="2468931"/>
          </a:xfrm>
          <a:prstGeom prst="rect">
            <a:avLst/>
          </a:prstGeom>
          <a:noFill/>
        </p:spPr>
      </p:pic>
    </p:spTree>
    <p:extLst>
      <p:ext uri="{BB962C8B-B14F-4D97-AF65-F5344CB8AC3E}">
        <p14:creationId xmlns:p14="http://schemas.microsoft.com/office/powerpoint/2010/main" val="154715672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Skeletal System: Spinal Column</a:t>
            </a:r>
            <a:endParaRPr lang="en-US" dirty="0"/>
          </a:p>
        </p:txBody>
      </p:sp>
      <p:sp>
        <p:nvSpPr>
          <p:cNvPr id="3" name="Text Placeholder 2"/>
          <p:cNvSpPr>
            <a:spLocks noGrp="1"/>
          </p:cNvSpPr>
          <p:nvPr>
            <p:ph type="body" idx="1"/>
          </p:nvPr>
        </p:nvSpPr>
        <p:spPr>
          <a:xfrm>
            <a:off x="624387" y="1797269"/>
            <a:ext cx="7388109" cy="4317074"/>
          </a:xfrm>
        </p:spPr>
        <p:txBody>
          <a:bodyPr/>
          <a:lstStyle/>
          <a:p>
            <a:pPr marL="457200" lvl="0" indent="-457200">
              <a:buFont typeface="+mj-lt"/>
              <a:buAutoNum type="arabicPeriod" startAt="2"/>
            </a:pPr>
            <a:r>
              <a:rPr lang="en-US" dirty="0"/>
              <a:t>Spinal column</a:t>
            </a:r>
          </a:p>
          <a:p>
            <a:pPr lvl="1">
              <a:spcBef>
                <a:spcPts val="600"/>
              </a:spcBef>
              <a:spcAft>
                <a:spcPts val="600"/>
              </a:spcAft>
            </a:pPr>
            <a:r>
              <a:rPr lang="en-US" dirty="0"/>
              <a:t>Houses and protects the spinal cord</a:t>
            </a:r>
          </a:p>
          <a:p>
            <a:pPr lvl="1">
              <a:spcBef>
                <a:spcPts val="600"/>
              </a:spcBef>
              <a:spcAft>
                <a:spcPts val="600"/>
              </a:spcAft>
            </a:pPr>
            <a:r>
              <a:rPr lang="en-US" dirty="0"/>
              <a:t>It is the principal support system of the upright body. </a:t>
            </a:r>
          </a:p>
          <a:p>
            <a:pPr lvl="1">
              <a:spcBef>
                <a:spcPts val="600"/>
              </a:spcBef>
              <a:spcAft>
                <a:spcPts val="600"/>
              </a:spcAft>
            </a:pPr>
            <a:r>
              <a:rPr lang="en-US" dirty="0"/>
              <a:t>The spinal column is made up of 33 small bones called vertebrae.</a:t>
            </a:r>
          </a:p>
          <a:p>
            <a:pPr marL="1257300" lvl="2" indent="-342900">
              <a:spcBef>
                <a:spcPts val="600"/>
              </a:spcBef>
              <a:spcAft>
                <a:spcPts val="600"/>
              </a:spcAft>
              <a:buFont typeface="+mj-lt"/>
              <a:buAutoNum type="arabicPeriod"/>
            </a:pPr>
            <a:r>
              <a:rPr lang="en-US" dirty="0"/>
              <a:t>7 cervical vertebrae (neck)</a:t>
            </a:r>
          </a:p>
          <a:p>
            <a:pPr marL="1257300" lvl="2" indent="-342900">
              <a:spcBef>
                <a:spcPts val="600"/>
              </a:spcBef>
              <a:spcAft>
                <a:spcPts val="600"/>
              </a:spcAft>
              <a:buFont typeface="+mj-lt"/>
              <a:buAutoNum type="arabicPeriod"/>
            </a:pPr>
            <a:r>
              <a:rPr lang="en-US" dirty="0"/>
              <a:t>12 thoracic vertebrae (upper back)</a:t>
            </a:r>
          </a:p>
          <a:p>
            <a:pPr marL="1257300" lvl="2" indent="-342900">
              <a:spcBef>
                <a:spcPts val="600"/>
              </a:spcBef>
              <a:spcAft>
                <a:spcPts val="600"/>
              </a:spcAft>
              <a:buFont typeface="+mj-lt"/>
              <a:buAutoNum type="arabicPeriod"/>
            </a:pPr>
            <a:r>
              <a:rPr lang="en-US" dirty="0"/>
              <a:t>5 lumbar vertebrae (lower back)</a:t>
            </a:r>
          </a:p>
          <a:p>
            <a:pPr marL="1257300" lvl="2" indent="-342900">
              <a:spcBef>
                <a:spcPts val="600"/>
              </a:spcBef>
              <a:spcAft>
                <a:spcPts val="600"/>
              </a:spcAft>
              <a:buFont typeface="+mj-lt"/>
              <a:buAutoNum type="arabicPeriod"/>
            </a:pPr>
            <a:r>
              <a:rPr lang="en-US" dirty="0"/>
              <a:t>5 sacral vertebrae (fused together in the lower spine)</a:t>
            </a:r>
          </a:p>
          <a:p>
            <a:pPr marL="1257300" lvl="2" indent="-342900">
              <a:spcBef>
                <a:spcPts val="600"/>
              </a:spcBef>
              <a:spcAft>
                <a:spcPts val="600"/>
              </a:spcAft>
              <a:buFont typeface="+mj-lt"/>
              <a:buAutoNum type="arabicPeriod"/>
            </a:pPr>
            <a:r>
              <a:rPr lang="en-US" dirty="0"/>
              <a:t>4 fused coccygeal vertebrae (the tailbone, or coccyx)</a:t>
            </a:r>
          </a:p>
        </p:txBody>
      </p:sp>
      <p:pic>
        <p:nvPicPr>
          <p:cNvPr id="4098" name="Picture 2" descr="The frontal is the front part of the skull. The parietal is located near the center of the brain. The maxilla is the bone that forms the upper jaw. The mandible is the lower jaw or jawbone in the human face. The temporal is a paired bone situated at the lateral side and base of the skull. The zygomatic bone is a paired facial bone situated in the upper lateral part of the face, forming the prominence of the cheek. The shoulder girdle is the set of bones in the appendicular skeleton which connects to the arm on each side. The sternum is a long flat bone located in the central part of the chest. The ribs are the long curved bones which form the rib cage. The vertebral column consists of a sequence of vertebrae. The clavicle is a long bone that serves as a strut between the shoulder blade and the sternum. The scapula is the bone that connects the humerus with the clavicle. The humerus is the long bone in the upper arm, located between the elbow joint and the shoulder. The ulna is a long bone found in the forearm that stretches from the elbow to the smallest finger. The radius is one of the two large bones of the forearm. The carpals are eight small bones that make up the wrist that connects the hand to the forearm. The metacarpals are long bones within the hand that are connected to the carpals. The phalanges are the bones that make up the fingers of the hand. The ilium is the uppermost part of the hip bone. The sacrum is a shield-shaped bony structure connected to the pelvis. The coccyx is a triangular arrangement of bone that makes up the very bottom portion of the spine below the sacrum. The pelvis is the basin-shaped complex of bones that connects the trunk and legs, supports the intestines, urinary bladder, and internal sex organs. The ischium forms the lower and back part of the hip bone, situated below the ilium and behind the pubis. The pubis is one of the bones that make up the pelvis. The femur is the upper bone of the leg. The patella is a flat, circular-triangular bone which articulates with the femur. The tibia is a large bone located in the lower front portion of the leg. The fibula is the long, thin and lateral bone of the lower leg. The tarsals is a set of seven irregularly shaped bones, located in the foot in the ankle area. The metatarsals is a group of five long bones in the foot. The phalanges are the long bones in the foot located distal to the metatarsals. The upper extremity covers the hand, wrist, forearm, elbow, upper arm, and shoulder, and the lower extremity includes the hip, knee, and ankle joints, and the bones of the thigh, leg, and foot." title="Illustration of the skeletal system is shown with label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4271" y="1461705"/>
            <a:ext cx="3575050" cy="4876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D9962B-4207-4757-AED1-39CD67714B25}"/>
              </a:ext>
            </a:extLst>
          </p:cNvPr>
          <p:cNvSpPr>
            <a:spLocks noGrp="1"/>
          </p:cNvSpPr>
          <p:nvPr>
            <p:ph type="title"/>
          </p:nvPr>
        </p:nvSpPr>
        <p:spPr/>
        <p:txBody>
          <a:bodyPr/>
          <a:lstStyle/>
          <a:p>
            <a:r>
              <a:rPr lang="en-US" b="1" i="0" u="none" strike="noStrike" kern="1600" baseline="0" dirty="0"/>
              <a:t>Skeletal System: Thorax</a:t>
            </a:r>
          </a:p>
        </p:txBody>
      </p:sp>
      <p:sp>
        <p:nvSpPr>
          <p:cNvPr id="3" name="Text Placeholder 2">
            <a:extLst>
              <a:ext uri="{FF2B5EF4-FFF2-40B4-BE49-F238E27FC236}">
                <a16:creationId xmlns:a16="http://schemas.microsoft.com/office/drawing/2014/main" xmlns="" id="{1DA5A3FC-2FE3-485F-9B3C-A79DC0FC0C3B}"/>
              </a:ext>
            </a:extLst>
          </p:cNvPr>
          <p:cNvSpPr>
            <a:spLocks noGrp="1"/>
          </p:cNvSpPr>
          <p:nvPr>
            <p:ph type="body" idx="1"/>
          </p:nvPr>
        </p:nvSpPr>
        <p:spPr>
          <a:xfrm>
            <a:off x="654776" y="1878040"/>
            <a:ext cx="5958202" cy="3986213"/>
          </a:xfrm>
        </p:spPr>
        <p:txBody>
          <a:bodyPr/>
          <a:lstStyle/>
          <a:p>
            <a:pPr marL="457200" marR="0" lvl="0" indent="-457200" rtl="0">
              <a:spcBef>
                <a:spcPts val="600"/>
              </a:spcBef>
              <a:spcAft>
                <a:spcPts val="600"/>
              </a:spcAft>
              <a:buFont typeface="+mj-lt"/>
              <a:buAutoNum type="arabicPeriod" startAt="3"/>
            </a:pPr>
            <a:r>
              <a:rPr lang="en-US" u="none" strike="noStrike" baseline="0" dirty="0"/>
              <a:t>Thorax </a:t>
            </a:r>
          </a:p>
          <a:p>
            <a:pPr lvl="1">
              <a:spcBef>
                <a:spcPts val="600"/>
              </a:spcBef>
              <a:spcAft>
                <a:spcPts val="600"/>
              </a:spcAft>
            </a:pPr>
            <a:r>
              <a:rPr lang="en-US" dirty="0"/>
              <a:t>M</a:t>
            </a:r>
            <a:r>
              <a:rPr lang="en-US" u="none" strike="noStrike" baseline="0" dirty="0"/>
              <a:t>ade up of 12 pairs of ribs, the sternum, and the thoracic spine</a:t>
            </a:r>
          </a:p>
          <a:p>
            <a:pPr lvl="2">
              <a:spcBef>
                <a:spcPts val="600"/>
              </a:spcBef>
              <a:spcAft>
                <a:spcPts val="600"/>
              </a:spcAft>
            </a:pPr>
            <a:r>
              <a:rPr lang="en-US" u="none" strike="noStrike" baseline="0" dirty="0"/>
              <a:t>Ten of the pairs are attached to the sternum by cartilage. </a:t>
            </a:r>
          </a:p>
          <a:p>
            <a:pPr lvl="2">
              <a:spcBef>
                <a:spcPts val="600"/>
              </a:spcBef>
              <a:spcAft>
                <a:spcPts val="600"/>
              </a:spcAft>
            </a:pPr>
            <a:r>
              <a:rPr lang="en-US" u="none" strike="noStrike" baseline="0" dirty="0"/>
              <a:t>Together, these structures protect the heart and lungs.</a:t>
            </a:r>
          </a:p>
        </p:txBody>
      </p:sp>
      <p:pic>
        <p:nvPicPr>
          <p:cNvPr id="4" name="Picture 2" descr="The frontal is the front part of the skull. The parietal is located near the center of the brain. The maxilla is the bone that forms the upper jaw. The mandible is the lower jaw or jawbone in the human face. The temporal is a paired bone situated at the lateral side and base of the skull. The zygomatic bone is a paired facial bone situated in the upper lateral part of the face, forming the prominence of the cheek. The shoulder girdle is the set of bones in the appendicular skeleton which connects to the arm on each side. The sternum is a long flat bone located in the central part of the chest. The ribs are the long curved bones which form the rib cage. The vertebral column consists of a sequence of vertebrae. The clavicle is a long bone that serves as a strut between the shoulder blade and the sternum. The scapula is the bone that connects the humerus with the clavicle. The humerus is the long bone in the upper arm, located between the elbow joint and the shoulder. The ulna is a long bone found in the forearm that stretches from the elbow to the smallest finger. The radius is one of the two large bones of the forearm. The carpals are eight small bones that make up the wrist that connects the hand to the forearm. The metacarpals are long bones within the hand that are connected to the carpals. The phalanges are the bones that make up the fingers of the hand. The ilium is the uppermost part of the hip bone. The sacrum is a shield-shaped bony structure connected to the pelvis. The coccyx is a triangular arrangement of bone that makes up the very bottom portion of the spine below the sacrum. The pelvis is the basin-shaped complex of bones that connects the trunk and legs, supports the intestines, urinary bladder, and internal sex organs. The ischium forms the lower and back part of the hip bone, situated below the ilium and behind the pubis. The pubis is one of the bones that make up the pelvis. The femur is the upper bone of the leg. The patella is a flat, circular-triangular bone which articulates with the femur. The tibia is a large bone located in the lower front portion of the leg. The fibula is the long, thin and lateral bone of the lower leg. The tarsals is a set of seven irregularly shaped bones, located in the foot in the ankle area. The metatarsals is a group of five long bones in the foot. The phalanges are the long bones in the foot located distal to the metatarsals. The upper extremity covers the hand, wrist, forearm, elbow, upper arm, and shoulder, and the lower extremity includes the hip, knee, and ankle joints, and the bones of the thigh, leg, and foot." title="Illustration of the muscular system is shown with labels."/>
          <p:cNvPicPr>
            <a:picLocks noChangeAspect="1" noChangeArrowheads="1"/>
          </p:cNvPicPr>
          <p:nvPr/>
        </p:nvPicPr>
        <p:blipFill rotWithShape="1">
          <a:blip r:embed="rId2" cstate="print"/>
          <a:srcRect t="14051" r="38523" b="62785"/>
          <a:stretch/>
        </p:blipFill>
        <p:spPr bwMode="auto">
          <a:xfrm>
            <a:off x="7027499" y="2049519"/>
            <a:ext cx="3800593" cy="2217682"/>
          </a:xfrm>
          <a:prstGeom prst="rect">
            <a:avLst/>
          </a:prstGeom>
          <a:noFill/>
        </p:spPr>
      </p:pic>
    </p:spTree>
    <p:extLst>
      <p:ext uri="{BB962C8B-B14F-4D97-AF65-F5344CB8AC3E}">
        <p14:creationId xmlns:p14="http://schemas.microsoft.com/office/powerpoint/2010/main" val="122707471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D9962B-4207-4757-AED1-39CD67714B25}"/>
              </a:ext>
            </a:extLst>
          </p:cNvPr>
          <p:cNvSpPr>
            <a:spLocks noGrp="1"/>
          </p:cNvSpPr>
          <p:nvPr>
            <p:ph type="title"/>
          </p:nvPr>
        </p:nvSpPr>
        <p:spPr/>
        <p:txBody>
          <a:bodyPr/>
          <a:lstStyle/>
          <a:p>
            <a:r>
              <a:rPr lang="en-US" b="1" i="0" u="none" strike="noStrike" kern="1600" baseline="0" dirty="0"/>
              <a:t>Skeletal System: Pelvis</a:t>
            </a:r>
          </a:p>
        </p:txBody>
      </p:sp>
      <p:sp>
        <p:nvSpPr>
          <p:cNvPr id="3" name="Text Placeholder 2">
            <a:extLst>
              <a:ext uri="{FF2B5EF4-FFF2-40B4-BE49-F238E27FC236}">
                <a16:creationId xmlns:a16="http://schemas.microsoft.com/office/drawing/2014/main" xmlns="" id="{1DA5A3FC-2FE3-485F-9B3C-A79DC0FC0C3B}"/>
              </a:ext>
            </a:extLst>
          </p:cNvPr>
          <p:cNvSpPr>
            <a:spLocks noGrp="1"/>
          </p:cNvSpPr>
          <p:nvPr>
            <p:ph type="body" idx="1"/>
          </p:nvPr>
        </p:nvSpPr>
        <p:spPr>
          <a:xfrm>
            <a:off x="673826" y="1782790"/>
            <a:ext cx="5443195" cy="3986213"/>
          </a:xfrm>
        </p:spPr>
        <p:txBody>
          <a:bodyPr/>
          <a:lstStyle/>
          <a:p>
            <a:pPr marL="457200" marR="0" lvl="0" indent="-457200" rtl="0">
              <a:spcBef>
                <a:spcPts val="600"/>
              </a:spcBef>
              <a:spcAft>
                <a:spcPts val="600"/>
              </a:spcAft>
              <a:buFont typeface="+mj-lt"/>
              <a:buAutoNum type="arabicPeriod" startAt="4"/>
            </a:pPr>
            <a:r>
              <a:rPr lang="en-US" u="none" strike="noStrike" baseline="0" dirty="0"/>
              <a:t>Pelvis</a:t>
            </a:r>
          </a:p>
          <a:p>
            <a:pPr lvl="1">
              <a:spcBef>
                <a:spcPts val="600"/>
              </a:spcBef>
              <a:spcAft>
                <a:spcPts val="600"/>
              </a:spcAft>
            </a:pPr>
            <a:r>
              <a:rPr lang="en-US" dirty="0"/>
              <a:t>M</a:t>
            </a:r>
            <a:r>
              <a:rPr lang="en-US" u="none" strike="noStrike" baseline="0" dirty="0"/>
              <a:t>ade up of three sets of paired bones: the ilium, the pubis, and the ischium</a:t>
            </a:r>
          </a:p>
          <a:p>
            <a:pPr lvl="1">
              <a:spcBef>
                <a:spcPts val="600"/>
              </a:spcBef>
              <a:spcAft>
                <a:spcPts val="600"/>
              </a:spcAft>
            </a:pPr>
            <a:r>
              <a:rPr lang="en-US" dirty="0"/>
              <a:t>P</a:t>
            </a:r>
            <a:r>
              <a:rPr lang="en-US" u="none" strike="noStrike" baseline="0" dirty="0"/>
              <a:t>rotects the pelvic organs, including the bladder and the internal reproductive organs</a:t>
            </a:r>
          </a:p>
        </p:txBody>
      </p:sp>
      <p:pic>
        <p:nvPicPr>
          <p:cNvPr id="4" name="Picture 2" descr="The frontal is the front part of the skull. The parietal is located near the center of the brain. The maxilla is the bone that forms the upper jaw. The mandible is the lower jaw or jawbone in the human face. The temporal is a paired bone situated at the lateral side and base of the skull. The zygomatic bone is a paired facial bone situated in the upper lateral part of the face, forming the prominence of the cheek. The shoulder girdle is the set of bones in the appendicular skeleton which connects to the arm on each side. The sternum is a long flat bone located in the central part of the chest. The ribs are the long curved bones which form the rib cage. The vertebral column consists of a sequence of vertebrae. The clavicle is a long bone that serves as a strut between the shoulder blade and the sternum. The scapula is the bone that connects the humerus with the clavicle. The humerus is the long bone in the upper arm, located between the elbow joint and the shoulder. The ulna is a long bone found in the forearm that stretches from the elbow to the smallest finger. The radius is one of the two large bones of the forearm. The carpals are eight small bones that make up the wrist that connects the hand to the forearm. The metacarpals are long bones within the hand that are connected to the carpals. The phalanges are the bones that make up the fingers of the hand. The ilium is the uppermost part of the hip bone. The sacrum is a shield-shaped bony structure connected to the pelvis. The coccyx is a triangular arrangement of bone that makes up the very bottom portion of the spine below the sacrum. The pelvis is the basin-shaped complex of bones that connects the trunk and legs, supports the intestines, urinary bladder, and internal sex organs. The ischium forms the lower and back part of the hip bone, situated below the ilium and behind the pubis. The pubis is one of the bones that make up the pelvis. The femur is the upper bone of the leg. The patella is a flat, circular-triangular bone which articulates with the femur. The tibia is a large bone located in the lower front portion of the leg. The fibula is the long, thin and lateral bone of the lower leg. The tarsals is a set of seven irregularly shaped bones, located in the foot in the ankle area. The metatarsals is a group of five long bones in the foot. The phalanges are the long bones in the foot located distal to the metatarsals. The upper extremity covers the hand, wrist, forearm, elbow, upper arm, and shoulder, and the lower extremity includes the hip, knee, and ankle joints, and the bones of the thigh, leg, and foot." title="Illustration of the skeletal system is shown with labels."/>
          <p:cNvPicPr>
            <a:picLocks noChangeAspect="1" noChangeArrowheads="1"/>
          </p:cNvPicPr>
          <p:nvPr/>
        </p:nvPicPr>
        <p:blipFill rotWithShape="1">
          <a:blip r:embed="rId2" cstate="print"/>
          <a:srcRect t="34833" r="44558" b="48497"/>
          <a:stretch/>
        </p:blipFill>
        <p:spPr bwMode="auto">
          <a:xfrm>
            <a:off x="6971702" y="2501461"/>
            <a:ext cx="3747130" cy="1744717"/>
          </a:xfrm>
          <a:prstGeom prst="rect">
            <a:avLst/>
          </a:prstGeom>
          <a:noFill/>
        </p:spPr>
      </p:pic>
    </p:spTree>
    <p:extLst>
      <p:ext uri="{BB962C8B-B14F-4D97-AF65-F5344CB8AC3E}">
        <p14:creationId xmlns:p14="http://schemas.microsoft.com/office/powerpoint/2010/main" val="40833220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E72DBC-5ABB-4B4A-B6F6-05421086F4BF}"/>
              </a:ext>
            </a:extLst>
          </p:cNvPr>
          <p:cNvSpPr>
            <a:spLocks noGrp="1"/>
          </p:cNvSpPr>
          <p:nvPr>
            <p:ph type="title"/>
          </p:nvPr>
        </p:nvSpPr>
        <p:spPr/>
        <p:txBody>
          <a:bodyPr/>
          <a:lstStyle/>
          <a:p>
            <a:r>
              <a:rPr lang="en-US" b="1" i="0" u="none" strike="noStrike" kern="1600" baseline="0" dirty="0"/>
              <a:t>Skeletal System: Upper Extremities</a:t>
            </a:r>
          </a:p>
        </p:txBody>
      </p:sp>
      <p:sp>
        <p:nvSpPr>
          <p:cNvPr id="3" name="Text Placeholder 2">
            <a:extLst>
              <a:ext uri="{FF2B5EF4-FFF2-40B4-BE49-F238E27FC236}">
                <a16:creationId xmlns:a16="http://schemas.microsoft.com/office/drawing/2014/main" xmlns="" id="{7952C2E9-7BC5-4777-8606-DB5B48C51267}"/>
              </a:ext>
            </a:extLst>
          </p:cNvPr>
          <p:cNvSpPr>
            <a:spLocks noGrp="1"/>
          </p:cNvSpPr>
          <p:nvPr>
            <p:ph type="body" idx="1"/>
          </p:nvPr>
        </p:nvSpPr>
        <p:spPr>
          <a:xfrm>
            <a:off x="537029" y="1981200"/>
            <a:ext cx="7461344" cy="4274457"/>
          </a:xfrm>
        </p:spPr>
        <p:txBody>
          <a:bodyPr/>
          <a:lstStyle/>
          <a:p>
            <a:pPr marL="457200" marR="0" lvl="0" indent="-457200" rtl="0">
              <a:buFont typeface="+mj-lt"/>
              <a:buAutoNum type="arabicPeriod" startAt="5"/>
            </a:pPr>
            <a:r>
              <a:rPr lang="en-US" sz="2400" u="none" strike="noStrike" baseline="0" dirty="0"/>
              <a:t>Upper Extremities</a:t>
            </a:r>
          </a:p>
          <a:p>
            <a:pPr lvl="1">
              <a:spcBef>
                <a:spcPts val="600"/>
              </a:spcBef>
              <a:spcAft>
                <a:spcPts val="600"/>
              </a:spcAft>
            </a:pPr>
            <a:r>
              <a:rPr lang="en-US" sz="2200" dirty="0"/>
              <a:t>I</a:t>
            </a:r>
            <a:r>
              <a:rPr lang="en-US" sz="2200" u="none" strike="noStrike" baseline="0" dirty="0"/>
              <a:t>nclude the shoulders, upper arms, forearms, wrists, and hands</a:t>
            </a:r>
          </a:p>
          <a:p>
            <a:pPr lvl="2">
              <a:spcBef>
                <a:spcPts val="600"/>
              </a:spcBef>
              <a:spcAft>
                <a:spcPts val="600"/>
              </a:spcAft>
            </a:pPr>
            <a:r>
              <a:rPr lang="en-US" sz="2000" dirty="0"/>
              <a:t>T</a:t>
            </a:r>
            <a:r>
              <a:rPr lang="en-US" sz="2000" u="none" strike="noStrike" baseline="0" dirty="0"/>
              <a:t>he upper arm bone is the humerus.</a:t>
            </a:r>
            <a:endParaRPr lang="en-US" sz="2000" dirty="0"/>
          </a:p>
          <a:p>
            <a:pPr lvl="2">
              <a:spcBef>
                <a:spcPts val="600"/>
              </a:spcBef>
              <a:spcAft>
                <a:spcPts val="600"/>
              </a:spcAft>
            </a:pPr>
            <a:r>
              <a:rPr lang="en-US" sz="2000" dirty="0"/>
              <a:t>T</a:t>
            </a:r>
            <a:r>
              <a:rPr lang="en-US" sz="2000" u="none" strike="noStrike" baseline="0" dirty="0"/>
              <a:t>he two bones in the forearm are the radius (on the thumb side) and the ulna (on the pinkie side).</a:t>
            </a:r>
          </a:p>
          <a:p>
            <a:pPr lvl="1">
              <a:spcBef>
                <a:spcPts val="600"/>
              </a:spcBef>
              <a:spcAft>
                <a:spcPts val="600"/>
              </a:spcAft>
            </a:pPr>
            <a:r>
              <a:rPr lang="en-US" sz="2200" dirty="0"/>
              <a:t>A</a:t>
            </a:r>
            <a:r>
              <a:rPr lang="en-US" sz="2200" u="none" strike="noStrike" baseline="0" dirty="0"/>
              <a:t>ttached to the trunk at the shoulder girdle</a:t>
            </a:r>
          </a:p>
          <a:p>
            <a:pPr lvl="2">
              <a:spcBef>
                <a:spcPts val="600"/>
              </a:spcBef>
              <a:spcAft>
                <a:spcPts val="600"/>
              </a:spcAft>
            </a:pPr>
            <a:r>
              <a:rPr lang="en-US" sz="2000" dirty="0"/>
              <a:t>M</a:t>
            </a:r>
            <a:r>
              <a:rPr lang="en-US" sz="2000" u="none" strike="noStrike" baseline="0" dirty="0"/>
              <a:t>ade up of the clavicle (collarbone) and the scapula (shoulder blade)</a:t>
            </a:r>
          </a:p>
        </p:txBody>
      </p:sp>
      <p:pic>
        <p:nvPicPr>
          <p:cNvPr id="4" name="Picture 2" descr="The frontal is the front part of the skull. The parietal is located near the center of the brain. The maxilla is the bone that forms the upper jaw. The mandible is the lower jaw or jawbone in the human face. The temporal is a paired bone situated at the lateral side and base of the skull. The zygomatic bone is a paired facial bone situated in the upper lateral part of the face, forming the prominence of the cheek. The shoulder girdle is the set of bones in the appendicular skeleton which connects to the arm on each side. The sternum is a long flat bone located in the central part of the chest. The ribs are the long curved bones which form the rib cage. The vertebral column consists of a sequence of vertebrae. The clavicle is a long bone that serves as a strut between the shoulder blade and the sternum. The scapula is the bone that connects the humerus with the clavicle. The humerus is the long bone in the upper arm, located between the elbow joint and the shoulder. The ulna is a long bone found in the forearm that stretches from the elbow to the smallest finger. The radius is one of the two large bones of the forearm. The carpals are eight small bones that make up the wrist that connects the hand to the forearm. The metacarpals are long bones within the hand that are connected to the carpals. The phalanges are the bones that make up the fingers of the hand. The ilium is the uppermost part of the hip bone. The sacrum is a shield-shaped bony structure connected to the pelvis. The coccyx is a triangular arrangement of bone that makes up the very bottom portion of the spine below the sacrum. The pelvis is the basin-shaped complex of bones that connects the trunk and legs, supports the intestines, urinary bladder, and internal sex organs. The ischium forms the lower and back part of the hip bone, situated below the ilium and behind the pubis. The pubis is one of the bones that make up the pelvis. The femur is the upper bone of the leg. The patella is a flat, circular-triangular bone which articulates with the femur. The tibia is a large bone located in the lower front portion of the leg. The fibula is the long, thin and lateral bone of the lower leg. The tarsals is a set of seven irregularly shaped bones, located in the foot in the ankle area. The metatarsals is a group of five long bones in the foot. The phalanges are the long bones in the foot located distal to the metatarsals. The upper extremity covers the hand, wrist, forearm, elbow, upper arm, and shoulder, and the lower extremity includes the hip, knee, and ankle joints, and the bones of the thigh, leg, and foot." title="Illustration of the skeletal system is shown with labels."/>
          <p:cNvPicPr>
            <a:picLocks noChangeAspect="1" noChangeArrowheads="1"/>
          </p:cNvPicPr>
          <p:nvPr/>
        </p:nvPicPr>
        <p:blipFill rotWithShape="1">
          <a:blip r:embed="rId2" cstate="print"/>
          <a:srcRect l="38680" t="13835" b="40920"/>
          <a:stretch/>
        </p:blipFill>
        <p:spPr bwMode="auto">
          <a:xfrm>
            <a:off x="8345762" y="1891862"/>
            <a:ext cx="3127347" cy="3573516"/>
          </a:xfrm>
          <a:prstGeom prst="rect">
            <a:avLst/>
          </a:prstGeom>
          <a:noFill/>
        </p:spPr>
      </p:pic>
    </p:spTree>
    <p:extLst>
      <p:ext uri="{BB962C8B-B14F-4D97-AF65-F5344CB8AC3E}">
        <p14:creationId xmlns:p14="http://schemas.microsoft.com/office/powerpoint/2010/main" val="1734837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3274" y="2571750"/>
            <a:ext cx="11554690" cy="1165225"/>
          </a:xfrm>
        </p:spPr>
        <p:txBody>
          <a:bodyPr/>
          <a:lstStyle/>
          <a:p>
            <a:r>
              <a:rPr lang="en-US" dirty="0"/>
              <a:t>Terms for Body Planes and Directions</a:t>
            </a:r>
          </a:p>
        </p:txBody>
      </p:sp>
    </p:spTree>
    <p:extLst>
      <p:ext uri="{BB962C8B-B14F-4D97-AF65-F5344CB8AC3E}">
        <p14:creationId xmlns:p14="http://schemas.microsoft.com/office/powerpoint/2010/main" val="82833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E72DBC-5ABB-4B4A-B6F6-05421086F4BF}"/>
              </a:ext>
            </a:extLst>
          </p:cNvPr>
          <p:cNvSpPr>
            <a:spLocks noGrp="1"/>
          </p:cNvSpPr>
          <p:nvPr>
            <p:ph type="title"/>
          </p:nvPr>
        </p:nvSpPr>
        <p:spPr/>
        <p:txBody>
          <a:bodyPr/>
          <a:lstStyle/>
          <a:p>
            <a:r>
              <a:rPr lang="en-US" b="1" i="0" u="none" strike="noStrike" kern="1600" baseline="0" dirty="0"/>
              <a:t>Skeletal System: Lower Extremities</a:t>
            </a:r>
          </a:p>
        </p:txBody>
      </p:sp>
      <p:sp>
        <p:nvSpPr>
          <p:cNvPr id="3" name="Text Placeholder 2">
            <a:extLst>
              <a:ext uri="{FF2B5EF4-FFF2-40B4-BE49-F238E27FC236}">
                <a16:creationId xmlns:a16="http://schemas.microsoft.com/office/drawing/2014/main" xmlns="" id="{7952C2E9-7BC5-4777-8606-DB5B48C51267}"/>
              </a:ext>
            </a:extLst>
          </p:cNvPr>
          <p:cNvSpPr>
            <a:spLocks noGrp="1"/>
          </p:cNvSpPr>
          <p:nvPr>
            <p:ph type="body" idx="1"/>
          </p:nvPr>
        </p:nvSpPr>
        <p:spPr>
          <a:xfrm>
            <a:off x="537029" y="2049517"/>
            <a:ext cx="6462862" cy="4206140"/>
          </a:xfrm>
        </p:spPr>
        <p:txBody>
          <a:bodyPr/>
          <a:lstStyle/>
          <a:p>
            <a:pPr marL="457200" marR="0" lvl="0" indent="-457200" rtl="0">
              <a:spcBef>
                <a:spcPts val="600"/>
              </a:spcBef>
              <a:spcAft>
                <a:spcPts val="600"/>
              </a:spcAft>
              <a:buFont typeface="+mj-lt"/>
              <a:buAutoNum type="arabicPeriod" startAt="6"/>
            </a:pPr>
            <a:r>
              <a:rPr lang="en-US" u="none" strike="noStrike" baseline="0" dirty="0"/>
              <a:t>Lower extremities</a:t>
            </a:r>
          </a:p>
          <a:p>
            <a:pPr lvl="1">
              <a:spcBef>
                <a:spcPts val="600"/>
              </a:spcBef>
              <a:spcAft>
                <a:spcPts val="600"/>
              </a:spcAft>
            </a:pPr>
            <a:r>
              <a:rPr lang="en-US" dirty="0"/>
              <a:t>C</a:t>
            </a:r>
            <a:r>
              <a:rPr lang="en-US" u="none" strike="noStrike" baseline="0" dirty="0"/>
              <a:t>onsist of the hips, upper and lower legs, ankles, and feet</a:t>
            </a:r>
          </a:p>
          <a:p>
            <a:pPr lvl="1">
              <a:spcBef>
                <a:spcPts val="600"/>
              </a:spcBef>
              <a:spcAft>
                <a:spcPts val="600"/>
              </a:spcAft>
            </a:pPr>
            <a:r>
              <a:rPr lang="en-US" dirty="0"/>
              <a:t>A</a:t>
            </a:r>
            <a:r>
              <a:rPr lang="en-US" u="none" strike="noStrike" baseline="0" dirty="0"/>
              <a:t>ttached to the pelvis at the hip joints</a:t>
            </a:r>
          </a:p>
          <a:p>
            <a:pPr lvl="2">
              <a:spcBef>
                <a:spcPts val="600"/>
              </a:spcBef>
              <a:spcAft>
                <a:spcPts val="600"/>
              </a:spcAft>
            </a:pPr>
            <a:r>
              <a:rPr lang="en-US" dirty="0"/>
              <a:t>The b</a:t>
            </a:r>
            <a:r>
              <a:rPr lang="en-US" u="none" strike="noStrike" baseline="0" dirty="0"/>
              <a:t>one in the upper leg is the femur.</a:t>
            </a:r>
          </a:p>
          <a:p>
            <a:pPr lvl="2">
              <a:spcBef>
                <a:spcPts val="600"/>
              </a:spcBef>
              <a:spcAft>
                <a:spcPts val="600"/>
              </a:spcAft>
            </a:pPr>
            <a:r>
              <a:rPr lang="en-US" dirty="0"/>
              <a:t>T</a:t>
            </a:r>
            <a:r>
              <a:rPr lang="en-US" u="none" strike="noStrike" baseline="0" dirty="0"/>
              <a:t>he bones in the lower leg are the tibia and fibula.</a:t>
            </a:r>
          </a:p>
          <a:p>
            <a:pPr lvl="1">
              <a:spcBef>
                <a:spcPts val="600"/>
              </a:spcBef>
              <a:spcAft>
                <a:spcPts val="600"/>
              </a:spcAft>
            </a:pPr>
            <a:r>
              <a:rPr lang="en-US" dirty="0"/>
              <a:t>P</a:t>
            </a:r>
            <a:r>
              <a:rPr lang="en-US" u="none" strike="noStrike" baseline="0" dirty="0"/>
              <a:t>atella (kneecap) is a small circular-shaped bone that protects the knee joint.</a:t>
            </a:r>
          </a:p>
        </p:txBody>
      </p:sp>
      <p:pic>
        <p:nvPicPr>
          <p:cNvPr id="4" name="Picture 2" descr="The frontal is the front part of the skull. The parietal is located near the center of the brain. The maxilla is the bone that forms the upper jaw. The mandible is the lower jaw or jawbone in the human face. The temporal is a paired bone situated at the lateral side and base of the skull. The zygomatic bone is a paired facial bone situated in the upper lateral part of the face, forming the prominence of the cheek. The shoulder girdle is the set of bones in the appendicular skeleton which connects to the arm on each side. The sternum is a long flat bone located in the central part of the chest. The ribs are the long curved bones which form the rib cage. The vertebral column consists of a sequence of vertebrae. The clavicle is a long bone that serves as a strut between the shoulder blade and the sternum. The scapula is the bone that connects the humerus with the clavicle. The humerus is the long bone in the upper arm, located between the elbow joint and the shoulder. The ulna is a long bone found in the forearm that stretches from the elbow to the smallest finger. The radius is one of the two large bones of the forearm. The carpals are eight small bones that make up the wrist that connects the hand to the forearm. The metacarpals are long bones within the hand that are connected to the carpals. The phalanges are the bones that make up the fingers of the hand. The ilium is the uppermost part of the hip bone. The sacrum is a shield-shaped bony structure connected to the pelvis. The coccyx is a triangular arrangement of bone that makes up the very bottom portion of the spine below the sacrum. The pelvis is the basin-shaped complex of bones that connects the trunk and legs, supports the intestines, urinary bladder, and internal sex organs. The ischium forms the lower and back part of the hip bone, situated below the ilium and behind the pubis. The pubis is one of the bones that make up the pelvis. The femur is the upper bone of the leg. The patella is a flat, circular-triangular bone which articulates with the femur. The tibia is a large bone located in the lower front portion of the leg. The fibula is the long, thin and lateral bone of the lower leg. The tarsals is a set of seven irregularly shaped bones, located in the foot in the ankle area. The metatarsals is a group of five long bones in the foot. The phalanges are the long bones in the foot located distal to the metatarsals. The upper extremity covers the hand, wrist, forearm, elbow, upper arm, and shoulder, and the lower extremity includes the hip, knee, and ankle joints, and the bones of the thigh, leg, and foot." title="Illustration of the skeletal system is shown with labels."/>
          <p:cNvPicPr>
            <a:picLocks noChangeAspect="1" noChangeArrowheads="1"/>
          </p:cNvPicPr>
          <p:nvPr/>
        </p:nvPicPr>
        <p:blipFill rotWithShape="1">
          <a:blip r:embed="rId2" cstate="print"/>
          <a:srcRect t="45008" r="29135"/>
          <a:stretch/>
        </p:blipFill>
        <p:spPr bwMode="auto">
          <a:xfrm>
            <a:off x="7868327" y="1956394"/>
            <a:ext cx="3104914" cy="3731422"/>
          </a:xfrm>
          <a:prstGeom prst="rect">
            <a:avLst/>
          </a:prstGeom>
          <a:noFill/>
        </p:spPr>
      </p:pic>
    </p:spTree>
    <p:extLst>
      <p:ext uri="{BB962C8B-B14F-4D97-AF65-F5344CB8AC3E}">
        <p14:creationId xmlns:p14="http://schemas.microsoft.com/office/powerpoint/2010/main" val="381494932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C700B6-3C9B-43A0-9604-32BBE09A202C}"/>
              </a:ext>
            </a:extLst>
          </p:cNvPr>
          <p:cNvSpPr>
            <a:spLocks noGrp="1"/>
          </p:cNvSpPr>
          <p:nvPr>
            <p:ph type="title"/>
          </p:nvPr>
        </p:nvSpPr>
        <p:spPr/>
        <p:txBody>
          <a:bodyPr/>
          <a:lstStyle/>
          <a:p>
            <a:r>
              <a:rPr lang="en-US" kern="1600" dirty="0"/>
              <a:t>Skeletal System: Functions</a:t>
            </a:r>
            <a:endParaRPr lang="en-US" b="1" i="0" u="none" strike="noStrike" kern="1600" baseline="0" dirty="0"/>
          </a:p>
        </p:txBody>
      </p:sp>
      <p:sp>
        <p:nvSpPr>
          <p:cNvPr id="3" name="Text Placeholder 2">
            <a:extLst>
              <a:ext uri="{FF2B5EF4-FFF2-40B4-BE49-F238E27FC236}">
                <a16:creationId xmlns:a16="http://schemas.microsoft.com/office/drawing/2014/main" xmlns="" id="{A5C69248-C380-4EAC-87AC-C72A07B64E16}"/>
              </a:ext>
            </a:extLst>
          </p:cNvPr>
          <p:cNvSpPr>
            <a:spLocks noGrp="1"/>
          </p:cNvSpPr>
          <p:nvPr>
            <p:ph type="body" idx="1"/>
          </p:nvPr>
        </p:nvSpPr>
        <p:spPr/>
        <p:txBody>
          <a:bodyPr/>
          <a:lstStyle/>
          <a:p>
            <a:pPr marR="0" lvl="0" rtl="0">
              <a:spcBef>
                <a:spcPts val="600"/>
              </a:spcBef>
              <a:spcAft>
                <a:spcPts val="600"/>
              </a:spcAft>
            </a:pPr>
            <a:r>
              <a:rPr lang="en-US" dirty="0"/>
              <a:t>T</a:t>
            </a:r>
            <a:r>
              <a:rPr lang="en-US" u="none" strike="noStrike" baseline="0" dirty="0"/>
              <a:t>he primary function of the skeleton is to provide structure to the body.</a:t>
            </a:r>
          </a:p>
          <a:p>
            <a:pPr marR="0" lvl="0" rtl="0">
              <a:spcBef>
                <a:spcPts val="600"/>
              </a:spcBef>
              <a:spcAft>
                <a:spcPts val="600"/>
              </a:spcAft>
            </a:pPr>
            <a:r>
              <a:rPr lang="en-US" dirty="0"/>
              <a:t>Additional functions:</a:t>
            </a:r>
          </a:p>
          <a:p>
            <a:pPr lvl="1">
              <a:spcBef>
                <a:spcPts val="600"/>
              </a:spcBef>
              <a:spcAft>
                <a:spcPts val="600"/>
              </a:spcAft>
            </a:pPr>
            <a:r>
              <a:rPr lang="en-US" dirty="0"/>
              <a:t>A</a:t>
            </a:r>
            <a:r>
              <a:rPr lang="en-US" u="none" strike="noStrike" baseline="0" dirty="0"/>
              <a:t> large storage site for important minerals, especially calcium, needed for many of the body’s functions</a:t>
            </a:r>
          </a:p>
          <a:p>
            <a:pPr lvl="1">
              <a:spcBef>
                <a:spcPts val="600"/>
              </a:spcBef>
              <a:spcAft>
                <a:spcPts val="600"/>
              </a:spcAft>
            </a:pPr>
            <a:r>
              <a:rPr lang="en-US" dirty="0"/>
              <a:t>B</a:t>
            </a:r>
            <a:r>
              <a:rPr lang="en-US" u="none" strike="noStrike" baseline="0" dirty="0"/>
              <a:t>one marrow is the place where blood cells are made. </a:t>
            </a:r>
          </a:p>
          <a:p>
            <a:pPr lvl="2">
              <a:spcBef>
                <a:spcPts val="600"/>
              </a:spcBef>
              <a:spcAft>
                <a:spcPts val="600"/>
              </a:spcAft>
            </a:pPr>
            <a:r>
              <a:rPr lang="en-US" u="none" strike="noStrike" baseline="0" dirty="0"/>
              <a:t>Red blood cells, white blood cells, and platelets are produced in the bone marrow and are released into the bloodstream through arteries that penetrate bones. </a:t>
            </a:r>
          </a:p>
          <a:p>
            <a:pPr lvl="1">
              <a:spcBef>
                <a:spcPts val="600"/>
              </a:spcBef>
              <a:spcAft>
                <a:spcPts val="600"/>
              </a:spcAft>
            </a:pPr>
            <a:r>
              <a:rPr lang="en-US" u="none" strike="noStrike" baseline="0" dirty="0"/>
              <a:t>The bones of the skull, thorax, and pelvis protect internal structures from trauma.</a:t>
            </a:r>
          </a:p>
        </p:txBody>
      </p:sp>
    </p:spTree>
    <p:extLst>
      <p:ext uri="{BB962C8B-B14F-4D97-AF65-F5344CB8AC3E}">
        <p14:creationId xmlns:p14="http://schemas.microsoft.com/office/powerpoint/2010/main" val="77291952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Body Systems: Muscular System</a:t>
            </a:r>
          </a:p>
        </p:txBody>
      </p:sp>
    </p:spTree>
    <p:extLst>
      <p:ext uri="{BB962C8B-B14F-4D97-AF65-F5344CB8AC3E}">
        <p14:creationId xmlns:p14="http://schemas.microsoft.com/office/powerpoint/2010/main" val="170915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8EED1B-4EA5-44E5-8F1A-74B36685F88B}"/>
              </a:ext>
            </a:extLst>
          </p:cNvPr>
          <p:cNvSpPr>
            <a:spLocks noGrp="1"/>
          </p:cNvSpPr>
          <p:nvPr>
            <p:ph type="title"/>
          </p:nvPr>
        </p:nvSpPr>
        <p:spPr>
          <a:xfrm>
            <a:off x="0" y="121033"/>
            <a:ext cx="12192000" cy="1002089"/>
          </a:xfrm>
        </p:spPr>
        <p:txBody>
          <a:bodyPr anchor="ctr">
            <a:normAutofit/>
          </a:bodyPr>
          <a:lstStyle/>
          <a:p>
            <a:r>
              <a:rPr lang="en-US" kern="1600" dirty="0"/>
              <a:t>Muscular System</a:t>
            </a:r>
            <a:endParaRPr lang="en-US" b="1" i="0" u="none" strike="noStrike" kern="1600" baseline="0" dirty="0"/>
          </a:p>
        </p:txBody>
      </p:sp>
      <p:sp>
        <p:nvSpPr>
          <p:cNvPr id="3" name="Text Placeholder 2">
            <a:extLst>
              <a:ext uri="{FF2B5EF4-FFF2-40B4-BE49-F238E27FC236}">
                <a16:creationId xmlns:a16="http://schemas.microsoft.com/office/drawing/2014/main" xmlns="" id="{288A57B1-DDB5-49B5-8385-B478A9907938}"/>
              </a:ext>
            </a:extLst>
          </p:cNvPr>
          <p:cNvSpPr>
            <a:spLocks noGrp="1"/>
          </p:cNvSpPr>
          <p:nvPr>
            <p:ph sz="half" idx="1"/>
          </p:nvPr>
        </p:nvSpPr>
        <p:spPr>
          <a:xfrm>
            <a:off x="799485" y="1603067"/>
            <a:ext cx="5138056" cy="4729436"/>
          </a:xfrm>
        </p:spPr>
        <p:txBody>
          <a:bodyPr>
            <a:normAutofit/>
          </a:bodyPr>
          <a:lstStyle/>
          <a:p>
            <a:pPr marR="0" lvl="0" rtl="0">
              <a:lnSpc>
                <a:spcPct val="90000"/>
              </a:lnSpc>
              <a:spcBef>
                <a:spcPts val="600"/>
              </a:spcBef>
              <a:spcAft>
                <a:spcPts val="600"/>
              </a:spcAft>
            </a:pPr>
            <a:r>
              <a:rPr lang="en-US" sz="2400" dirty="0"/>
              <a:t>T</a:t>
            </a:r>
            <a:r>
              <a:rPr lang="en-US" sz="2400" u="none" strike="noStrike" baseline="0" dirty="0"/>
              <a:t>he </a:t>
            </a:r>
            <a:r>
              <a:rPr lang="en-US" sz="2400" u="dbl" dirty="0">
                <a:solidFill>
                  <a:srgbClr val="C00000"/>
                </a:solidFill>
              </a:rPr>
              <a:t>M</a:t>
            </a:r>
            <a:r>
              <a:rPr lang="en-US" sz="2400" u="dbl" strike="noStrike" dirty="0">
                <a:solidFill>
                  <a:srgbClr val="C00000"/>
                </a:solidFill>
              </a:rPr>
              <a:t>uscular </a:t>
            </a:r>
            <a:r>
              <a:rPr lang="en-US" sz="2400" u="dbl" dirty="0">
                <a:solidFill>
                  <a:srgbClr val="C00000"/>
                </a:solidFill>
              </a:rPr>
              <a:t>S</a:t>
            </a:r>
            <a:r>
              <a:rPr lang="en-US" sz="2400" u="dbl" strike="noStrike" dirty="0">
                <a:solidFill>
                  <a:srgbClr val="C00000"/>
                </a:solidFill>
              </a:rPr>
              <a:t>ystem</a:t>
            </a:r>
            <a:r>
              <a:rPr lang="en-US" sz="2400" strike="noStrike" dirty="0">
                <a:solidFill>
                  <a:srgbClr val="C00000"/>
                </a:solidFill>
              </a:rPr>
              <a:t> </a:t>
            </a:r>
            <a:r>
              <a:rPr lang="en-US" sz="2400" dirty="0"/>
              <a:t>has t</a:t>
            </a:r>
            <a:r>
              <a:rPr lang="en-US" sz="2400" u="none" strike="noStrike" baseline="0" dirty="0"/>
              <a:t>hree distinct types of muscle tissue in the body:</a:t>
            </a:r>
          </a:p>
          <a:p>
            <a:pPr lvl="1">
              <a:lnSpc>
                <a:spcPct val="90000"/>
              </a:lnSpc>
              <a:spcBef>
                <a:spcPts val="600"/>
              </a:spcBef>
              <a:spcAft>
                <a:spcPts val="600"/>
              </a:spcAft>
            </a:pPr>
            <a:r>
              <a:rPr lang="en-US" sz="2400" u="none" strike="noStrike" baseline="0" dirty="0"/>
              <a:t>Skeletal</a:t>
            </a:r>
          </a:p>
          <a:p>
            <a:pPr lvl="2">
              <a:lnSpc>
                <a:spcPct val="90000"/>
              </a:lnSpc>
              <a:spcBef>
                <a:spcPts val="600"/>
              </a:spcBef>
              <a:spcAft>
                <a:spcPts val="600"/>
              </a:spcAft>
            </a:pPr>
            <a:r>
              <a:rPr lang="en-US" sz="2000" dirty="0"/>
              <a:t>Allow the body to move</a:t>
            </a:r>
            <a:endParaRPr lang="en-US" sz="2000" u="none" strike="noStrike" baseline="0" dirty="0"/>
          </a:p>
          <a:p>
            <a:pPr lvl="1">
              <a:lnSpc>
                <a:spcPct val="90000"/>
              </a:lnSpc>
              <a:spcBef>
                <a:spcPts val="600"/>
              </a:spcBef>
              <a:spcAft>
                <a:spcPts val="600"/>
              </a:spcAft>
            </a:pPr>
            <a:r>
              <a:rPr lang="en-US" sz="2400" u="none" strike="noStrike" baseline="0" dirty="0"/>
              <a:t>Smooth</a:t>
            </a:r>
          </a:p>
          <a:p>
            <a:pPr lvl="2">
              <a:lnSpc>
                <a:spcPct val="90000"/>
              </a:lnSpc>
              <a:spcBef>
                <a:spcPts val="600"/>
              </a:spcBef>
              <a:spcAft>
                <a:spcPts val="600"/>
              </a:spcAft>
            </a:pPr>
            <a:r>
              <a:rPr lang="en-US" sz="2000" dirty="0"/>
              <a:t>Used for automatic body functions</a:t>
            </a:r>
            <a:endParaRPr lang="en-US" sz="2000" u="none" strike="noStrike" baseline="0" dirty="0"/>
          </a:p>
          <a:p>
            <a:pPr lvl="1">
              <a:lnSpc>
                <a:spcPct val="90000"/>
              </a:lnSpc>
              <a:spcBef>
                <a:spcPts val="600"/>
              </a:spcBef>
              <a:spcAft>
                <a:spcPts val="600"/>
              </a:spcAft>
            </a:pPr>
            <a:r>
              <a:rPr lang="en-US" sz="2400" u="none" strike="noStrike" baseline="0" dirty="0"/>
              <a:t>Cardiac</a:t>
            </a:r>
            <a:endParaRPr lang="en-US" sz="2400" dirty="0"/>
          </a:p>
          <a:p>
            <a:pPr lvl="2">
              <a:lnSpc>
                <a:spcPct val="90000"/>
              </a:lnSpc>
              <a:spcBef>
                <a:spcPts val="600"/>
              </a:spcBef>
              <a:spcAft>
                <a:spcPts val="600"/>
              </a:spcAft>
            </a:pPr>
            <a:r>
              <a:rPr lang="en-US" sz="2000" u="none" strike="noStrike" baseline="0" dirty="0"/>
              <a:t>Make heart work</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pic>
        <p:nvPicPr>
          <p:cNvPr id="26627" name="Picture 3" descr="The cardiac muscle cells are tube-like and striped, located in the walls of the heart. The skeletal muscle tissues are attached to bones by threadlike fibers. The smooth muscle consists of narrow spindle-shaped cells with a single, centrally located nucleus." title="Illustration of types of muscles is shown."/>
          <p:cNvPicPr>
            <a:picLocks noChangeAspect="1" noChangeArrowheads="1"/>
          </p:cNvPicPr>
          <p:nvPr/>
        </p:nvPicPr>
        <p:blipFill>
          <a:blip r:embed="rId3" cstate="print"/>
          <a:srcRect/>
          <a:stretch>
            <a:fillRect/>
          </a:stretch>
        </p:blipFill>
        <p:spPr bwMode="auto">
          <a:xfrm>
            <a:off x="6243145" y="1446537"/>
            <a:ext cx="3622365" cy="5042497"/>
          </a:xfrm>
          <a:prstGeom prst="rect">
            <a:avLst/>
          </a:prstGeom>
          <a:noFill/>
        </p:spPr>
      </p:pic>
      <p:sp>
        <p:nvSpPr>
          <p:cNvPr id="8" name="Rectangle 7"/>
          <p:cNvSpPr/>
          <p:nvPr/>
        </p:nvSpPr>
        <p:spPr>
          <a:xfrm>
            <a:off x="10767074" y="560586"/>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6-3</a:t>
            </a:r>
          </a:p>
          <a:p>
            <a:pPr algn="ctr"/>
            <a:r>
              <a:rPr lang="en-US" sz="2400" b="1" dirty="0">
                <a:latin typeface="Arial" pitchFamily="34" charset="0"/>
                <a:cs typeface="Arial" pitchFamily="34" charset="0"/>
              </a:rPr>
              <a:t>6-7</a:t>
            </a:r>
          </a:p>
        </p:txBody>
      </p:sp>
    </p:spTree>
    <p:extLst>
      <p:ext uri="{BB962C8B-B14F-4D97-AF65-F5344CB8AC3E}">
        <p14:creationId xmlns:p14="http://schemas.microsoft.com/office/powerpoint/2010/main" val="100511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C486EC-E71F-4937-8035-FD38EE827B32}"/>
              </a:ext>
            </a:extLst>
          </p:cNvPr>
          <p:cNvSpPr>
            <a:spLocks noGrp="1"/>
          </p:cNvSpPr>
          <p:nvPr>
            <p:ph type="title"/>
          </p:nvPr>
        </p:nvSpPr>
        <p:spPr/>
        <p:txBody>
          <a:bodyPr/>
          <a:lstStyle/>
          <a:p>
            <a:r>
              <a:rPr lang="en-US" b="1" i="0" u="none" strike="noStrike" kern="1600" baseline="0" dirty="0"/>
              <a:t>Muscular</a:t>
            </a:r>
            <a:r>
              <a:rPr lang="en-US" b="1" i="0" u="none" strike="noStrike" kern="1600" dirty="0"/>
              <a:t> System: Skeletal Muscles</a:t>
            </a:r>
            <a:endParaRPr lang="en-US" b="1" i="0" u="none" strike="noStrike" kern="1600" baseline="0" dirty="0"/>
          </a:p>
        </p:txBody>
      </p:sp>
      <p:sp>
        <p:nvSpPr>
          <p:cNvPr id="3" name="Text Placeholder 2">
            <a:extLst>
              <a:ext uri="{FF2B5EF4-FFF2-40B4-BE49-F238E27FC236}">
                <a16:creationId xmlns:a16="http://schemas.microsoft.com/office/drawing/2014/main" xmlns="" id="{D0AB1123-25A8-4E87-B19A-2DA1B03EF372}"/>
              </a:ext>
            </a:extLst>
          </p:cNvPr>
          <p:cNvSpPr>
            <a:spLocks noGrp="1"/>
          </p:cNvSpPr>
          <p:nvPr>
            <p:ph type="body" idx="1"/>
          </p:nvPr>
        </p:nvSpPr>
        <p:spPr>
          <a:xfrm>
            <a:off x="898047" y="1926931"/>
            <a:ext cx="5628877" cy="5285667"/>
          </a:xfrm>
        </p:spPr>
        <p:txBody>
          <a:bodyPr/>
          <a:lstStyle/>
          <a:p>
            <a:pPr marR="0" lvl="0" rtl="0"/>
            <a:r>
              <a:rPr lang="en-US" sz="2400" u="none" strike="noStrike" baseline="0" dirty="0"/>
              <a:t>Skeletal muscles</a:t>
            </a:r>
            <a:r>
              <a:rPr lang="en-US" sz="2400" u="none" strike="noStrike" dirty="0"/>
              <a:t> </a:t>
            </a:r>
            <a:r>
              <a:rPr lang="en-US" sz="2400" u="none" strike="noStrike" baseline="0" dirty="0"/>
              <a:t>are under the control of the voluntary nervous system.</a:t>
            </a:r>
          </a:p>
          <a:p>
            <a:pPr lvl="1"/>
            <a:r>
              <a:rPr lang="en-US" sz="2400" dirty="0"/>
              <a:t>Also known as “voluntary muscles”</a:t>
            </a:r>
            <a:r>
              <a:rPr lang="en-US" sz="2400" u="none" strike="noStrike" baseline="0" dirty="0"/>
              <a:t> </a:t>
            </a:r>
          </a:p>
          <a:p>
            <a:pPr lvl="1">
              <a:spcBef>
                <a:spcPts val="600"/>
              </a:spcBef>
              <a:spcAft>
                <a:spcPts val="600"/>
              </a:spcAft>
            </a:pPr>
            <a:r>
              <a:rPr lang="en-US" sz="2400" dirty="0"/>
              <a:t>G</a:t>
            </a:r>
            <a:r>
              <a:rPr lang="en-US" sz="2400" u="none" strike="noStrike" baseline="0" dirty="0"/>
              <a:t>ive the body its shape</a:t>
            </a:r>
          </a:p>
          <a:p>
            <a:pPr lvl="1">
              <a:spcBef>
                <a:spcPts val="600"/>
              </a:spcBef>
              <a:spcAft>
                <a:spcPts val="600"/>
              </a:spcAft>
            </a:pPr>
            <a:r>
              <a:rPr lang="en-US" sz="2400" dirty="0"/>
              <a:t>M</a:t>
            </a:r>
            <a:r>
              <a:rPr lang="en-US" sz="2400" u="none" strike="noStrike" baseline="0" dirty="0"/>
              <a:t>ake it possible to walk, smile, talk, move the eyes, and other functions</a:t>
            </a:r>
          </a:p>
        </p:txBody>
      </p:sp>
      <p:pic>
        <p:nvPicPr>
          <p:cNvPr id="4" name="Picture 2" descr="The muscles of the male and female body are as follows. Superficial muscles: Trapezius: it extends from the occipital bone to the middle of the back. Deltoid: it is a rounded, triangular muscle located on the uppermost part of the arm and the top of the shoulder. Pectoralis major: it is a large fan-shaped muscle stretching from the armpit up to the collarbone and down across the lower chest region on both sides of the chest. Biceps: it is a muscle on the front part of the upper arm. Quadriceps: it is a group of muscles located in the front of the thigh. Latissimus dorsi: it is the largest muscle in the upper body. Gluteus maximus: it is located in the buttocks. Gastrocnemius: it is an important muscle of the lower leg. Deep muscles: Pectoralis minor: it is a thin, triangular muscle, situated at the upper part of the chest, beneath the pectoralis major in the human body. Rectus abdominus: It is located inside the abdominal region. Vastus muscle (part of quadriceps): it is located in the front of the thigh. Triceps: it is located at the back of the upper arm between the shoulder and the elbow. Gluteus medius: it is situated on the outer surface of the pelvis." title="Illustration of the muscular system is shown with labels. "/>
          <p:cNvPicPr>
            <a:picLocks noChangeAspect="1" noChangeArrowheads="1"/>
          </p:cNvPicPr>
          <p:nvPr/>
        </p:nvPicPr>
        <p:blipFill>
          <a:blip r:embed="rId2" cstate="print"/>
          <a:srcRect/>
          <a:stretch>
            <a:fillRect/>
          </a:stretch>
        </p:blipFill>
        <p:spPr bwMode="auto">
          <a:xfrm>
            <a:off x="6957849" y="1539016"/>
            <a:ext cx="4850150" cy="4984876"/>
          </a:xfrm>
          <a:prstGeom prst="rect">
            <a:avLst/>
          </a:prstGeom>
          <a:noFill/>
        </p:spPr>
      </p:pic>
    </p:spTree>
    <p:extLst>
      <p:ext uri="{BB962C8B-B14F-4D97-AF65-F5344CB8AC3E}">
        <p14:creationId xmlns:p14="http://schemas.microsoft.com/office/powerpoint/2010/main" val="112440270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C486EC-E71F-4937-8035-FD38EE827B32}"/>
              </a:ext>
            </a:extLst>
          </p:cNvPr>
          <p:cNvSpPr>
            <a:spLocks noGrp="1"/>
          </p:cNvSpPr>
          <p:nvPr>
            <p:ph type="title"/>
          </p:nvPr>
        </p:nvSpPr>
        <p:spPr/>
        <p:txBody>
          <a:bodyPr/>
          <a:lstStyle/>
          <a:p>
            <a:r>
              <a:rPr lang="en-US" b="1" i="0" u="none" strike="noStrike" kern="1600" baseline="0" dirty="0"/>
              <a:t>Muscular</a:t>
            </a:r>
            <a:r>
              <a:rPr lang="en-US" b="1" i="0" u="none" strike="noStrike" kern="1600" dirty="0"/>
              <a:t> System: Muscle Fibers and Tendons</a:t>
            </a:r>
            <a:endParaRPr lang="en-US" b="1" i="0" u="none" strike="noStrike" kern="1600" baseline="0" dirty="0"/>
          </a:p>
        </p:txBody>
      </p:sp>
      <p:sp>
        <p:nvSpPr>
          <p:cNvPr id="3" name="Text Placeholder 2">
            <a:extLst>
              <a:ext uri="{FF2B5EF4-FFF2-40B4-BE49-F238E27FC236}">
                <a16:creationId xmlns:a16="http://schemas.microsoft.com/office/drawing/2014/main" xmlns="" id="{D0AB1123-25A8-4E87-B19A-2DA1B03EF372}"/>
              </a:ext>
            </a:extLst>
          </p:cNvPr>
          <p:cNvSpPr>
            <a:spLocks noGrp="1"/>
          </p:cNvSpPr>
          <p:nvPr>
            <p:ph type="body" idx="1"/>
          </p:nvPr>
        </p:nvSpPr>
        <p:spPr>
          <a:xfrm>
            <a:off x="572226" y="1975945"/>
            <a:ext cx="6312050" cy="4700626"/>
          </a:xfrm>
        </p:spPr>
        <p:txBody>
          <a:bodyPr/>
          <a:lstStyle/>
          <a:p>
            <a:pPr marR="0" lvl="0" rtl="0"/>
            <a:r>
              <a:rPr lang="en-US" sz="2400" u="none" strike="noStrike" baseline="0" dirty="0"/>
              <a:t>The body has over 600 skeletal muscles, most of which are attached directly to bones or to tendons. </a:t>
            </a:r>
          </a:p>
          <a:p>
            <a:pPr lvl="1">
              <a:spcBef>
                <a:spcPts val="600"/>
              </a:spcBef>
              <a:spcAft>
                <a:spcPts val="600"/>
              </a:spcAft>
            </a:pPr>
            <a:r>
              <a:rPr lang="en-US" sz="2400" u="none" strike="noStrike" baseline="0" dirty="0"/>
              <a:t>A </a:t>
            </a:r>
            <a:r>
              <a:rPr lang="en-US" sz="2400" u="dbl" strike="noStrike" dirty="0">
                <a:solidFill>
                  <a:srgbClr val="FF0000"/>
                </a:solidFill>
              </a:rPr>
              <a:t>tendon</a:t>
            </a:r>
            <a:r>
              <a:rPr lang="en-US" sz="2400" u="none" strike="noStrike" baseline="0" dirty="0"/>
              <a:t> is the extension of a muscle, composed of strong tissue, that connects the muscle to a bone.</a:t>
            </a:r>
          </a:p>
          <a:p>
            <a:pPr lvl="2">
              <a:spcBef>
                <a:spcPts val="600"/>
              </a:spcBef>
              <a:spcAft>
                <a:spcPts val="600"/>
              </a:spcAft>
            </a:pPr>
            <a:r>
              <a:rPr lang="en-US" sz="2000" dirty="0"/>
              <a:t>It i</a:t>
            </a:r>
            <a:r>
              <a:rPr lang="en-US" sz="2000" u="none" strike="noStrike" baseline="0" dirty="0"/>
              <a:t>ncreases the mechanical advantage of a muscle by lengthening the lever arm across a joint.</a:t>
            </a:r>
          </a:p>
        </p:txBody>
      </p:sp>
      <p:pic>
        <p:nvPicPr>
          <p:cNvPr id="5122" name="Picture 2" descr="Illustration shows a stationary upper limb bone, the articulation and the two lower moving bones ending at the endosteum. Attached to the upper stationary bone is a spindle-shaped structure labeled the origin, followed by the tendon, the gaster, the epimysium, and ending with the inser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7943" y="1902049"/>
            <a:ext cx="3424346" cy="3909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27820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C486EC-E71F-4937-8035-FD38EE827B32}"/>
              </a:ext>
            </a:extLst>
          </p:cNvPr>
          <p:cNvSpPr>
            <a:spLocks noGrp="1"/>
          </p:cNvSpPr>
          <p:nvPr>
            <p:ph type="title"/>
          </p:nvPr>
        </p:nvSpPr>
        <p:spPr/>
        <p:txBody>
          <a:bodyPr/>
          <a:lstStyle/>
          <a:p>
            <a:r>
              <a:rPr lang="en-US" b="1" i="0" u="none" strike="noStrike" kern="1600" baseline="0" dirty="0"/>
              <a:t>Muscular</a:t>
            </a:r>
            <a:r>
              <a:rPr lang="en-US" b="1" i="0" u="none" strike="noStrike" kern="1600" dirty="0"/>
              <a:t> System: Muscle Fibers and Tendons</a:t>
            </a:r>
            <a:endParaRPr lang="en-US" b="1" i="0" u="none" strike="noStrike" kern="1600" baseline="0" dirty="0"/>
          </a:p>
        </p:txBody>
      </p:sp>
      <p:sp>
        <p:nvSpPr>
          <p:cNvPr id="3" name="Text Placeholder 2">
            <a:extLst>
              <a:ext uri="{FF2B5EF4-FFF2-40B4-BE49-F238E27FC236}">
                <a16:creationId xmlns:a16="http://schemas.microsoft.com/office/drawing/2014/main" xmlns="" id="{D0AB1123-25A8-4E87-B19A-2DA1B03EF372}"/>
              </a:ext>
            </a:extLst>
          </p:cNvPr>
          <p:cNvSpPr>
            <a:spLocks noGrp="1"/>
          </p:cNvSpPr>
          <p:nvPr>
            <p:ph type="body" idx="1"/>
          </p:nvPr>
        </p:nvSpPr>
        <p:spPr>
          <a:xfrm>
            <a:off x="887536" y="2354317"/>
            <a:ext cx="5324078" cy="4175109"/>
          </a:xfrm>
        </p:spPr>
        <p:txBody>
          <a:bodyPr/>
          <a:lstStyle/>
          <a:p>
            <a:pPr>
              <a:spcBef>
                <a:spcPts val="600"/>
              </a:spcBef>
              <a:spcAft>
                <a:spcPts val="600"/>
              </a:spcAft>
            </a:pPr>
            <a:r>
              <a:rPr lang="en-US" sz="2400" u="none" strike="noStrike" baseline="0" dirty="0"/>
              <a:t>Skeletal</a:t>
            </a:r>
            <a:r>
              <a:rPr lang="en-US" sz="2400" u="none" strike="noStrike" dirty="0"/>
              <a:t> </a:t>
            </a:r>
            <a:r>
              <a:rPr lang="en-US" sz="2400" dirty="0"/>
              <a:t>m</a:t>
            </a:r>
            <a:r>
              <a:rPr lang="en-US" sz="2400" u="none" strike="noStrike" baseline="0" dirty="0"/>
              <a:t>uscle cells, called fibers, are:</a:t>
            </a:r>
          </a:p>
          <a:p>
            <a:pPr lvl="2">
              <a:spcBef>
                <a:spcPts val="600"/>
              </a:spcBef>
              <a:spcAft>
                <a:spcPts val="600"/>
              </a:spcAft>
            </a:pPr>
            <a:r>
              <a:rPr lang="en-US" sz="2000" dirty="0"/>
              <a:t>U</a:t>
            </a:r>
            <a:r>
              <a:rPr lang="en-US" sz="2000" u="none" strike="noStrike" baseline="0" dirty="0"/>
              <a:t>sually long and threadlike</a:t>
            </a:r>
          </a:p>
          <a:p>
            <a:pPr lvl="2">
              <a:spcBef>
                <a:spcPts val="600"/>
              </a:spcBef>
              <a:spcAft>
                <a:spcPts val="600"/>
              </a:spcAft>
            </a:pPr>
            <a:r>
              <a:rPr lang="en-US" sz="2000" dirty="0"/>
              <a:t>A</a:t>
            </a:r>
            <a:r>
              <a:rPr lang="en-US" sz="2000" u="none" strike="noStrike" baseline="0" dirty="0"/>
              <a:t>re packed closely together in bundles</a:t>
            </a:r>
          </a:p>
          <a:p>
            <a:pPr lvl="2">
              <a:spcBef>
                <a:spcPts val="600"/>
              </a:spcBef>
              <a:spcAft>
                <a:spcPts val="600"/>
              </a:spcAft>
            </a:pPr>
            <a:r>
              <a:rPr lang="en-US" sz="2000" dirty="0"/>
              <a:t>A</a:t>
            </a:r>
            <a:r>
              <a:rPr lang="en-US" sz="2000" u="none" strike="noStrike" baseline="0" dirty="0"/>
              <a:t>re bound together by connective tissue</a:t>
            </a:r>
          </a:p>
        </p:txBody>
      </p:sp>
      <p:pic>
        <p:nvPicPr>
          <p:cNvPr id="5" name="Picture 3" descr="The cardiac muscle cells are tube-like and striped, located in the walls of the heart. The skeletal muscle tissues are attached to bones by threadlike fibers. The smooth muscle consists of narrow spindle-shaped cells with a single, centrally located nucleus." title="Illustration of types of muscles is shown."/>
          <p:cNvPicPr>
            <a:picLocks noChangeAspect="1" noChangeArrowheads="1"/>
          </p:cNvPicPr>
          <p:nvPr/>
        </p:nvPicPr>
        <p:blipFill>
          <a:blip r:embed="rId2" cstate="print"/>
          <a:srcRect/>
          <a:stretch>
            <a:fillRect/>
          </a:stretch>
        </p:blipFill>
        <p:spPr bwMode="auto">
          <a:xfrm>
            <a:off x="7115504" y="1362454"/>
            <a:ext cx="3622365" cy="5042497"/>
          </a:xfrm>
          <a:prstGeom prst="rect">
            <a:avLst/>
          </a:prstGeom>
          <a:noFill/>
        </p:spPr>
      </p:pic>
      <p:sp>
        <p:nvSpPr>
          <p:cNvPr id="6" name="Oval 5"/>
          <p:cNvSpPr/>
          <p:nvPr/>
        </p:nvSpPr>
        <p:spPr>
          <a:xfrm>
            <a:off x="9049408" y="2921876"/>
            <a:ext cx="1366344" cy="13558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703070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5A3322-5ECA-4F11-BFD4-F93D827CA0F3}"/>
              </a:ext>
            </a:extLst>
          </p:cNvPr>
          <p:cNvSpPr>
            <a:spLocks noGrp="1"/>
          </p:cNvSpPr>
          <p:nvPr>
            <p:ph type="title"/>
          </p:nvPr>
        </p:nvSpPr>
        <p:spPr/>
        <p:txBody>
          <a:bodyPr/>
          <a:lstStyle/>
          <a:p>
            <a:r>
              <a:rPr lang="en-US" b="1" i="0" u="none" strike="noStrike" kern="1600" baseline="0" dirty="0"/>
              <a:t>Muscular System: Contraction</a:t>
            </a:r>
            <a:r>
              <a:rPr lang="en-US" b="1" i="0" u="none" strike="noStrike" kern="1600" dirty="0"/>
              <a:t> of Muscles</a:t>
            </a:r>
            <a:endParaRPr lang="en-US" b="1" i="0" u="none" strike="noStrike" kern="1600" baseline="0" dirty="0"/>
          </a:p>
        </p:txBody>
      </p:sp>
      <p:sp>
        <p:nvSpPr>
          <p:cNvPr id="3" name="Text Placeholder 2">
            <a:extLst>
              <a:ext uri="{FF2B5EF4-FFF2-40B4-BE49-F238E27FC236}">
                <a16:creationId xmlns:a16="http://schemas.microsoft.com/office/drawing/2014/main" xmlns="" id="{A88D91E9-E235-4080-B06D-03BA5C1AA098}"/>
              </a:ext>
            </a:extLst>
          </p:cNvPr>
          <p:cNvSpPr>
            <a:spLocks noGrp="1"/>
          </p:cNvSpPr>
          <p:nvPr>
            <p:ph type="body" idx="1"/>
          </p:nvPr>
        </p:nvSpPr>
        <p:spPr>
          <a:xfrm>
            <a:off x="1002392" y="1986455"/>
            <a:ext cx="5919327" cy="3986213"/>
          </a:xfrm>
        </p:spPr>
        <p:txBody>
          <a:bodyPr/>
          <a:lstStyle/>
          <a:p>
            <a:pPr>
              <a:spcBef>
                <a:spcPts val="600"/>
              </a:spcBef>
              <a:spcAft>
                <a:spcPts val="600"/>
              </a:spcAft>
            </a:pPr>
            <a:r>
              <a:rPr lang="en-US" dirty="0"/>
              <a:t>Muscle tissue attached to the skeleton can contract, becoming shorter, when stimulated by a nerve. </a:t>
            </a:r>
          </a:p>
          <a:p>
            <a:pPr marR="0" lvl="0" rtl="0">
              <a:spcBef>
                <a:spcPts val="600"/>
              </a:spcBef>
              <a:spcAft>
                <a:spcPts val="600"/>
              </a:spcAft>
            </a:pPr>
            <a:r>
              <a:rPr lang="en-US" u="none" strike="noStrike" baseline="0" dirty="0"/>
              <a:t>Contraction results in movement of a joint.</a:t>
            </a:r>
          </a:p>
          <a:p>
            <a:pPr marR="0" lvl="0" rtl="0">
              <a:spcBef>
                <a:spcPts val="600"/>
              </a:spcBef>
              <a:spcAft>
                <a:spcPts val="600"/>
              </a:spcAft>
            </a:pPr>
            <a:r>
              <a:rPr lang="en-US" u="none" strike="noStrike" baseline="0" dirty="0"/>
              <a:t>Skeletal muscles are typically paired.</a:t>
            </a:r>
          </a:p>
          <a:p>
            <a:pPr lvl="1">
              <a:spcBef>
                <a:spcPts val="600"/>
              </a:spcBef>
              <a:spcAft>
                <a:spcPts val="600"/>
              </a:spcAft>
            </a:pPr>
            <a:r>
              <a:rPr lang="en-US" dirty="0"/>
              <a:t>O</a:t>
            </a:r>
            <a:r>
              <a:rPr lang="en-US" u="none" strike="noStrike" baseline="0" dirty="0"/>
              <a:t>ne muscle produces flexion of a joint.</a:t>
            </a:r>
          </a:p>
          <a:p>
            <a:pPr lvl="1">
              <a:spcBef>
                <a:spcPts val="600"/>
              </a:spcBef>
              <a:spcAft>
                <a:spcPts val="600"/>
              </a:spcAft>
            </a:pPr>
            <a:r>
              <a:rPr lang="en-US" dirty="0"/>
              <a:t>A</a:t>
            </a:r>
            <a:r>
              <a:rPr lang="en-US" u="none" strike="noStrike" baseline="0" dirty="0"/>
              <a:t>n opposing muscle produces extension of a joint.</a:t>
            </a:r>
          </a:p>
        </p:txBody>
      </p:sp>
      <p:pic>
        <p:nvPicPr>
          <p:cNvPr id="6146" name="Picture 2" descr="Illustration shows an arm doing flexion to show the Bicep and extension to show the trice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6618" y="2322429"/>
            <a:ext cx="3892306" cy="2347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6219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5A3322-5ECA-4F11-BFD4-F93D827CA0F3}"/>
              </a:ext>
            </a:extLst>
          </p:cNvPr>
          <p:cNvSpPr>
            <a:spLocks noGrp="1"/>
          </p:cNvSpPr>
          <p:nvPr>
            <p:ph type="title"/>
          </p:nvPr>
        </p:nvSpPr>
        <p:spPr/>
        <p:txBody>
          <a:bodyPr/>
          <a:lstStyle/>
          <a:p>
            <a:r>
              <a:rPr lang="en-US" b="1" i="0" u="none" strike="noStrike" kern="1600" baseline="0" dirty="0"/>
              <a:t>Muscular System: Contraction</a:t>
            </a:r>
            <a:r>
              <a:rPr lang="en-US" b="1" i="0" u="none" strike="noStrike" kern="1600" dirty="0"/>
              <a:t> of Muscles</a:t>
            </a:r>
            <a:endParaRPr lang="en-US" b="1" i="0" u="none" strike="noStrike" kern="1600" baseline="0" dirty="0"/>
          </a:p>
        </p:txBody>
      </p:sp>
      <p:sp>
        <p:nvSpPr>
          <p:cNvPr id="3" name="Text Placeholder 2">
            <a:extLst>
              <a:ext uri="{FF2B5EF4-FFF2-40B4-BE49-F238E27FC236}">
                <a16:creationId xmlns:a16="http://schemas.microsoft.com/office/drawing/2014/main" xmlns="" id="{A88D91E9-E235-4080-B06D-03BA5C1AA098}"/>
              </a:ext>
            </a:extLst>
          </p:cNvPr>
          <p:cNvSpPr>
            <a:spLocks noGrp="1"/>
          </p:cNvSpPr>
          <p:nvPr>
            <p:ph type="body" idx="1"/>
          </p:nvPr>
        </p:nvSpPr>
        <p:spPr>
          <a:xfrm>
            <a:off x="1059543" y="1753762"/>
            <a:ext cx="9944788" cy="3986213"/>
          </a:xfrm>
        </p:spPr>
        <p:txBody>
          <a:bodyPr/>
          <a:lstStyle/>
          <a:p>
            <a:pPr marL="0" indent="0">
              <a:spcBef>
                <a:spcPts val="600"/>
              </a:spcBef>
              <a:spcAft>
                <a:spcPts val="600"/>
              </a:spcAft>
              <a:buNone/>
            </a:pPr>
            <a:r>
              <a:rPr lang="en-US" dirty="0"/>
              <a:t>Example:</a:t>
            </a:r>
          </a:p>
          <a:p>
            <a:pPr>
              <a:spcBef>
                <a:spcPts val="600"/>
              </a:spcBef>
              <a:spcAft>
                <a:spcPts val="600"/>
              </a:spcAft>
            </a:pPr>
            <a:r>
              <a:rPr lang="en-US" dirty="0"/>
              <a:t>C</a:t>
            </a:r>
            <a:r>
              <a:rPr lang="en-US" u="none" strike="noStrike" baseline="0" dirty="0"/>
              <a:t>ontraction of one set of muscles on the palm side of the forearm will produce flexion.</a:t>
            </a:r>
          </a:p>
          <a:p>
            <a:pPr lvl="1">
              <a:spcBef>
                <a:spcPts val="600"/>
              </a:spcBef>
              <a:spcAft>
                <a:spcPts val="600"/>
              </a:spcAft>
            </a:pPr>
            <a:r>
              <a:rPr lang="en-US" dirty="0"/>
              <a:t>A</a:t>
            </a:r>
            <a:r>
              <a:rPr lang="en-US" u="none" strike="noStrike" baseline="0" dirty="0"/>
              <a:t>llow for grasping a glass of water</a:t>
            </a:r>
          </a:p>
          <a:p>
            <a:pPr>
              <a:spcBef>
                <a:spcPts val="600"/>
              </a:spcBef>
              <a:spcAft>
                <a:spcPts val="600"/>
              </a:spcAft>
            </a:pPr>
            <a:r>
              <a:rPr lang="en-US" dirty="0"/>
              <a:t>C</a:t>
            </a:r>
            <a:r>
              <a:rPr lang="en-US" u="none" strike="noStrike" baseline="0" dirty="0"/>
              <a:t>ontraction of another set of muscles on the back of the forearm will produce extension.</a:t>
            </a:r>
          </a:p>
          <a:p>
            <a:pPr lvl="1">
              <a:spcBef>
                <a:spcPts val="600"/>
              </a:spcBef>
              <a:spcAft>
                <a:spcPts val="600"/>
              </a:spcAft>
            </a:pPr>
            <a:r>
              <a:rPr lang="en-US" dirty="0"/>
              <a:t>Will </a:t>
            </a:r>
            <a:r>
              <a:rPr lang="en-US" u="none" strike="noStrike" baseline="0" dirty="0"/>
              <a:t>release the glass</a:t>
            </a:r>
          </a:p>
        </p:txBody>
      </p:sp>
    </p:spTree>
    <p:extLst>
      <p:ext uri="{BB962C8B-B14F-4D97-AF65-F5344CB8AC3E}">
        <p14:creationId xmlns:p14="http://schemas.microsoft.com/office/powerpoint/2010/main" val="338175915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Muscular System: Smooth Muscles</a:t>
            </a:r>
            <a:endParaRPr lang="en-US" dirty="0"/>
          </a:p>
        </p:txBody>
      </p:sp>
      <p:sp>
        <p:nvSpPr>
          <p:cNvPr id="3" name="Text Placeholder 2"/>
          <p:cNvSpPr>
            <a:spLocks noGrp="1"/>
          </p:cNvSpPr>
          <p:nvPr>
            <p:ph type="body" idx="1"/>
          </p:nvPr>
        </p:nvSpPr>
        <p:spPr>
          <a:xfrm>
            <a:off x="765416" y="1576553"/>
            <a:ext cx="5330584" cy="4771020"/>
          </a:xfrm>
        </p:spPr>
        <p:txBody>
          <a:bodyPr/>
          <a:lstStyle/>
          <a:p>
            <a:pPr lvl="0">
              <a:spcBef>
                <a:spcPts val="600"/>
              </a:spcBef>
              <a:spcAft>
                <a:spcPts val="600"/>
              </a:spcAft>
            </a:pPr>
            <a:r>
              <a:rPr lang="en-US" dirty="0"/>
              <a:t>Smooth muscles are found in the walls of tube-like organs, ducts, and blood vessels.</a:t>
            </a:r>
          </a:p>
          <a:p>
            <a:pPr lvl="1">
              <a:spcBef>
                <a:spcPts val="600"/>
              </a:spcBef>
              <a:spcAft>
                <a:spcPts val="600"/>
              </a:spcAft>
            </a:pPr>
            <a:r>
              <a:rPr lang="en-US" dirty="0"/>
              <a:t>Also called involuntary muscles </a:t>
            </a:r>
          </a:p>
          <a:p>
            <a:pPr lvl="2">
              <a:spcBef>
                <a:spcPts val="600"/>
              </a:spcBef>
              <a:spcAft>
                <a:spcPts val="600"/>
              </a:spcAft>
            </a:pPr>
            <a:r>
              <a:rPr lang="en-US" dirty="0"/>
              <a:t>They are “involuntarily” controlled for normal body functions.</a:t>
            </a:r>
          </a:p>
          <a:p>
            <a:pPr lvl="1">
              <a:spcBef>
                <a:spcPts val="600"/>
              </a:spcBef>
              <a:spcAft>
                <a:spcPts val="600"/>
              </a:spcAft>
            </a:pPr>
            <a:r>
              <a:rPr lang="en-US" dirty="0"/>
              <a:t>Contraction of smooth muscle in vessels and ureters helps with movement of urine or blood. </a:t>
            </a:r>
          </a:p>
          <a:p>
            <a:pPr lvl="1">
              <a:spcBef>
                <a:spcPts val="600"/>
              </a:spcBef>
              <a:spcAft>
                <a:spcPts val="600"/>
              </a:spcAft>
            </a:pPr>
            <a:r>
              <a:rPr lang="en-US" dirty="0"/>
              <a:t>Smooth muscle inside the wall of the intestines moves the food being digested along the gastrointestinal tract toward the anus.</a:t>
            </a:r>
          </a:p>
        </p:txBody>
      </p:sp>
      <p:pic>
        <p:nvPicPr>
          <p:cNvPr id="4" name="Picture 3" descr="The cardiac muscle cells are tube-like and striped, located in the walls of the heart. The skeletal muscle tissues are attached to bones by threadlike fibers. The smooth muscle consists of narrow spindle-shaped cells with a single, centrally located nucleus." title="Illustration of types of muscles is shown."/>
          <p:cNvPicPr>
            <a:picLocks noChangeAspect="1" noChangeArrowheads="1"/>
          </p:cNvPicPr>
          <p:nvPr/>
        </p:nvPicPr>
        <p:blipFill>
          <a:blip r:embed="rId2" cstate="print"/>
          <a:srcRect/>
          <a:stretch>
            <a:fillRect/>
          </a:stretch>
        </p:blipFill>
        <p:spPr bwMode="auto">
          <a:xfrm>
            <a:off x="7420304" y="1440815"/>
            <a:ext cx="3622365" cy="5042497"/>
          </a:xfrm>
          <a:prstGeom prst="rect">
            <a:avLst/>
          </a:prstGeom>
          <a:noFill/>
        </p:spPr>
      </p:pic>
      <p:sp>
        <p:nvSpPr>
          <p:cNvPr id="5" name="Oval 4"/>
          <p:cNvSpPr/>
          <p:nvPr/>
        </p:nvSpPr>
        <p:spPr>
          <a:xfrm>
            <a:off x="9648498" y="4593021"/>
            <a:ext cx="1394172" cy="13558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3BBA9D-3C42-4B06-8991-A97C78EB11CE}"/>
              </a:ext>
            </a:extLst>
          </p:cNvPr>
          <p:cNvSpPr>
            <a:spLocks noGrp="1"/>
          </p:cNvSpPr>
          <p:nvPr>
            <p:ph type="title"/>
          </p:nvPr>
        </p:nvSpPr>
        <p:spPr>
          <a:xfrm>
            <a:off x="0" y="121033"/>
            <a:ext cx="12192000" cy="1002089"/>
          </a:xfrm>
        </p:spPr>
        <p:txBody>
          <a:bodyPr anchor="ctr">
            <a:normAutofit/>
          </a:bodyPr>
          <a:lstStyle/>
          <a:p>
            <a:pPr lvl="0"/>
            <a:r>
              <a:rPr lang="en-US" sz="3200" dirty="0"/>
              <a:t>Terms for Body Planes and Directions</a:t>
            </a:r>
            <a:endParaRPr lang="en-US" b="1" i="0" u="none" strike="noStrike" kern="1600" baseline="0" dirty="0"/>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pic>
        <p:nvPicPr>
          <p:cNvPr id="1026" name="Picture 2" descr="The Midline double arrow runs through the center of the patient's body, from top to toe. A right arrow at the top (from the Midline arrow) is marked Medial, and Lateral toward its end. On the Patient's right, Posterior is marked at his body's rear, while Anterior is marked at the front of his body. A diagonal double arrow is marked along the length of his hand, with Distal marked at the bottom and Proximal marked at the top. On the Patient's left, a thick solid double arrow is shown through the length of his head, body, and feet, with &quot;Superior (nearer the head)&quot; marked at the top, and &quot;Inferior (away from the head)&quot; marked at the bottom. " title="Illustration of the male patient anatomy with directional and anatomic terms. "/>
          <p:cNvPicPr>
            <a:picLocks noChangeAspect="1" noChangeArrowheads="1"/>
          </p:cNvPicPr>
          <p:nvPr/>
        </p:nvPicPr>
        <p:blipFill>
          <a:blip r:embed="rId3" cstate="print"/>
          <a:srcRect/>
          <a:stretch>
            <a:fillRect/>
          </a:stretch>
        </p:blipFill>
        <p:spPr bwMode="auto">
          <a:xfrm>
            <a:off x="7207003" y="1123122"/>
            <a:ext cx="2568230" cy="5517409"/>
          </a:xfrm>
          <a:prstGeom prst="rect">
            <a:avLst/>
          </a:prstGeom>
          <a:noFill/>
        </p:spPr>
      </p:pic>
      <p:sp>
        <p:nvSpPr>
          <p:cNvPr id="7" name="Rectangle 6"/>
          <p:cNvSpPr/>
          <p:nvPr/>
        </p:nvSpPr>
        <p:spPr>
          <a:xfrm>
            <a:off x="10767074" y="749272"/>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6-1</a:t>
            </a:r>
          </a:p>
        </p:txBody>
      </p:sp>
      <p:sp>
        <p:nvSpPr>
          <p:cNvPr id="8" name="Text Placeholder 2">
            <a:extLst>
              <a:ext uri="{FF2B5EF4-FFF2-40B4-BE49-F238E27FC236}">
                <a16:creationId xmlns:a16="http://schemas.microsoft.com/office/drawing/2014/main" xmlns="" id="{5F1D3039-A438-44BA-A3D3-B28CE9D44422}"/>
              </a:ext>
            </a:extLst>
          </p:cNvPr>
          <p:cNvSpPr txBox="1">
            <a:spLocks/>
          </p:cNvSpPr>
          <p:nvPr/>
        </p:nvSpPr>
        <p:spPr>
          <a:xfrm>
            <a:off x="804454" y="1695704"/>
            <a:ext cx="5864201" cy="471961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a:spcBef>
                <a:spcPts val="300"/>
              </a:spcBef>
            </a:pPr>
            <a:r>
              <a:rPr lang="en-US" b="1" dirty="0"/>
              <a:t>Anterior/Posterior</a:t>
            </a:r>
          </a:p>
          <a:p>
            <a:pPr lvl="1">
              <a:spcAft>
                <a:spcPts val="600"/>
              </a:spcAft>
            </a:pPr>
            <a:r>
              <a:rPr lang="en-US" dirty="0"/>
              <a:t>Anterior: front of the body</a:t>
            </a:r>
          </a:p>
          <a:p>
            <a:pPr lvl="1">
              <a:spcAft>
                <a:spcPts val="600"/>
              </a:spcAft>
            </a:pPr>
            <a:r>
              <a:rPr lang="en-US" dirty="0"/>
              <a:t>Posterior: back of the body</a:t>
            </a:r>
          </a:p>
          <a:p>
            <a:pPr>
              <a:spcBef>
                <a:spcPts val="300"/>
              </a:spcBef>
              <a:spcAft>
                <a:spcPts val="600"/>
              </a:spcAft>
            </a:pPr>
            <a:r>
              <a:rPr lang="en-US" b="1" dirty="0"/>
              <a:t>Superior/inferior </a:t>
            </a:r>
          </a:p>
          <a:p>
            <a:pPr lvl="1">
              <a:spcAft>
                <a:spcPts val="600"/>
              </a:spcAft>
            </a:pPr>
            <a:r>
              <a:rPr lang="en-US" dirty="0"/>
              <a:t>Superior: nearer the patient’s head</a:t>
            </a:r>
          </a:p>
          <a:p>
            <a:pPr lvl="1">
              <a:spcAft>
                <a:spcPts val="600"/>
              </a:spcAft>
            </a:pPr>
            <a:r>
              <a:rPr lang="en-US" dirty="0"/>
              <a:t>Inferior: nearer the patient’s feet</a:t>
            </a:r>
          </a:p>
          <a:p>
            <a:pPr>
              <a:spcBef>
                <a:spcPts val="300"/>
              </a:spcBef>
              <a:spcAft>
                <a:spcPts val="600"/>
              </a:spcAft>
            </a:pPr>
            <a:r>
              <a:rPr lang="en-US" b="1" dirty="0"/>
              <a:t>Medial/lateral</a:t>
            </a:r>
            <a:r>
              <a:rPr lang="en-US" dirty="0"/>
              <a:t> </a:t>
            </a:r>
          </a:p>
          <a:p>
            <a:pPr lvl="1">
              <a:spcAft>
                <a:spcPts val="600"/>
              </a:spcAft>
            </a:pPr>
            <a:r>
              <a:rPr lang="en-US" dirty="0"/>
              <a:t>Based on the body’s midline</a:t>
            </a:r>
          </a:p>
          <a:p>
            <a:pPr lvl="1">
              <a:spcAft>
                <a:spcPts val="600"/>
              </a:spcAft>
            </a:pPr>
            <a:r>
              <a:rPr lang="en-US" dirty="0"/>
              <a:t>Medial: closer to the midline </a:t>
            </a:r>
          </a:p>
          <a:p>
            <a:pPr lvl="1">
              <a:spcAft>
                <a:spcPts val="600"/>
              </a:spcAft>
            </a:pPr>
            <a:r>
              <a:rPr lang="en-US" dirty="0"/>
              <a:t>Lateral: away from the midline</a:t>
            </a:r>
          </a:p>
        </p:txBody>
      </p:sp>
    </p:spTree>
    <p:extLst>
      <p:ext uri="{BB962C8B-B14F-4D97-AF65-F5344CB8AC3E}">
        <p14:creationId xmlns:p14="http://schemas.microsoft.com/office/powerpoint/2010/main" val="190607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cardiac muscle cells are tube-like and striped, located in the walls of the heart. The skeletal muscle tissues are attached to bones by threadlike fibers. The smooth muscle consists of narrow spindle-shaped cells with a single, centrally located nucleus." title="Illustration of types of muscles is shown."/>
          <p:cNvPicPr>
            <a:picLocks noChangeAspect="1" noChangeArrowheads="1"/>
          </p:cNvPicPr>
          <p:nvPr/>
        </p:nvPicPr>
        <p:blipFill>
          <a:blip r:embed="rId2" cstate="print"/>
          <a:srcRect/>
          <a:stretch>
            <a:fillRect/>
          </a:stretch>
        </p:blipFill>
        <p:spPr bwMode="auto">
          <a:xfrm>
            <a:off x="7420305" y="1440815"/>
            <a:ext cx="3622365" cy="5042497"/>
          </a:xfrm>
          <a:prstGeom prst="rect">
            <a:avLst/>
          </a:prstGeom>
          <a:noFill/>
        </p:spPr>
      </p:pic>
      <p:sp>
        <p:nvSpPr>
          <p:cNvPr id="2" name="Title 1">
            <a:extLst>
              <a:ext uri="{FF2B5EF4-FFF2-40B4-BE49-F238E27FC236}">
                <a16:creationId xmlns:a16="http://schemas.microsoft.com/office/drawing/2014/main" xmlns="" id="{C02DF427-71F0-44BB-B878-E50CB3AB314F}"/>
              </a:ext>
            </a:extLst>
          </p:cNvPr>
          <p:cNvSpPr>
            <a:spLocks noGrp="1"/>
          </p:cNvSpPr>
          <p:nvPr>
            <p:ph type="title"/>
          </p:nvPr>
        </p:nvSpPr>
        <p:spPr/>
        <p:txBody>
          <a:bodyPr/>
          <a:lstStyle/>
          <a:p>
            <a:r>
              <a:rPr lang="en-US" b="1" i="0" u="none" strike="noStrike" kern="1600" baseline="0" dirty="0"/>
              <a:t>Muscular</a:t>
            </a:r>
            <a:r>
              <a:rPr lang="en-US" b="1" i="0" u="none" strike="noStrike" kern="1600" dirty="0"/>
              <a:t> System: Cardiac Muscle</a:t>
            </a:r>
            <a:endParaRPr lang="en-US" b="1" i="0" u="none" strike="noStrike" kern="1600" baseline="0" dirty="0"/>
          </a:p>
        </p:txBody>
      </p:sp>
      <p:sp>
        <p:nvSpPr>
          <p:cNvPr id="3" name="Text Placeholder 2">
            <a:extLst>
              <a:ext uri="{FF2B5EF4-FFF2-40B4-BE49-F238E27FC236}">
                <a16:creationId xmlns:a16="http://schemas.microsoft.com/office/drawing/2014/main" xmlns="" id="{27521D43-F2E4-4FFD-B409-6207F520BACF}"/>
              </a:ext>
            </a:extLst>
          </p:cNvPr>
          <p:cNvSpPr>
            <a:spLocks noGrp="1"/>
          </p:cNvSpPr>
          <p:nvPr>
            <p:ph type="body" idx="1"/>
          </p:nvPr>
        </p:nvSpPr>
        <p:spPr>
          <a:xfrm>
            <a:off x="870519" y="2126746"/>
            <a:ext cx="5225481" cy="3986213"/>
          </a:xfrm>
        </p:spPr>
        <p:txBody>
          <a:bodyPr/>
          <a:lstStyle/>
          <a:p>
            <a:pPr marR="0" lvl="0" rtl="0">
              <a:spcBef>
                <a:spcPts val="600"/>
              </a:spcBef>
              <a:spcAft>
                <a:spcPts val="600"/>
              </a:spcAft>
            </a:pPr>
            <a:r>
              <a:rPr lang="en-US" u="none" strike="noStrike" baseline="0" dirty="0"/>
              <a:t>Cardiac muscle is found only in the walls of the heart.</a:t>
            </a:r>
          </a:p>
          <a:p>
            <a:pPr lvl="1">
              <a:spcBef>
                <a:spcPts val="600"/>
              </a:spcBef>
              <a:spcAft>
                <a:spcPts val="600"/>
              </a:spcAft>
            </a:pPr>
            <a:r>
              <a:rPr lang="en-US" dirty="0"/>
              <a:t>S</a:t>
            </a:r>
            <a:r>
              <a:rPr lang="en-US" u="none" strike="noStrike" baseline="0" dirty="0"/>
              <a:t>hares some of the properties of both skeletal and smooth muscle</a:t>
            </a:r>
          </a:p>
          <a:p>
            <a:pPr lvl="1">
              <a:spcBef>
                <a:spcPts val="600"/>
              </a:spcBef>
              <a:spcAft>
                <a:spcPts val="600"/>
              </a:spcAft>
            </a:pPr>
            <a:r>
              <a:rPr lang="en-US" dirty="0"/>
              <a:t>U</a:t>
            </a:r>
            <a:r>
              <a:rPr lang="en-US" u="none" strike="noStrike" baseline="0" dirty="0"/>
              <a:t>nique property of being able to generate its own electrical impulses independent of the nervous system</a:t>
            </a:r>
          </a:p>
          <a:p>
            <a:pPr marR="0" lvl="0" rtl="0">
              <a:spcBef>
                <a:spcPts val="600"/>
              </a:spcBef>
              <a:spcAft>
                <a:spcPts val="600"/>
              </a:spcAft>
            </a:pPr>
            <a:r>
              <a:rPr lang="en-US" u="none" strike="noStrike" baseline="0" dirty="0"/>
              <a:t>Contraction of cardiac muscle causes the pumping action of the heart that moves blood through the cardiovascular system.</a:t>
            </a:r>
          </a:p>
        </p:txBody>
      </p:sp>
      <p:sp>
        <p:nvSpPr>
          <p:cNvPr id="4" name="Oval 3"/>
          <p:cNvSpPr/>
          <p:nvPr/>
        </p:nvSpPr>
        <p:spPr>
          <a:xfrm>
            <a:off x="8797160" y="1448830"/>
            <a:ext cx="1394172" cy="13558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1141982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7092" y="2571750"/>
            <a:ext cx="11619344" cy="1165225"/>
          </a:xfrm>
        </p:spPr>
        <p:txBody>
          <a:bodyPr/>
          <a:lstStyle/>
          <a:p>
            <a:r>
              <a:rPr lang="en-US" dirty="0"/>
              <a:t>Body Systems: Reproductive System</a:t>
            </a:r>
          </a:p>
        </p:txBody>
      </p:sp>
    </p:spTree>
    <p:extLst>
      <p:ext uri="{BB962C8B-B14F-4D97-AF65-F5344CB8AC3E}">
        <p14:creationId xmlns:p14="http://schemas.microsoft.com/office/powerpoint/2010/main" val="204257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9CF8DC-37AF-40B1-BB60-D4A03DA92676}"/>
              </a:ext>
            </a:extLst>
          </p:cNvPr>
          <p:cNvSpPr>
            <a:spLocks noGrp="1"/>
          </p:cNvSpPr>
          <p:nvPr>
            <p:ph type="title"/>
          </p:nvPr>
        </p:nvSpPr>
        <p:spPr/>
        <p:txBody>
          <a:bodyPr/>
          <a:lstStyle/>
          <a:p>
            <a:r>
              <a:rPr lang="en-US" b="1" i="0" u="none" strike="noStrike" kern="1600" baseline="0" dirty="0"/>
              <a:t>Reproductive</a:t>
            </a:r>
            <a:r>
              <a:rPr lang="en-US" b="1" i="0" u="none" strike="noStrike" kern="1600" dirty="0"/>
              <a:t> System</a:t>
            </a:r>
            <a:endParaRPr lang="en-US" b="1" i="0" u="none" strike="noStrike" kern="1600" baseline="0" dirty="0"/>
          </a:p>
        </p:txBody>
      </p:sp>
      <p:sp>
        <p:nvSpPr>
          <p:cNvPr id="3" name="Text Placeholder 2">
            <a:extLst>
              <a:ext uri="{FF2B5EF4-FFF2-40B4-BE49-F238E27FC236}">
                <a16:creationId xmlns:a16="http://schemas.microsoft.com/office/drawing/2014/main" xmlns="" id="{5FE2276D-1974-4BB5-967B-61BE0134675B}"/>
              </a:ext>
            </a:extLst>
          </p:cNvPr>
          <p:cNvSpPr>
            <a:spLocks noGrp="1"/>
          </p:cNvSpPr>
          <p:nvPr>
            <p:ph type="body" idx="1"/>
          </p:nvPr>
        </p:nvSpPr>
        <p:spPr>
          <a:xfrm>
            <a:off x="878205" y="1599099"/>
            <a:ext cx="10435590" cy="4905793"/>
          </a:xfrm>
        </p:spPr>
        <p:txBody>
          <a:bodyPr/>
          <a:lstStyle/>
          <a:p>
            <a:pPr marR="0" lvl="0" rtl="0">
              <a:spcBef>
                <a:spcPts val="600"/>
              </a:spcBef>
              <a:spcAft>
                <a:spcPts val="600"/>
              </a:spcAft>
            </a:pPr>
            <a:r>
              <a:rPr lang="en-US" u="none" strike="noStrike" baseline="0" dirty="0"/>
              <a:t>In both men and women, the </a:t>
            </a:r>
            <a:r>
              <a:rPr lang="en-US" u="dbl" strike="noStrike" dirty="0">
                <a:solidFill>
                  <a:srgbClr val="C00000"/>
                </a:solidFill>
              </a:rPr>
              <a:t>reproductive system</a:t>
            </a:r>
            <a:r>
              <a:rPr lang="en-US" strike="noStrike" dirty="0">
                <a:solidFill>
                  <a:srgbClr val="C00000"/>
                </a:solidFill>
              </a:rPr>
              <a:t> </a:t>
            </a:r>
            <a:r>
              <a:rPr lang="en-US" u="none" strike="noStrike" baseline="0" dirty="0"/>
              <a:t>includes the organs for sexual reproduction. </a:t>
            </a:r>
          </a:p>
          <a:p>
            <a:pPr lvl="1">
              <a:spcBef>
                <a:spcPts val="600"/>
              </a:spcBef>
              <a:spcAft>
                <a:spcPts val="600"/>
              </a:spcAft>
            </a:pPr>
            <a:r>
              <a:rPr lang="en-US" sz="2200" u="none" strike="noStrike" baseline="0" dirty="0"/>
              <a:t>Puberty usually begins between the ages of 10 and 14 years. </a:t>
            </a:r>
            <a:endParaRPr lang="en-US" sz="2200" dirty="0"/>
          </a:p>
          <a:p>
            <a:pPr lvl="2">
              <a:spcBef>
                <a:spcPts val="600"/>
              </a:spcBef>
              <a:spcAft>
                <a:spcPts val="600"/>
              </a:spcAft>
            </a:pPr>
            <a:r>
              <a:rPr lang="en-US" sz="2000" dirty="0"/>
              <a:t>C</a:t>
            </a:r>
            <a:r>
              <a:rPr lang="en-US" sz="2000" u="none" strike="noStrike" baseline="0" dirty="0"/>
              <a:t>ontrolled by hormones secreted by the pituitary gland</a:t>
            </a:r>
          </a:p>
          <a:p>
            <a:pPr lvl="1">
              <a:spcBef>
                <a:spcPts val="600"/>
              </a:spcBef>
              <a:spcAft>
                <a:spcPts val="600"/>
              </a:spcAft>
            </a:pPr>
            <a:r>
              <a:rPr lang="en-US" sz="2200" u="none" strike="noStrike" baseline="0" dirty="0"/>
              <a:t>Hormones secreted by the pineal gland influence the secretion of male or female sex hormones.</a:t>
            </a:r>
          </a:p>
          <a:p>
            <a:pPr lvl="2">
              <a:spcBef>
                <a:spcPts val="600"/>
              </a:spcBef>
              <a:spcAft>
                <a:spcPts val="600"/>
              </a:spcAft>
            </a:pPr>
            <a:r>
              <a:rPr lang="en-US" sz="2000" dirty="0"/>
              <a:t>L</a:t>
            </a:r>
            <a:r>
              <a:rPr lang="en-US" sz="2000" u="none" strike="noStrike" baseline="0" dirty="0"/>
              <a:t>eads to the maturation of reproductive organs </a:t>
            </a:r>
          </a:p>
          <a:p>
            <a:pPr lvl="2">
              <a:spcBef>
                <a:spcPts val="600"/>
              </a:spcBef>
              <a:spcAft>
                <a:spcPts val="600"/>
              </a:spcAft>
            </a:pPr>
            <a:r>
              <a:rPr lang="en-US" sz="2000" dirty="0"/>
              <a:t>C</a:t>
            </a:r>
            <a:r>
              <a:rPr lang="en-US" sz="2000" u="none" strike="noStrike" baseline="0" dirty="0"/>
              <a:t>ontrol what are called secondary sex characteristics</a:t>
            </a:r>
          </a:p>
          <a:p>
            <a:pPr lvl="3">
              <a:spcBef>
                <a:spcPts val="600"/>
              </a:spcBef>
              <a:spcAft>
                <a:spcPts val="600"/>
              </a:spcAft>
            </a:pPr>
            <a:r>
              <a:rPr lang="en-US" sz="2000" u="none" strike="noStrike" baseline="0" dirty="0"/>
              <a:t>Facial hair in males</a:t>
            </a:r>
          </a:p>
          <a:p>
            <a:pPr lvl="3">
              <a:spcBef>
                <a:spcPts val="600"/>
              </a:spcBef>
              <a:spcAft>
                <a:spcPts val="600"/>
              </a:spcAft>
            </a:pPr>
            <a:r>
              <a:rPr lang="en-US" sz="2000" u="none" strike="noStrike" baseline="0" dirty="0"/>
              <a:t>Breast development in females </a:t>
            </a:r>
          </a:p>
          <a:p>
            <a:pPr lvl="3">
              <a:spcBef>
                <a:spcPts val="600"/>
              </a:spcBef>
              <a:spcAft>
                <a:spcPts val="600"/>
              </a:spcAft>
            </a:pPr>
            <a:r>
              <a:rPr lang="en-US" sz="2000" u="none" strike="noStrike" baseline="0" dirty="0"/>
              <a:t>Pubic hair in both sexes</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52559" y="531557"/>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401494518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0C497B-392C-4D5A-9D1A-086D5FB4952C}"/>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Reproductive System: Male</a:t>
            </a:r>
          </a:p>
        </p:txBody>
      </p:sp>
      <p:sp>
        <p:nvSpPr>
          <p:cNvPr id="3" name="Text Placeholder 2">
            <a:extLst>
              <a:ext uri="{FF2B5EF4-FFF2-40B4-BE49-F238E27FC236}">
                <a16:creationId xmlns:a16="http://schemas.microsoft.com/office/drawing/2014/main" xmlns="" id="{7FD0735D-8C8E-414C-8F92-3C1BB7BAD8BC}"/>
              </a:ext>
            </a:extLst>
          </p:cNvPr>
          <p:cNvSpPr>
            <a:spLocks noGrp="1"/>
          </p:cNvSpPr>
          <p:nvPr>
            <p:ph sz="half" idx="1"/>
          </p:nvPr>
        </p:nvSpPr>
        <p:spPr>
          <a:xfrm>
            <a:off x="676275" y="2257425"/>
            <a:ext cx="4855464" cy="4322535"/>
          </a:xfrm>
        </p:spPr>
        <p:txBody>
          <a:bodyPr>
            <a:noAutofit/>
          </a:bodyPr>
          <a:lstStyle/>
          <a:p>
            <a:pPr>
              <a:lnSpc>
                <a:spcPct val="90000"/>
              </a:lnSpc>
              <a:spcBef>
                <a:spcPts val="600"/>
              </a:spcBef>
              <a:spcAft>
                <a:spcPts val="600"/>
              </a:spcAft>
            </a:pPr>
            <a:r>
              <a:rPr lang="en-US" u="none" strike="noStrike" baseline="0" dirty="0"/>
              <a:t>Many of the male reproductive structures are located outside of the pelvic cavity.</a:t>
            </a:r>
          </a:p>
          <a:p>
            <a:pPr lvl="1">
              <a:lnSpc>
                <a:spcPct val="90000"/>
              </a:lnSpc>
              <a:spcBef>
                <a:spcPts val="600"/>
              </a:spcBef>
              <a:spcAft>
                <a:spcPts val="600"/>
              </a:spcAft>
            </a:pPr>
            <a:r>
              <a:rPr lang="en-US" dirty="0"/>
              <a:t>M</a:t>
            </a:r>
            <a:r>
              <a:rPr lang="en-US" u="none" strike="noStrike" baseline="0" dirty="0"/>
              <a:t>ore vulnerable to injury</a:t>
            </a:r>
          </a:p>
          <a:p>
            <a:pPr>
              <a:lnSpc>
                <a:spcPct val="90000"/>
              </a:lnSpc>
              <a:spcBef>
                <a:spcPts val="600"/>
              </a:spcBef>
              <a:spcAft>
                <a:spcPts val="600"/>
              </a:spcAft>
            </a:pPr>
            <a:r>
              <a:rPr lang="en-US" dirty="0"/>
              <a:t>T</a:t>
            </a:r>
            <a:r>
              <a:rPr lang="en-US" u="none" strike="noStrike" baseline="0" dirty="0"/>
              <a:t>wo testes hang from the underside of the penis in a sac-like structure called the scrotum.</a:t>
            </a:r>
          </a:p>
        </p:txBody>
      </p:sp>
      <p:pic>
        <p:nvPicPr>
          <p:cNvPr id="27650" name="Picture 2" descr="The front and side view of the male reproductive system show labels as follows. Ureter: it is a tube that carries urine from the kidney to the urinary bladder. Urinary bladder: it is a muscular sac in the pelvic cavity and behind the pubic bone. Vasa deferentia: it is a long, muscular tube that travels from the epididymis into the pelvic cavity, to just behind the bladder. Prostate gland: it is a walnut-sized gland located between the bladder and the penis. Urethra: it connects the urinary bladder to the penis. Epididymis: it is a narrow, tightly-coiled tube connecting rear of the testicles to the deferent duct. Testis: it is an oval-shaped organ located in the scrotum. Scrotum: it is a part of the external male genitalia located behind and underneath the penis. Penis: it is located above the scrotum. Glans penis: it is the rounded head of the penis. Pubic bone: it is located in front of the pelvic girdle. " title="Illustration of the male reproductive system is shown."/>
          <p:cNvPicPr>
            <a:picLocks noChangeAspect="1" noChangeArrowheads="1"/>
          </p:cNvPicPr>
          <p:nvPr/>
        </p:nvPicPr>
        <p:blipFill>
          <a:blip r:embed="rId2" cstate="print"/>
          <a:srcRect/>
          <a:stretch>
            <a:fillRect/>
          </a:stretch>
        </p:blipFill>
        <p:spPr bwMode="auto">
          <a:xfrm>
            <a:off x="5964026" y="1973942"/>
            <a:ext cx="5738479" cy="3448958"/>
          </a:xfrm>
          <a:prstGeom prst="rect">
            <a:avLst/>
          </a:prstGeom>
          <a:noFill/>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8" name="Rectangle 7"/>
          <p:cNvSpPr/>
          <p:nvPr/>
        </p:nvSpPr>
        <p:spPr>
          <a:xfrm>
            <a:off x="10752559" y="531557"/>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309094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0C497B-392C-4D5A-9D1A-086D5FB4952C}"/>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Reproductive System: Male</a:t>
            </a:r>
          </a:p>
        </p:txBody>
      </p:sp>
      <p:sp>
        <p:nvSpPr>
          <p:cNvPr id="3" name="Text Placeholder 2">
            <a:extLst>
              <a:ext uri="{FF2B5EF4-FFF2-40B4-BE49-F238E27FC236}">
                <a16:creationId xmlns:a16="http://schemas.microsoft.com/office/drawing/2014/main" xmlns="" id="{7FD0735D-8C8E-414C-8F92-3C1BB7BAD8BC}"/>
              </a:ext>
            </a:extLst>
          </p:cNvPr>
          <p:cNvSpPr>
            <a:spLocks noGrp="1"/>
          </p:cNvSpPr>
          <p:nvPr>
            <p:ph sz="half" idx="1"/>
          </p:nvPr>
        </p:nvSpPr>
        <p:spPr>
          <a:xfrm>
            <a:off x="704850" y="2158233"/>
            <a:ext cx="4855464" cy="4497927"/>
          </a:xfrm>
        </p:spPr>
        <p:txBody>
          <a:bodyPr>
            <a:noAutofit/>
          </a:bodyPr>
          <a:lstStyle/>
          <a:p>
            <a:pPr>
              <a:lnSpc>
                <a:spcPct val="90000"/>
              </a:lnSpc>
              <a:spcBef>
                <a:spcPts val="600"/>
              </a:spcBef>
              <a:spcAft>
                <a:spcPts val="600"/>
              </a:spcAft>
            </a:pPr>
            <a:r>
              <a:rPr lang="en-US" u="none" strike="noStrike" baseline="0" dirty="0"/>
              <a:t>Inside the pelvic cavity are the prostate gland and the seminal vesicles. </a:t>
            </a:r>
          </a:p>
          <a:p>
            <a:pPr>
              <a:lnSpc>
                <a:spcPct val="90000"/>
              </a:lnSpc>
              <a:spcBef>
                <a:spcPts val="600"/>
              </a:spcBef>
              <a:spcAft>
                <a:spcPts val="600"/>
              </a:spcAft>
            </a:pPr>
            <a:r>
              <a:rPr lang="en-US" dirty="0"/>
              <a:t>U</a:t>
            </a:r>
            <a:r>
              <a:rPr lang="en-US" u="none" strike="noStrike" baseline="0" dirty="0"/>
              <a:t>rethra extends from the bladder to the tip of the penis. </a:t>
            </a:r>
          </a:p>
          <a:p>
            <a:pPr>
              <a:lnSpc>
                <a:spcPct val="90000"/>
              </a:lnSpc>
              <a:spcBef>
                <a:spcPts val="600"/>
              </a:spcBef>
              <a:spcAft>
                <a:spcPts val="600"/>
              </a:spcAft>
            </a:pPr>
            <a:r>
              <a:rPr lang="en-US" dirty="0"/>
              <a:t>P</a:t>
            </a:r>
            <a:r>
              <a:rPr lang="en-US" u="none" strike="noStrike" baseline="0" dirty="0"/>
              <a:t>enis, the prominent external phallus, is the terminal part of both the urinary and the reproductive systems in males.</a:t>
            </a:r>
          </a:p>
        </p:txBody>
      </p:sp>
      <p:pic>
        <p:nvPicPr>
          <p:cNvPr id="27650" name="Picture 2" descr="The front and side view of the male reproductive system show labels as follows. Ureter: it is a tube that carries urine from the kidney to the urinary bladder. Urinary bladder: it is a muscular sac in the pelvic cavity and behind the pubic bone. Vasa deferentia: it is a long, muscular tube that travels from the epididymis into the pelvic cavity, to just behind the bladder. Prostate gland: it is a walnut-sized gland located between the bladder and the penis. Urethra: it connects the urinary bladder to the penis. Epididymis: it is a narrow, tightly-coiled tube connecting rear of the testicles to the deferent duct. Testis: it is an oval-shaped organ located in the scrotum. Scrotum: it is a part of the external male genitalia located behind and underneath the penis. Penis: it is located above the scrotum. Glans penis: it is the rounded head of the penis. Pubic bone: it is located in front of the pelvic girdle. " title="Illustration of the male reproductive system is shown."/>
          <p:cNvPicPr>
            <a:picLocks noChangeAspect="1" noChangeArrowheads="1"/>
          </p:cNvPicPr>
          <p:nvPr/>
        </p:nvPicPr>
        <p:blipFill>
          <a:blip r:embed="rId2" cstate="print"/>
          <a:srcRect/>
          <a:stretch>
            <a:fillRect/>
          </a:stretch>
        </p:blipFill>
        <p:spPr bwMode="auto">
          <a:xfrm>
            <a:off x="5964026" y="1973942"/>
            <a:ext cx="5738479" cy="3448958"/>
          </a:xfrm>
          <a:prstGeom prst="rect">
            <a:avLst/>
          </a:prstGeom>
          <a:noFill/>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8" name="Rectangle 7"/>
          <p:cNvSpPr/>
          <p:nvPr/>
        </p:nvSpPr>
        <p:spPr>
          <a:xfrm>
            <a:off x="10752559" y="531557"/>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142479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3EC7D3-A8BC-4E7D-9E02-97AF5FD56CEE}"/>
              </a:ext>
            </a:extLst>
          </p:cNvPr>
          <p:cNvSpPr>
            <a:spLocks noGrp="1"/>
          </p:cNvSpPr>
          <p:nvPr>
            <p:ph type="title"/>
          </p:nvPr>
        </p:nvSpPr>
        <p:spPr/>
        <p:txBody>
          <a:bodyPr/>
          <a:lstStyle/>
          <a:p>
            <a:r>
              <a:rPr lang="en-US" b="1" i="0" u="none" strike="noStrike" kern="1600" baseline="0" dirty="0"/>
              <a:t>Reproductive</a:t>
            </a:r>
            <a:r>
              <a:rPr lang="en-US" b="1" i="0" u="none" strike="noStrike" kern="1600" dirty="0"/>
              <a:t> System: Male</a:t>
            </a:r>
            <a:endParaRPr lang="en-US" b="1" i="0" u="none" strike="noStrike" kern="1600" baseline="0" dirty="0"/>
          </a:p>
        </p:txBody>
      </p:sp>
      <p:sp>
        <p:nvSpPr>
          <p:cNvPr id="3" name="Text Placeholder 2">
            <a:extLst>
              <a:ext uri="{FF2B5EF4-FFF2-40B4-BE49-F238E27FC236}">
                <a16:creationId xmlns:a16="http://schemas.microsoft.com/office/drawing/2014/main" xmlns="" id="{D85E196B-EFEA-4E22-95E6-C1B47331213A}"/>
              </a:ext>
            </a:extLst>
          </p:cNvPr>
          <p:cNvSpPr>
            <a:spLocks noGrp="1"/>
          </p:cNvSpPr>
          <p:nvPr>
            <p:ph type="body" idx="1"/>
          </p:nvPr>
        </p:nvSpPr>
        <p:spPr>
          <a:xfrm>
            <a:off x="551542" y="1666676"/>
            <a:ext cx="10914743" cy="4632524"/>
          </a:xfrm>
        </p:spPr>
        <p:txBody>
          <a:bodyPr/>
          <a:lstStyle/>
          <a:p>
            <a:r>
              <a:rPr lang="en-US" u="none" strike="noStrike" baseline="0" dirty="0"/>
              <a:t>The testes produce sperm and testosterone, the primary male sex hormone</a:t>
            </a:r>
            <a:r>
              <a:rPr lang="en-US" dirty="0"/>
              <a:t>. </a:t>
            </a:r>
          </a:p>
          <a:p>
            <a:pPr lvl="1"/>
            <a:r>
              <a:rPr lang="en-US" dirty="0"/>
              <a:t>Sperm are small structures with a whip-like tail and a head that contains the genetic material needed to fertilize a woman’s egg.</a:t>
            </a:r>
          </a:p>
          <a:p>
            <a:pPr lvl="1"/>
            <a:r>
              <a:rPr lang="en-US" dirty="0"/>
              <a:t>Sperm contributes half the genetic material to offspring.</a:t>
            </a:r>
            <a:endParaRPr lang="en-US" u="none" strike="noStrike" baseline="0" dirty="0"/>
          </a:p>
          <a:p>
            <a:pPr>
              <a:spcBef>
                <a:spcPts val="600"/>
              </a:spcBef>
              <a:spcAft>
                <a:spcPts val="600"/>
              </a:spcAft>
            </a:pPr>
            <a:r>
              <a:rPr lang="en-US" u="none" strike="noStrike" baseline="0" dirty="0"/>
              <a:t>The prostate and seminal vesicles make and store the seminal fluid, the liquid part of the man’s ejaculate. </a:t>
            </a:r>
          </a:p>
          <a:p>
            <a:pPr lvl="1">
              <a:spcBef>
                <a:spcPts val="600"/>
              </a:spcBef>
              <a:spcAft>
                <a:spcPts val="600"/>
              </a:spcAft>
            </a:pPr>
            <a:r>
              <a:rPr lang="en-US" u="none" strike="noStrike" baseline="0" dirty="0"/>
              <a:t>Sperm made in the testes combine with the seminal fluid to form semen, which is ejaculated during intercourse.</a:t>
            </a:r>
          </a:p>
          <a:p>
            <a:pPr>
              <a:spcBef>
                <a:spcPts val="600"/>
              </a:spcBef>
              <a:spcAft>
                <a:spcPts val="600"/>
              </a:spcAft>
            </a:pPr>
            <a:r>
              <a:rPr lang="en-US" u="none" strike="noStrike" baseline="0" dirty="0"/>
              <a:t>Most of the male’s urethra is part of the urinary system and transports urine from the bladder.</a:t>
            </a:r>
          </a:p>
          <a:p>
            <a:pPr lvl="1">
              <a:spcBef>
                <a:spcPts val="600"/>
              </a:spcBef>
              <a:spcAft>
                <a:spcPts val="600"/>
              </a:spcAft>
            </a:pPr>
            <a:r>
              <a:rPr lang="en-US" u="none" strike="noStrike" baseline="0" dirty="0"/>
              <a:t>Last part of the urethra also is part of the reproductive system.</a:t>
            </a:r>
          </a:p>
        </p:txBody>
      </p:sp>
    </p:spTree>
    <p:extLst>
      <p:ext uri="{BB962C8B-B14F-4D97-AF65-F5344CB8AC3E}">
        <p14:creationId xmlns:p14="http://schemas.microsoft.com/office/powerpoint/2010/main" val="377930848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640F1D-F720-4AB2-92F2-2635C58D0FD4}"/>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Reproductive</a:t>
            </a:r>
            <a:r>
              <a:rPr lang="en-US" b="1" i="0" u="none" strike="noStrike" kern="1600" dirty="0"/>
              <a:t> System: Female</a:t>
            </a:r>
            <a:endParaRPr lang="en-US" b="1" i="0" u="none" strike="noStrike" kern="1600" baseline="0" dirty="0"/>
          </a:p>
        </p:txBody>
      </p:sp>
      <p:sp>
        <p:nvSpPr>
          <p:cNvPr id="3" name="Text Placeholder 2">
            <a:extLst>
              <a:ext uri="{FF2B5EF4-FFF2-40B4-BE49-F238E27FC236}">
                <a16:creationId xmlns:a16="http://schemas.microsoft.com/office/drawing/2014/main" xmlns="" id="{C94A4323-176B-4A8F-AAF3-AF5C43CC5656}"/>
              </a:ext>
            </a:extLst>
          </p:cNvPr>
          <p:cNvSpPr>
            <a:spLocks noGrp="1"/>
          </p:cNvSpPr>
          <p:nvPr>
            <p:ph sz="half" idx="1"/>
          </p:nvPr>
        </p:nvSpPr>
        <p:spPr>
          <a:xfrm>
            <a:off x="609600" y="1857374"/>
            <a:ext cx="5160264" cy="4333113"/>
          </a:xfrm>
        </p:spPr>
        <p:txBody>
          <a:bodyPr>
            <a:normAutofit/>
          </a:bodyPr>
          <a:lstStyle/>
          <a:p>
            <a:pPr marR="0" lvl="0" rtl="0">
              <a:lnSpc>
                <a:spcPct val="90000"/>
              </a:lnSpc>
              <a:spcBef>
                <a:spcPts val="600"/>
              </a:spcBef>
              <a:spcAft>
                <a:spcPts val="600"/>
              </a:spcAft>
            </a:pPr>
            <a:r>
              <a:rPr lang="en-US" sz="2400" u="none" strike="noStrike" baseline="0" dirty="0"/>
              <a:t>The female reproductive system consists of:</a:t>
            </a:r>
          </a:p>
          <a:p>
            <a:pPr lvl="1">
              <a:lnSpc>
                <a:spcPct val="90000"/>
              </a:lnSpc>
              <a:spcBef>
                <a:spcPts val="600"/>
              </a:spcBef>
              <a:spcAft>
                <a:spcPts val="600"/>
              </a:spcAft>
            </a:pPr>
            <a:r>
              <a:rPr lang="en-US" u="none" strike="noStrike" baseline="0" dirty="0"/>
              <a:t>The ovaries</a:t>
            </a:r>
          </a:p>
          <a:p>
            <a:pPr lvl="1">
              <a:lnSpc>
                <a:spcPct val="90000"/>
              </a:lnSpc>
              <a:spcBef>
                <a:spcPts val="600"/>
              </a:spcBef>
              <a:spcAft>
                <a:spcPts val="600"/>
              </a:spcAft>
            </a:pPr>
            <a:r>
              <a:rPr lang="en-US" u="none" strike="noStrike" baseline="0" dirty="0"/>
              <a:t>Fallopian tubes</a:t>
            </a:r>
          </a:p>
          <a:p>
            <a:pPr lvl="1">
              <a:lnSpc>
                <a:spcPct val="90000"/>
              </a:lnSpc>
              <a:spcBef>
                <a:spcPts val="600"/>
              </a:spcBef>
              <a:spcAft>
                <a:spcPts val="600"/>
              </a:spcAft>
            </a:pPr>
            <a:r>
              <a:rPr lang="en-US" u="none" strike="noStrike" baseline="0" dirty="0"/>
              <a:t>Uterus</a:t>
            </a:r>
          </a:p>
          <a:p>
            <a:pPr lvl="1">
              <a:lnSpc>
                <a:spcPct val="90000"/>
              </a:lnSpc>
              <a:spcBef>
                <a:spcPts val="600"/>
              </a:spcBef>
              <a:spcAft>
                <a:spcPts val="600"/>
              </a:spcAft>
            </a:pPr>
            <a:r>
              <a:rPr lang="en-US" u="none" strike="noStrike" baseline="0" dirty="0"/>
              <a:t>Cervix </a:t>
            </a:r>
          </a:p>
          <a:p>
            <a:pPr lvl="1">
              <a:lnSpc>
                <a:spcPct val="90000"/>
              </a:lnSpc>
              <a:spcBef>
                <a:spcPts val="600"/>
              </a:spcBef>
              <a:spcAft>
                <a:spcPts val="600"/>
              </a:spcAft>
            </a:pPr>
            <a:r>
              <a:rPr lang="en-US" dirty="0"/>
              <a:t>V</a:t>
            </a:r>
            <a:r>
              <a:rPr lang="en-US" u="none" strike="noStrike" baseline="0" dirty="0"/>
              <a:t>agina </a:t>
            </a:r>
          </a:p>
          <a:p>
            <a:pPr>
              <a:lnSpc>
                <a:spcPct val="90000"/>
              </a:lnSpc>
              <a:spcBef>
                <a:spcPts val="600"/>
              </a:spcBef>
              <a:spcAft>
                <a:spcPts val="600"/>
              </a:spcAft>
            </a:pPr>
            <a:r>
              <a:rPr lang="en-US" sz="2400" dirty="0"/>
              <a:t>I</a:t>
            </a:r>
            <a:r>
              <a:rPr lang="en-US" sz="2400" u="none" strike="noStrike" baseline="0" dirty="0"/>
              <a:t>t is protected by the pelvic bones.</a:t>
            </a:r>
          </a:p>
        </p:txBody>
      </p:sp>
      <p:pic>
        <p:nvPicPr>
          <p:cNvPr id="28674" name="Picture 2" descr="The front and side view of the female reproductive system show labels as follows: Ovary: it is located beside the uterus on each side of the lower abdomen. Uterine (fallopian) tubes: it is a pair of long, narrow ducts located in the female abdominal cavity that transport male sperm cells to the egg. Uterus: it is located within the pelvic region and almost overlying the bladder. Cervix: it is the lower part of the uterus. Vagina: it is located in front of the rectum and behind the bladder." title="Illustration of the female reproductive system is shown."/>
          <p:cNvPicPr>
            <a:picLocks noChangeAspect="1" noChangeArrowheads="1"/>
          </p:cNvPicPr>
          <p:nvPr/>
        </p:nvPicPr>
        <p:blipFill>
          <a:blip r:embed="rId2" cstate="print"/>
          <a:srcRect/>
          <a:stretch>
            <a:fillRect/>
          </a:stretch>
        </p:blipFill>
        <p:spPr bwMode="auto">
          <a:xfrm>
            <a:off x="5979885" y="2302247"/>
            <a:ext cx="5793377" cy="2511415"/>
          </a:xfrm>
          <a:prstGeom prst="rect">
            <a:avLst/>
          </a:prstGeom>
          <a:noFill/>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52559" y="531557"/>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240212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640F1D-F720-4AB2-92F2-2635C58D0FD4}"/>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Reproductive</a:t>
            </a:r>
            <a:r>
              <a:rPr lang="en-US" b="1" i="0" u="none" strike="noStrike" kern="1600" dirty="0"/>
              <a:t> System: Female</a:t>
            </a:r>
            <a:endParaRPr lang="en-US" b="1" i="0" u="none" strike="noStrike" kern="1600" baseline="0" dirty="0"/>
          </a:p>
        </p:txBody>
      </p:sp>
      <p:sp>
        <p:nvSpPr>
          <p:cNvPr id="3" name="Text Placeholder 2">
            <a:extLst>
              <a:ext uri="{FF2B5EF4-FFF2-40B4-BE49-F238E27FC236}">
                <a16:creationId xmlns:a16="http://schemas.microsoft.com/office/drawing/2014/main" xmlns="" id="{C94A4323-176B-4A8F-AAF3-AF5C43CC5656}"/>
              </a:ext>
            </a:extLst>
          </p:cNvPr>
          <p:cNvSpPr>
            <a:spLocks noGrp="1"/>
          </p:cNvSpPr>
          <p:nvPr>
            <p:ph sz="half" idx="1"/>
          </p:nvPr>
        </p:nvSpPr>
        <p:spPr>
          <a:xfrm>
            <a:off x="571500" y="1946055"/>
            <a:ext cx="5160264" cy="4330157"/>
          </a:xfrm>
        </p:spPr>
        <p:txBody>
          <a:bodyPr>
            <a:normAutofit/>
          </a:bodyPr>
          <a:lstStyle/>
          <a:p>
            <a:pPr>
              <a:lnSpc>
                <a:spcPct val="90000"/>
              </a:lnSpc>
              <a:spcBef>
                <a:spcPts val="600"/>
              </a:spcBef>
              <a:spcAft>
                <a:spcPts val="600"/>
              </a:spcAft>
            </a:pPr>
            <a:r>
              <a:rPr lang="en-US" sz="2400" dirty="0"/>
              <a:t>E</a:t>
            </a:r>
            <a:r>
              <a:rPr lang="en-US" sz="2400" u="none" strike="noStrike" baseline="0" dirty="0"/>
              <a:t>xternal structures consist of:</a:t>
            </a:r>
          </a:p>
          <a:p>
            <a:pPr lvl="1">
              <a:lnSpc>
                <a:spcPct val="90000"/>
              </a:lnSpc>
              <a:spcBef>
                <a:spcPts val="600"/>
              </a:spcBef>
              <a:spcAft>
                <a:spcPts val="600"/>
              </a:spcAft>
            </a:pPr>
            <a:r>
              <a:rPr lang="en-US" sz="2200" dirty="0"/>
              <a:t>Labia, </a:t>
            </a:r>
            <a:r>
              <a:rPr lang="en-US" sz="2200" u="none" strike="noStrike" baseline="0" dirty="0"/>
              <a:t>two vertical lips </a:t>
            </a:r>
            <a:endParaRPr lang="en-US" sz="2200" dirty="0"/>
          </a:p>
          <a:p>
            <a:pPr lvl="1">
              <a:lnSpc>
                <a:spcPct val="90000"/>
              </a:lnSpc>
              <a:spcBef>
                <a:spcPts val="600"/>
              </a:spcBef>
              <a:spcAft>
                <a:spcPts val="600"/>
              </a:spcAft>
            </a:pPr>
            <a:r>
              <a:rPr lang="en-US" sz="2200" u="none" strike="noStrike" baseline="0" dirty="0"/>
              <a:t>Vulva </a:t>
            </a:r>
          </a:p>
          <a:p>
            <a:pPr lvl="1">
              <a:lnSpc>
                <a:spcPct val="90000"/>
              </a:lnSpc>
              <a:spcBef>
                <a:spcPts val="600"/>
              </a:spcBef>
              <a:spcAft>
                <a:spcPts val="600"/>
              </a:spcAft>
            </a:pPr>
            <a:r>
              <a:rPr lang="en-US" sz="2200" u="none" strike="noStrike" baseline="0" dirty="0"/>
              <a:t>Clitoris</a:t>
            </a:r>
          </a:p>
          <a:p>
            <a:pPr>
              <a:lnSpc>
                <a:spcPct val="90000"/>
              </a:lnSpc>
              <a:spcBef>
                <a:spcPts val="600"/>
              </a:spcBef>
              <a:spcAft>
                <a:spcPts val="600"/>
              </a:spcAft>
            </a:pPr>
            <a:r>
              <a:rPr lang="en-US" sz="2400" dirty="0"/>
              <a:t>B</a:t>
            </a:r>
            <a:r>
              <a:rPr lang="en-US" sz="2400" u="none" strike="noStrike" baseline="0" dirty="0"/>
              <a:t>reasts, or mammary glands, of a woman are sometimes included in this system. </a:t>
            </a:r>
          </a:p>
          <a:p>
            <a:pPr lvl="1">
              <a:lnSpc>
                <a:spcPct val="90000"/>
              </a:lnSpc>
              <a:spcBef>
                <a:spcPts val="600"/>
              </a:spcBef>
              <a:spcAft>
                <a:spcPts val="600"/>
              </a:spcAft>
            </a:pPr>
            <a:r>
              <a:rPr lang="en-US" sz="2200" dirty="0"/>
              <a:t>P</a:t>
            </a:r>
            <a:r>
              <a:rPr lang="en-US" sz="2200" u="none" strike="noStrike" baseline="0" dirty="0"/>
              <a:t>roduce milk for the newborn</a:t>
            </a:r>
          </a:p>
        </p:txBody>
      </p:sp>
      <p:pic>
        <p:nvPicPr>
          <p:cNvPr id="28674" name="Picture 2" descr="The front and side view of the female reproductive system show labels as follows: Ovary: it is located beside the uterus on each side of the lower abdomen. Uterine (fallopian) tubes: it is a pair of long, narrow ducts located in the female abdominal cavity that transport male sperm cells to the egg. Uterus: it is located within the pelvic region and almost overlying the bladder. Cervix: it is the lower part of the uterus. Vagina: it is located in front of the rectum and behind the bladder." title="Illustration of the female reproductive system is shown."/>
          <p:cNvPicPr>
            <a:picLocks noChangeAspect="1" noChangeArrowheads="1"/>
          </p:cNvPicPr>
          <p:nvPr/>
        </p:nvPicPr>
        <p:blipFill>
          <a:blip r:embed="rId2" cstate="print"/>
          <a:srcRect/>
          <a:stretch>
            <a:fillRect/>
          </a:stretch>
        </p:blipFill>
        <p:spPr bwMode="auto">
          <a:xfrm>
            <a:off x="5979885" y="2302247"/>
            <a:ext cx="5793377" cy="2511415"/>
          </a:xfrm>
          <a:prstGeom prst="rect">
            <a:avLst/>
          </a:prstGeom>
          <a:noFill/>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52559" y="531557"/>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74523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75634F-072E-4EAB-8E56-246B245695D1}"/>
              </a:ext>
            </a:extLst>
          </p:cNvPr>
          <p:cNvSpPr>
            <a:spLocks noGrp="1"/>
          </p:cNvSpPr>
          <p:nvPr>
            <p:ph type="title"/>
          </p:nvPr>
        </p:nvSpPr>
        <p:spPr/>
        <p:txBody>
          <a:bodyPr/>
          <a:lstStyle/>
          <a:p>
            <a:r>
              <a:rPr lang="en-US" b="1" i="0" u="none" strike="noStrike" kern="1600" baseline="0" dirty="0"/>
              <a:t>Reproductive</a:t>
            </a:r>
            <a:r>
              <a:rPr lang="en-US" b="1" i="0" u="none" strike="noStrike" kern="1600" dirty="0"/>
              <a:t> System: Female</a:t>
            </a:r>
            <a:endParaRPr lang="en-US" b="1" i="0" u="none" strike="noStrike" kern="1600" baseline="0" dirty="0"/>
          </a:p>
        </p:txBody>
      </p:sp>
      <p:sp>
        <p:nvSpPr>
          <p:cNvPr id="3" name="Text Placeholder 2">
            <a:extLst>
              <a:ext uri="{FF2B5EF4-FFF2-40B4-BE49-F238E27FC236}">
                <a16:creationId xmlns:a16="http://schemas.microsoft.com/office/drawing/2014/main" xmlns="" id="{7D531A8C-DF12-4054-98AA-8F57E4629193}"/>
              </a:ext>
            </a:extLst>
          </p:cNvPr>
          <p:cNvSpPr>
            <a:spLocks noGrp="1"/>
          </p:cNvSpPr>
          <p:nvPr>
            <p:ph type="body" idx="1"/>
          </p:nvPr>
        </p:nvSpPr>
        <p:spPr>
          <a:xfrm>
            <a:off x="798785" y="1857375"/>
            <a:ext cx="10754585" cy="4790168"/>
          </a:xfrm>
        </p:spPr>
        <p:txBody>
          <a:bodyPr/>
          <a:lstStyle/>
          <a:p>
            <a:pPr>
              <a:spcBef>
                <a:spcPts val="600"/>
              </a:spcBef>
              <a:spcAft>
                <a:spcPts val="600"/>
              </a:spcAft>
            </a:pPr>
            <a:r>
              <a:rPr lang="en-US" sz="2400" dirty="0"/>
              <a:t>Endocrine glands in the body (hypothalamus and pituitary glands) release hormones that control and coordinate the development and functioning of the female reproductive system.</a:t>
            </a:r>
          </a:p>
          <a:p>
            <a:pPr>
              <a:spcBef>
                <a:spcPts val="600"/>
              </a:spcBef>
              <a:spcAft>
                <a:spcPts val="600"/>
              </a:spcAft>
            </a:pPr>
            <a:r>
              <a:rPr lang="en-US" dirty="0"/>
              <a:t>“Child-bearing age” </a:t>
            </a:r>
          </a:p>
          <a:p>
            <a:pPr lvl="1">
              <a:spcBef>
                <a:spcPts val="600"/>
              </a:spcBef>
              <a:spcAft>
                <a:spcPts val="600"/>
              </a:spcAft>
            </a:pPr>
            <a:r>
              <a:rPr lang="en-US" dirty="0"/>
              <a:t>O</a:t>
            </a:r>
            <a:r>
              <a:rPr lang="en-US" u="none" strike="noStrike" baseline="0" dirty="0"/>
              <a:t>nset of a woman’s first menstrual cycle to the time of menopause (when the woman no longer has menstrual cycles)</a:t>
            </a:r>
          </a:p>
          <a:p>
            <a:pPr lvl="1">
              <a:spcBef>
                <a:spcPts val="600"/>
              </a:spcBef>
              <a:spcAft>
                <a:spcPts val="600"/>
              </a:spcAft>
            </a:pPr>
            <a:r>
              <a:rPr lang="en-US" dirty="0"/>
              <a:t>A</a:t>
            </a:r>
            <a:r>
              <a:rPr lang="en-US" u="none" strike="noStrike" baseline="0" dirty="0"/>
              <a:t>verage age for the onset of the menstrual cycle is</a:t>
            </a:r>
            <a:r>
              <a:rPr lang="en-US" u="none" strike="noStrike" dirty="0"/>
              <a:t> </a:t>
            </a:r>
            <a:r>
              <a:rPr lang="en-US" u="none" strike="noStrike" baseline="0" dirty="0"/>
              <a:t>12 years.</a:t>
            </a:r>
          </a:p>
          <a:p>
            <a:pPr lvl="1">
              <a:spcBef>
                <a:spcPts val="600"/>
              </a:spcBef>
              <a:spcAft>
                <a:spcPts val="600"/>
              </a:spcAft>
            </a:pPr>
            <a:r>
              <a:rPr lang="en-US" dirty="0"/>
              <a:t>A</a:t>
            </a:r>
            <a:r>
              <a:rPr lang="en-US" u="none" strike="noStrike" baseline="0" dirty="0"/>
              <a:t>verage age for the onset of menopause is approximately 52 years.</a:t>
            </a:r>
          </a:p>
        </p:txBody>
      </p:sp>
    </p:spTree>
    <p:extLst>
      <p:ext uri="{BB962C8B-B14F-4D97-AF65-F5344CB8AC3E}">
        <p14:creationId xmlns:p14="http://schemas.microsoft.com/office/powerpoint/2010/main" val="367070879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75634F-072E-4EAB-8E56-246B245695D1}"/>
              </a:ext>
            </a:extLst>
          </p:cNvPr>
          <p:cNvSpPr>
            <a:spLocks noGrp="1"/>
          </p:cNvSpPr>
          <p:nvPr>
            <p:ph type="title"/>
          </p:nvPr>
        </p:nvSpPr>
        <p:spPr/>
        <p:txBody>
          <a:bodyPr/>
          <a:lstStyle/>
          <a:p>
            <a:r>
              <a:rPr lang="en-US" b="1" i="0" u="none" strike="noStrike" kern="1600" baseline="0" dirty="0"/>
              <a:t>Reproductive</a:t>
            </a:r>
            <a:r>
              <a:rPr lang="en-US" b="1" i="0" u="none" strike="noStrike" kern="1600" dirty="0"/>
              <a:t> System: Female</a:t>
            </a:r>
            <a:endParaRPr lang="en-US" b="1" i="0" u="none" strike="noStrike" kern="1600" baseline="0" dirty="0"/>
          </a:p>
        </p:txBody>
      </p:sp>
      <p:sp>
        <p:nvSpPr>
          <p:cNvPr id="3" name="Text Placeholder 2">
            <a:extLst>
              <a:ext uri="{FF2B5EF4-FFF2-40B4-BE49-F238E27FC236}">
                <a16:creationId xmlns:a16="http://schemas.microsoft.com/office/drawing/2014/main" xmlns="" id="{7D531A8C-DF12-4054-98AA-8F57E4629193}"/>
              </a:ext>
            </a:extLst>
          </p:cNvPr>
          <p:cNvSpPr>
            <a:spLocks noGrp="1"/>
          </p:cNvSpPr>
          <p:nvPr>
            <p:ph type="body" idx="1"/>
          </p:nvPr>
        </p:nvSpPr>
        <p:spPr>
          <a:xfrm>
            <a:off x="464457" y="2028497"/>
            <a:ext cx="11088914" cy="4619046"/>
          </a:xfrm>
        </p:spPr>
        <p:txBody>
          <a:bodyPr/>
          <a:lstStyle/>
          <a:p>
            <a:pPr lvl="1">
              <a:spcBef>
                <a:spcPts val="600"/>
              </a:spcBef>
              <a:spcAft>
                <a:spcPts val="600"/>
              </a:spcAft>
            </a:pPr>
            <a:r>
              <a:rPr lang="en-US" dirty="0"/>
              <a:t>The menstrual cycle is approximately 28 days in length.</a:t>
            </a:r>
          </a:p>
          <a:p>
            <a:pPr lvl="1">
              <a:spcBef>
                <a:spcPts val="600"/>
              </a:spcBef>
              <a:spcAft>
                <a:spcPts val="600"/>
              </a:spcAft>
            </a:pPr>
            <a:r>
              <a:rPr lang="en-US" u="none" strike="noStrike" baseline="0" dirty="0"/>
              <a:t>About midway through the cycle, typically a single egg is released from one of the ovaries. </a:t>
            </a:r>
          </a:p>
          <a:p>
            <a:pPr lvl="1">
              <a:spcBef>
                <a:spcPts val="600"/>
              </a:spcBef>
              <a:spcAft>
                <a:spcPts val="600"/>
              </a:spcAft>
            </a:pPr>
            <a:r>
              <a:rPr lang="en-US" dirty="0"/>
              <a:t>E</a:t>
            </a:r>
            <a:r>
              <a:rPr lang="en-US" u="none" strike="noStrike" baseline="0" dirty="0"/>
              <a:t>gg travels through the fallopian tube to the uterus. </a:t>
            </a:r>
          </a:p>
          <a:p>
            <a:pPr lvl="1">
              <a:spcBef>
                <a:spcPts val="600"/>
              </a:spcBef>
              <a:spcAft>
                <a:spcPts val="600"/>
              </a:spcAft>
            </a:pPr>
            <a:r>
              <a:rPr lang="en-US" u="none" strike="noStrike" baseline="0" dirty="0"/>
              <a:t>If united with a sperm, the fertilized egg may attach to the lining of the uterus to initiate pregnancy. </a:t>
            </a:r>
          </a:p>
          <a:p>
            <a:pPr lvl="1">
              <a:spcBef>
                <a:spcPts val="600"/>
              </a:spcBef>
              <a:spcAft>
                <a:spcPts val="600"/>
              </a:spcAft>
            </a:pPr>
            <a:r>
              <a:rPr lang="en-US" u="none" strike="noStrike" baseline="0" dirty="0"/>
              <a:t>If two eggs are released and both are fertilized, fraternal twins may be conceived. </a:t>
            </a:r>
          </a:p>
          <a:p>
            <a:pPr lvl="1">
              <a:spcBef>
                <a:spcPts val="600"/>
              </a:spcBef>
              <a:spcAft>
                <a:spcPts val="600"/>
              </a:spcAft>
            </a:pPr>
            <a:r>
              <a:rPr lang="en-US" u="none" strike="noStrike" baseline="0" dirty="0"/>
              <a:t>The female’s ovum contributes half the genetic material to the offspring.</a:t>
            </a:r>
          </a:p>
        </p:txBody>
      </p:sp>
    </p:spTree>
    <p:extLst>
      <p:ext uri="{BB962C8B-B14F-4D97-AF65-F5344CB8AC3E}">
        <p14:creationId xmlns:p14="http://schemas.microsoft.com/office/powerpoint/2010/main" val="240872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3BBA9D-3C42-4B06-8991-A97C78EB11CE}"/>
              </a:ext>
            </a:extLst>
          </p:cNvPr>
          <p:cNvSpPr>
            <a:spLocks noGrp="1"/>
          </p:cNvSpPr>
          <p:nvPr>
            <p:ph type="title"/>
          </p:nvPr>
        </p:nvSpPr>
        <p:spPr>
          <a:xfrm>
            <a:off x="0" y="121033"/>
            <a:ext cx="12192000" cy="1002089"/>
          </a:xfrm>
        </p:spPr>
        <p:txBody>
          <a:bodyPr anchor="ctr">
            <a:normAutofit/>
          </a:bodyPr>
          <a:lstStyle/>
          <a:p>
            <a:pPr lvl="0"/>
            <a:r>
              <a:rPr lang="en-US" sz="3200" dirty="0"/>
              <a:t>Terms for Body Planes and Directions</a:t>
            </a:r>
            <a:endParaRPr lang="en-US" b="1" i="0" u="none" strike="noStrike" kern="1600" baseline="0" dirty="0"/>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pic>
        <p:nvPicPr>
          <p:cNvPr id="1026" name="Picture 2" descr="The Midline double arrow runs through the center of the patient's body, from top to toe. A right arrow at the top (from the Midline arrow) is marked Medial, and Lateral toward its end. On the Patient's right, Posterior is marked at his body's rear, while Anterior is marked at the front of his body. A diagonal double arrow is marked along the length of his hand, with Distal marked at the bottom and Proximal marked at the top. On the Patient's left, a thick solid double arrow is shown through the length of his head, body, and feet, with &quot;Superior (nearer the head)&quot; marked at the top, and &quot;Inferior (away from the head)&quot; marked at the bottom. " title="Illustration of the male patient anatomy with directional and anatomic terms. "/>
          <p:cNvPicPr>
            <a:picLocks noChangeAspect="1" noChangeArrowheads="1"/>
          </p:cNvPicPr>
          <p:nvPr/>
        </p:nvPicPr>
        <p:blipFill>
          <a:blip r:embed="rId3" cstate="print"/>
          <a:srcRect/>
          <a:stretch>
            <a:fillRect/>
          </a:stretch>
        </p:blipFill>
        <p:spPr bwMode="auto">
          <a:xfrm>
            <a:off x="7858241" y="1123122"/>
            <a:ext cx="2568230" cy="5517409"/>
          </a:xfrm>
          <a:prstGeom prst="rect">
            <a:avLst/>
          </a:prstGeom>
          <a:noFill/>
        </p:spPr>
      </p:pic>
      <p:sp>
        <p:nvSpPr>
          <p:cNvPr id="7" name="Rectangle 6"/>
          <p:cNvSpPr/>
          <p:nvPr/>
        </p:nvSpPr>
        <p:spPr>
          <a:xfrm>
            <a:off x="10767074" y="749272"/>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6-1</a:t>
            </a:r>
          </a:p>
        </p:txBody>
      </p:sp>
      <p:sp>
        <p:nvSpPr>
          <p:cNvPr id="9" name="Text Placeholder 2">
            <a:extLst>
              <a:ext uri="{FF2B5EF4-FFF2-40B4-BE49-F238E27FC236}">
                <a16:creationId xmlns:a16="http://schemas.microsoft.com/office/drawing/2014/main" xmlns="" id="{225B5B03-564C-48CA-B8BC-C99F34A87FF1}"/>
              </a:ext>
            </a:extLst>
          </p:cNvPr>
          <p:cNvSpPr txBox="1">
            <a:spLocks/>
          </p:cNvSpPr>
          <p:nvPr/>
        </p:nvSpPr>
        <p:spPr>
          <a:xfrm>
            <a:off x="702854" y="1948872"/>
            <a:ext cx="6972564" cy="455352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a:spcBef>
                <a:spcPts val="300"/>
              </a:spcBef>
              <a:spcAft>
                <a:spcPts val="300"/>
              </a:spcAft>
            </a:pPr>
            <a:r>
              <a:rPr lang="en-US" b="1" dirty="0"/>
              <a:t>Proximal/Distal</a:t>
            </a:r>
          </a:p>
          <a:p>
            <a:pPr lvl="1">
              <a:spcAft>
                <a:spcPts val="300"/>
              </a:spcAft>
            </a:pPr>
            <a:r>
              <a:rPr lang="en-US" dirty="0"/>
              <a:t>Proximal: close to the trunk</a:t>
            </a:r>
          </a:p>
          <a:p>
            <a:pPr lvl="1">
              <a:spcAft>
                <a:spcPts val="300"/>
              </a:spcAft>
            </a:pPr>
            <a:r>
              <a:rPr lang="en-US" dirty="0"/>
              <a:t>Distal: away from the trunk (nearer to the extremities)</a:t>
            </a:r>
          </a:p>
          <a:p>
            <a:pPr>
              <a:spcBef>
                <a:spcPts val="300"/>
              </a:spcBef>
              <a:spcAft>
                <a:spcPts val="300"/>
              </a:spcAft>
            </a:pPr>
            <a:r>
              <a:rPr lang="en-US" b="1" dirty="0"/>
              <a:t>Superficial/deep </a:t>
            </a:r>
          </a:p>
          <a:p>
            <a:pPr lvl="1">
              <a:spcAft>
                <a:spcPts val="300"/>
              </a:spcAft>
            </a:pPr>
            <a:r>
              <a:rPr lang="en-US" dirty="0"/>
              <a:t>Superficial: near the surface of the body</a:t>
            </a:r>
          </a:p>
          <a:p>
            <a:pPr lvl="1">
              <a:spcAft>
                <a:spcPts val="300"/>
              </a:spcAft>
            </a:pPr>
            <a:r>
              <a:rPr lang="en-US" dirty="0"/>
              <a:t>Deep: away from the surface</a:t>
            </a:r>
          </a:p>
          <a:p>
            <a:pPr>
              <a:spcBef>
                <a:spcPts val="300"/>
              </a:spcBef>
              <a:spcAft>
                <a:spcPts val="300"/>
              </a:spcAft>
            </a:pPr>
            <a:r>
              <a:rPr lang="en-US" sz="2400" b="1" dirty="0"/>
              <a:t>Internal/external</a:t>
            </a:r>
          </a:p>
          <a:p>
            <a:pPr lvl="1">
              <a:spcAft>
                <a:spcPts val="300"/>
              </a:spcAft>
            </a:pPr>
            <a:r>
              <a:rPr lang="en-US" dirty="0"/>
              <a:t>Internal: inside</a:t>
            </a:r>
          </a:p>
          <a:p>
            <a:pPr lvl="1">
              <a:spcAft>
                <a:spcPts val="300"/>
              </a:spcAft>
            </a:pPr>
            <a:r>
              <a:rPr lang="en-US" dirty="0"/>
              <a:t>External: outside</a:t>
            </a:r>
            <a:r>
              <a:rPr lang="en-US" sz="1800" dirty="0"/>
              <a:t> </a:t>
            </a:r>
            <a:endParaRPr lang="en-US" dirty="0"/>
          </a:p>
          <a:p>
            <a:pPr lvl="1">
              <a:spcAft>
                <a:spcPts val="300"/>
              </a:spcAft>
            </a:pPr>
            <a:endParaRPr lang="en-US" dirty="0"/>
          </a:p>
        </p:txBody>
      </p:sp>
    </p:spTree>
    <p:extLst>
      <p:ext uri="{BB962C8B-B14F-4D97-AF65-F5344CB8AC3E}">
        <p14:creationId xmlns:p14="http://schemas.microsoft.com/office/powerpoint/2010/main" val="29245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Body Systems: Lymphatic System</a:t>
            </a:r>
          </a:p>
        </p:txBody>
      </p:sp>
    </p:spTree>
    <p:extLst>
      <p:ext uri="{BB962C8B-B14F-4D97-AF65-F5344CB8AC3E}">
        <p14:creationId xmlns:p14="http://schemas.microsoft.com/office/powerpoint/2010/main" val="154003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EB1FEF-6B7B-469D-932C-355AB5D4F49D}"/>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Lymphatic System</a:t>
            </a:r>
          </a:p>
        </p:txBody>
      </p:sp>
      <p:sp>
        <p:nvSpPr>
          <p:cNvPr id="3" name="Text Placeholder 2">
            <a:extLst>
              <a:ext uri="{FF2B5EF4-FFF2-40B4-BE49-F238E27FC236}">
                <a16:creationId xmlns:a16="http://schemas.microsoft.com/office/drawing/2014/main" xmlns="" id="{AC638B0B-6467-4AB3-90CE-70F3E0BDD2B9}"/>
              </a:ext>
            </a:extLst>
          </p:cNvPr>
          <p:cNvSpPr>
            <a:spLocks noGrp="1"/>
          </p:cNvSpPr>
          <p:nvPr>
            <p:ph sz="half" idx="1"/>
          </p:nvPr>
        </p:nvSpPr>
        <p:spPr>
          <a:xfrm>
            <a:off x="914400" y="2186152"/>
            <a:ext cx="10921844" cy="4004336"/>
          </a:xfrm>
        </p:spPr>
        <p:txBody>
          <a:bodyPr>
            <a:normAutofit/>
          </a:bodyPr>
          <a:lstStyle/>
          <a:p>
            <a:pPr marR="0" lvl="0" rtl="0">
              <a:lnSpc>
                <a:spcPct val="90000"/>
              </a:lnSpc>
              <a:spcBef>
                <a:spcPts val="600"/>
              </a:spcBef>
              <a:spcAft>
                <a:spcPts val="600"/>
              </a:spcAft>
            </a:pPr>
            <a:r>
              <a:rPr lang="en-US" sz="2800" u="none" strike="noStrike" baseline="0" dirty="0"/>
              <a:t>The </a:t>
            </a:r>
            <a:r>
              <a:rPr lang="en-US" sz="2800" u="dbl" strike="noStrike" dirty="0">
                <a:solidFill>
                  <a:srgbClr val="C00000"/>
                </a:solidFill>
              </a:rPr>
              <a:t>lymphatic system</a:t>
            </a:r>
            <a:r>
              <a:rPr lang="en-US" sz="2800" dirty="0">
                <a:solidFill>
                  <a:srgbClr val="C00000"/>
                </a:solidFill>
              </a:rPr>
              <a:t>:</a:t>
            </a:r>
            <a:endParaRPr lang="en-US" sz="2800" strike="noStrike" dirty="0">
              <a:solidFill>
                <a:srgbClr val="C00000"/>
              </a:solidFill>
            </a:endParaRPr>
          </a:p>
          <a:p>
            <a:pPr lvl="1">
              <a:lnSpc>
                <a:spcPct val="90000"/>
              </a:lnSpc>
              <a:spcBef>
                <a:spcPts val="600"/>
              </a:spcBef>
              <a:spcAft>
                <a:spcPts val="600"/>
              </a:spcAft>
            </a:pPr>
            <a:r>
              <a:rPr lang="en-US" sz="2400" dirty="0"/>
              <a:t>R</a:t>
            </a:r>
            <a:r>
              <a:rPr lang="en-US" sz="2400" u="none" strike="noStrike" baseline="0" dirty="0"/>
              <a:t>eturns excess interstitial fluid located around cells to the bloodstream</a:t>
            </a:r>
          </a:p>
          <a:p>
            <a:pPr lvl="1">
              <a:lnSpc>
                <a:spcPct val="90000"/>
              </a:lnSpc>
              <a:spcBef>
                <a:spcPts val="600"/>
              </a:spcBef>
              <a:spcAft>
                <a:spcPts val="600"/>
              </a:spcAft>
            </a:pPr>
            <a:r>
              <a:rPr lang="en-US" sz="2400" dirty="0"/>
              <a:t>T</a:t>
            </a:r>
            <a:r>
              <a:rPr lang="en-US" sz="2400" u="none" strike="noStrike" baseline="0" dirty="0"/>
              <a:t>ransports particulate materials such as molecular proteins and bacteria from the tissues</a:t>
            </a:r>
          </a:p>
          <a:p>
            <a:pPr lvl="1">
              <a:lnSpc>
                <a:spcPct val="90000"/>
              </a:lnSpc>
              <a:spcBef>
                <a:spcPts val="600"/>
              </a:spcBef>
              <a:spcAft>
                <a:spcPts val="600"/>
              </a:spcAft>
            </a:pPr>
            <a:r>
              <a:rPr lang="en-US" sz="2400" dirty="0"/>
              <a:t>A</a:t>
            </a:r>
            <a:r>
              <a:rPr lang="en-US" sz="2400" u="none" strike="noStrike" baseline="0" dirty="0"/>
              <a:t>bsorbs fats and fat-soluble vitamins from the intestines</a:t>
            </a:r>
          </a:p>
          <a:p>
            <a:pPr lvl="1">
              <a:lnSpc>
                <a:spcPct val="90000"/>
              </a:lnSpc>
              <a:spcBef>
                <a:spcPts val="600"/>
              </a:spcBef>
              <a:spcAft>
                <a:spcPts val="600"/>
              </a:spcAft>
            </a:pPr>
            <a:r>
              <a:rPr lang="en-US" sz="2400" dirty="0"/>
              <a:t>P</a:t>
            </a:r>
            <a:r>
              <a:rPr lang="en-US" sz="2400" u="none" strike="noStrike" baseline="0" dirty="0"/>
              <a:t>roduces lymphocytes (along with the bone marrow), which are white blood cells that are a primary weapon against microorganisms invading the body</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7" name="Rectangle 6"/>
          <p:cNvSpPr/>
          <p:nvPr/>
        </p:nvSpPr>
        <p:spPr>
          <a:xfrm>
            <a:off x="10738045" y="720243"/>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77559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F976CB-AD90-4D42-9B4B-F6370FA21668}"/>
              </a:ext>
            </a:extLst>
          </p:cNvPr>
          <p:cNvSpPr>
            <a:spLocks noGrp="1"/>
          </p:cNvSpPr>
          <p:nvPr>
            <p:ph type="title"/>
          </p:nvPr>
        </p:nvSpPr>
        <p:spPr/>
        <p:txBody>
          <a:bodyPr/>
          <a:lstStyle/>
          <a:p>
            <a:r>
              <a:rPr lang="en-US" b="1" i="0" u="none" strike="noStrike" kern="1600" baseline="0" dirty="0"/>
              <a:t>Lymphatic System</a:t>
            </a:r>
          </a:p>
        </p:txBody>
      </p:sp>
      <p:sp>
        <p:nvSpPr>
          <p:cNvPr id="3" name="Text Placeholder 2">
            <a:extLst>
              <a:ext uri="{FF2B5EF4-FFF2-40B4-BE49-F238E27FC236}">
                <a16:creationId xmlns:a16="http://schemas.microsoft.com/office/drawing/2014/main" xmlns="" id="{90492B21-011F-4F19-924C-CE2567A3D1FD}"/>
              </a:ext>
            </a:extLst>
          </p:cNvPr>
          <p:cNvSpPr>
            <a:spLocks noGrp="1"/>
          </p:cNvSpPr>
          <p:nvPr>
            <p:ph type="body" idx="1"/>
          </p:nvPr>
        </p:nvSpPr>
        <p:spPr>
          <a:xfrm>
            <a:off x="658585" y="1976674"/>
            <a:ext cx="6187591" cy="3986213"/>
          </a:xfrm>
        </p:spPr>
        <p:txBody>
          <a:bodyPr/>
          <a:lstStyle/>
          <a:p>
            <a:pPr>
              <a:spcBef>
                <a:spcPts val="600"/>
              </a:spcBef>
              <a:spcAft>
                <a:spcPts val="600"/>
              </a:spcAft>
            </a:pPr>
            <a:r>
              <a:rPr lang="en-US" sz="2400" dirty="0"/>
              <a:t>Consists of various organs, a network of vessels that carry lymphatic fluid, and numerous lymph nodes located throughout the body</a:t>
            </a:r>
          </a:p>
          <a:p>
            <a:pPr marR="0" lvl="0" rtl="0">
              <a:spcBef>
                <a:spcPts val="600"/>
              </a:spcBef>
              <a:spcAft>
                <a:spcPts val="600"/>
              </a:spcAft>
            </a:pPr>
            <a:r>
              <a:rPr lang="en-US" sz="2400" dirty="0"/>
              <a:t>S</a:t>
            </a:r>
            <a:r>
              <a:rPr lang="en-US" sz="2400" u="none" strike="noStrike" baseline="0" dirty="0"/>
              <a:t>pleen:</a:t>
            </a:r>
          </a:p>
          <a:p>
            <a:pPr lvl="1">
              <a:spcBef>
                <a:spcPts val="600"/>
              </a:spcBef>
              <a:spcAft>
                <a:spcPts val="600"/>
              </a:spcAft>
            </a:pPr>
            <a:r>
              <a:rPr lang="en-US" u="none" strike="noStrike" baseline="0" dirty="0"/>
              <a:t>Located in the left upper abdomen</a:t>
            </a:r>
          </a:p>
          <a:p>
            <a:pPr lvl="1">
              <a:spcBef>
                <a:spcPts val="600"/>
              </a:spcBef>
              <a:spcAft>
                <a:spcPts val="600"/>
              </a:spcAft>
            </a:pPr>
            <a:r>
              <a:rPr lang="en-US" u="none" strike="noStrike" baseline="0" dirty="0"/>
              <a:t>The largest organ of the lymphatic system</a:t>
            </a:r>
          </a:p>
          <a:p>
            <a:pPr lvl="1">
              <a:spcBef>
                <a:spcPts val="600"/>
              </a:spcBef>
              <a:spcAft>
                <a:spcPts val="600"/>
              </a:spcAft>
            </a:pPr>
            <a:r>
              <a:rPr lang="en-US" dirty="0"/>
              <a:t>Filters the blood, removing bacteria, dead tissue, and foreign matter from it, and produces white blood cells that fight infection</a:t>
            </a:r>
            <a:endParaRPr lang="en-US" u="none" strike="noStrike" baseline="0" dirty="0"/>
          </a:p>
        </p:txBody>
      </p:sp>
      <p:pic>
        <p:nvPicPr>
          <p:cNvPr id="4" name="Picture 2" descr="The thymus: necessary for development of immune system. The lymph node: cleanses lymph fluid. The lymphatic vessel: Zransports lymph fluid. The tonsil: protects against pathogens in the pharynx. The spleen: cleanses blood and removes old red blood cells." title="Illustration of components of the lymphatic system is shown with labels."/>
          <p:cNvPicPr>
            <a:picLocks noChangeAspect="1" noChangeArrowheads="1"/>
          </p:cNvPicPr>
          <p:nvPr/>
        </p:nvPicPr>
        <p:blipFill>
          <a:blip r:embed="rId2" cstate="print"/>
          <a:srcRect/>
          <a:stretch>
            <a:fillRect/>
          </a:stretch>
        </p:blipFill>
        <p:spPr bwMode="auto">
          <a:xfrm>
            <a:off x="7473847" y="1694665"/>
            <a:ext cx="3843979" cy="4550229"/>
          </a:xfrm>
          <a:prstGeom prst="rect">
            <a:avLst/>
          </a:prstGeom>
          <a:noFill/>
        </p:spPr>
      </p:pic>
    </p:spTree>
    <p:extLst>
      <p:ext uri="{BB962C8B-B14F-4D97-AF65-F5344CB8AC3E}">
        <p14:creationId xmlns:p14="http://schemas.microsoft.com/office/powerpoint/2010/main" val="336047313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F976CB-AD90-4D42-9B4B-F6370FA21668}"/>
              </a:ext>
            </a:extLst>
          </p:cNvPr>
          <p:cNvSpPr>
            <a:spLocks noGrp="1"/>
          </p:cNvSpPr>
          <p:nvPr>
            <p:ph type="title"/>
          </p:nvPr>
        </p:nvSpPr>
        <p:spPr/>
        <p:txBody>
          <a:bodyPr/>
          <a:lstStyle/>
          <a:p>
            <a:r>
              <a:rPr lang="en-US" b="1" i="0" u="none" strike="noStrike" kern="1600" baseline="0" dirty="0"/>
              <a:t>Lymphatic System</a:t>
            </a:r>
          </a:p>
        </p:txBody>
      </p:sp>
      <p:sp>
        <p:nvSpPr>
          <p:cNvPr id="3" name="Text Placeholder 2">
            <a:extLst>
              <a:ext uri="{FF2B5EF4-FFF2-40B4-BE49-F238E27FC236}">
                <a16:creationId xmlns:a16="http://schemas.microsoft.com/office/drawing/2014/main" xmlns="" id="{90492B21-011F-4F19-924C-CE2567A3D1FD}"/>
              </a:ext>
            </a:extLst>
          </p:cNvPr>
          <p:cNvSpPr>
            <a:spLocks noGrp="1"/>
          </p:cNvSpPr>
          <p:nvPr>
            <p:ph type="body" idx="1"/>
          </p:nvPr>
        </p:nvSpPr>
        <p:spPr>
          <a:xfrm>
            <a:off x="1001485" y="1565075"/>
            <a:ext cx="6187591" cy="4679821"/>
          </a:xfrm>
        </p:spPr>
        <p:txBody>
          <a:bodyPr/>
          <a:lstStyle/>
          <a:p>
            <a:pPr marR="0" lvl="0" rtl="0">
              <a:spcBef>
                <a:spcPts val="600"/>
              </a:spcBef>
              <a:spcAft>
                <a:spcPts val="600"/>
              </a:spcAft>
            </a:pPr>
            <a:r>
              <a:rPr lang="en-US" sz="2400" dirty="0"/>
              <a:t>T</a:t>
            </a:r>
            <a:r>
              <a:rPr lang="en-US" sz="2400" u="none" strike="noStrike" baseline="0" dirty="0"/>
              <a:t>onsils,</a:t>
            </a:r>
            <a:r>
              <a:rPr lang="en-US" sz="2400" u="none" strike="noStrike" dirty="0"/>
              <a:t> </a:t>
            </a:r>
            <a:r>
              <a:rPr lang="en-US" sz="2400" u="none" strike="noStrike" baseline="0" dirty="0"/>
              <a:t>adenoids</a:t>
            </a:r>
          </a:p>
          <a:p>
            <a:pPr lvl="1">
              <a:spcBef>
                <a:spcPts val="600"/>
              </a:spcBef>
              <a:spcAft>
                <a:spcPts val="600"/>
              </a:spcAft>
            </a:pPr>
            <a:r>
              <a:rPr lang="en-US" u="none" strike="noStrike" baseline="0" dirty="0"/>
              <a:t>Located</a:t>
            </a:r>
            <a:r>
              <a:rPr lang="en-US" u="none" strike="noStrike" dirty="0"/>
              <a:t> </a:t>
            </a:r>
            <a:r>
              <a:rPr lang="en-US" u="none" strike="noStrike" baseline="0" dirty="0"/>
              <a:t>in the throat </a:t>
            </a:r>
          </a:p>
          <a:p>
            <a:pPr lvl="1">
              <a:spcBef>
                <a:spcPts val="600"/>
              </a:spcBef>
              <a:spcAft>
                <a:spcPts val="600"/>
              </a:spcAft>
            </a:pPr>
            <a:r>
              <a:rPr lang="en-US" dirty="0"/>
              <a:t>Help fight infection</a:t>
            </a:r>
          </a:p>
          <a:p>
            <a:pPr>
              <a:spcBef>
                <a:spcPts val="600"/>
              </a:spcBef>
              <a:spcAft>
                <a:spcPts val="600"/>
              </a:spcAft>
            </a:pPr>
            <a:r>
              <a:rPr lang="en-US" sz="2400" dirty="0"/>
              <a:t>T</a:t>
            </a:r>
            <a:r>
              <a:rPr lang="en-US" sz="2400" u="none" strike="noStrike" baseline="0" dirty="0"/>
              <a:t>hymus gland </a:t>
            </a:r>
          </a:p>
          <a:p>
            <a:pPr lvl="1">
              <a:spcBef>
                <a:spcPts val="600"/>
              </a:spcBef>
              <a:spcAft>
                <a:spcPts val="600"/>
              </a:spcAft>
            </a:pPr>
            <a:r>
              <a:rPr lang="en-US" u="none" strike="noStrike" baseline="0" dirty="0"/>
              <a:t>Located in the anterior neck</a:t>
            </a:r>
          </a:p>
          <a:p>
            <a:pPr lvl="1">
              <a:spcBef>
                <a:spcPts val="600"/>
              </a:spcBef>
              <a:spcAft>
                <a:spcPts val="600"/>
              </a:spcAft>
            </a:pPr>
            <a:r>
              <a:rPr lang="en-US" dirty="0"/>
              <a:t>Help to fight infection</a:t>
            </a:r>
            <a:endParaRPr lang="en-US" u="none" strike="noStrike" baseline="0" dirty="0"/>
          </a:p>
          <a:p>
            <a:pPr marR="0" lvl="0" rtl="0">
              <a:spcBef>
                <a:spcPts val="600"/>
              </a:spcBef>
              <a:spcAft>
                <a:spcPts val="600"/>
              </a:spcAft>
            </a:pPr>
            <a:r>
              <a:rPr lang="en-US" sz="2400" u="none" strike="noStrike" baseline="0" dirty="0"/>
              <a:t>Lymph nodes:</a:t>
            </a:r>
          </a:p>
          <a:p>
            <a:pPr lvl="1">
              <a:spcBef>
                <a:spcPts val="600"/>
              </a:spcBef>
              <a:spcAft>
                <a:spcPts val="600"/>
              </a:spcAft>
            </a:pPr>
            <a:r>
              <a:rPr lang="en-US" dirty="0"/>
              <a:t>In response to pathogens, b</a:t>
            </a:r>
            <a:r>
              <a:rPr lang="en-US" u="none" strike="noStrike" baseline="0" dirty="0"/>
              <a:t>ecome enlarged and painful from producing additional white blood cells, called lymphocytes, to fight the infection. </a:t>
            </a:r>
          </a:p>
        </p:txBody>
      </p:sp>
      <p:pic>
        <p:nvPicPr>
          <p:cNvPr id="4" name="Picture 2" descr="The thymus: necessary for development of immune system. The lymph node: cleanses lymph fluid. The lymphatic vessel: Zransports lymph fluid. The tonsil: protects against pathogens in the pharynx. The spleen: cleanses blood and removes old red blood cells." title="Illustration of components of the lymphatic system is shown with labels."/>
          <p:cNvPicPr>
            <a:picLocks noChangeAspect="1" noChangeArrowheads="1"/>
          </p:cNvPicPr>
          <p:nvPr/>
        </p:nvPicPr>
        <p:blipFill>
          <a:blip r:embed="rId2" cstate="print"/>
          <a:srcRect/>
          <a:stretch>
            <a:fillRect/>
          </a:stretch>
        </p:blipFill>
        <p:spPr bwMode="auto">
          <a:xfrm>
            <a:off x="7473847" y="1694667"/>
            <a:ext cx="3843979" cy="4550229"/>
          </a:xfrm>
          <a:prstGeom prst="rect">
            <a:avLst/>
          </a:prstGeom>
          <a:noFill/>
        </p:spPr>
      </p:pic>
    </p:spTree>
    <p:extLst>
      <p:ext uri="{BB962C8B-B14F-4D97-AF65-F5344CB8AC3E}">
        <p14:creationId xmlns:p14="http://schemas.microsoft.com/office/powerpoint/2010/main" val="401811411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0FE2CB-BF58-4BE7-97C0-653A236FE5D8}"/>
              </a:ext>
            </a:extLst>
          </p:cNvPr>
          <p:cNvSpPr>
            <a:spLocks noGrp="1"/>
          </p:cNvSpPr>
          <p:nvPr>
            <p:ph type="title"/>
          </p:nvPr>
        </p:nvSpPr>
        <p:spPr/>
        <p:txBody>
          <a:bodyPr/>
          <a:lstStyle/>
          <a:p>
            <a:r>
              <a:rPr lang="en-US" b="1" i="0" u="none" strike="noStrike" kern="1600" baseline="0" dirty="0"/>
              <a:t>Lymphatic System:</a:t>
            </a:r>
            <a:r>
              <a:rPr lang="en-US" b="1" i="0" u="none" strike="noStrike" kern="1600" dirty="0"/>
              <a:t> Immune Response</a:t>
            </a:r>
            <a:endParaRPr lang="en-US" b="1" i="0" u="none" strike="noStrike" kern="1600" baseline="0" dirty="0"/>
          </a:p>
        </p:txBody>
      </p:sp>
      <p:sp>
        <p:nvSpPr>
          <p:cNvPr id="3" name="Text Placeholder 2">
            <a:extLst>
              <a:ext uri="{FF2B5EF4-FFF2-40B4-BE49-F238E27FC236}">
                <a16:creationId xmlns:a16="http://schemas.microsoft.com/office/drawing/2014/main" xmlns="" id="{49B9B45A-1F5A-4519-BC89-FCB492A622B1}"/>
              </a:ext>
            </a:extLst>
          </p:cNvPr>
          <p:cNvSpPr>
            <a:spLocks noGrp="1"/>
          </p:cNvSpPr>
          <p:nvPr>
            <p:ph type="body" idx="1"/>
          </p:nvPr>
        </p:nvSpPr>
        <p:spPr>
          <a:xfrm>
            <a:off x="659311" y="1855361"/>
            <a:ext cx="10435590" cy="3986213"/>
          </a:xfrm>
        </p:spPr>
        <p:txBody>
          <a:bodyPr/>
          <a:lstStyle/>
          <a:p>
            <a:pPr>
              <a:spcBef>
                <a:spcPts val="600"/>
              </a:spcBef>
              <a:spcAft>
                <a:spcPts val="600"/>
              </a:spcAft>
            </a:pPr>
            <a:r>
              <a:rPr lang="en-US" sz="2400" dirty="0"/>
              <a:t>Lymphatic system helps with the immune response. </a:t>
            </a:r>
            <a:endParaRPr lang="en-US" u="none" strike="noStrike" baseline="0" dirty="0"/>
          </a:p>
          <a:p>
            <a:pPr marR="0" lvl="0" rtl="0">
              <a:spcBef>
                <a:spcPts val="600"/>
              </a:spcBef>
              <a:spcAft>
                <a:spcPts val="600"/>
              </a:spcAft>
            </a:pPr>
            <a:r>
              <a:rPr lang="en-US" u="none" strike="noStrike" baseline="0" dirty="0"/>
              <a:t>The </a:t>
            </a:r>
            <a:r>
              <a:rPr lang="en-US" strike="noStrike" dirty="0">
                <a:solidFill>
                  <a:schemeClr val="tx2"/>
                </a:solidFill>
              </a:rPr>
              <a:t>immune system:</a:t>
            </a:r>
          </a:p>
          <a:p>
            <a:pPr lvl="1">
              <a:spcBef>
                <a:spcPts val="600"/>
              </a:spcBef>
              <a:spcAft>
                <a:spcPts val="600"/>
              </a:spcAft>
            </a:pPr>
            <a:r>
              <a:rPr lang="en-US" dirty="0"/>
              <a:t>C</a:t>
            </a:r>
            <a:r>
              <a:rPr lang="en-US" u="none" strike="noStrike" baseline="0" dirty="0"/>
              <a:t>onsists of a network of specialized cells and organs that defend the body from viruses, bacteria, parasites, and other foreign invaders</a:t>
            </a:r>
          </a:p>
          <a:p>
            <a:pPr lvl="1">
              <a:spcBef>
                <a:spcPts val="600"/>
              </a:spcBef>
              <a:spcAft>
                <a:spcPts val="600"/>
              </a:spcAft>
            </a:pPr>
            <a:r>
              <a:rPr lang="en-US" dirty="0"/>
              <a:t>Work by </a:t>
            </a:r>
            <a:r>
              <a:rPr lang="en-US" u="none" strike="noStrike" baseline="0" dirty="0"/>
              <a:t>producing immunity, or an </a:t>
            </a:r>
            <a:r>
              <a:rPr lang="en-US" u="dbl" strike="noStrike" dirty="0">
                <a:solidFill>
                  <a:srgbClr val="C00000"/>
                </a:solidFill>
              </a:rPr>
              <a:t>immune response</a:t>
            </a:r>
            <a:endParaRPr lang="en-US" u="none" strike="noStrike" baseline="0" dirty="0"/>
          </a:p>
          <a:p>
            <a:pPr lvl="2">
              <a:spcBef>
                <a:spcPts val="600"/>
              </a:spcBef>
              <a:spcAft>
                <a:spcPts val="600"/>
              </a:spcAft>
            </a:pPr>
            <a:r>
              <a:rPr lang="en-US" u="dbl" dirty="0">
                <a:solidFill>
                  <a:srgbClr val="C00000"/>
                </a:solidFill>
              </a:rPr>
              <a:t>Immunity</a:t>
            </a:r>
            <a:r>
              <a:rPr lang="en-US" dirty="0"/>
              <a:t> is defined as the state of being protected from a disease, especially an infectious disease.</a:t>
            </a:r>
            <a:endParaRPr lang="en-US" u="none" strike="noStrike" baseline="0" dirty="0"/>
          </a:p>
          <a:p>
            <a:pPr>
              <a:spcBef>
                <a:spcPts val="600"/>
              </a:spcBef>
              <a:spcAft>
                <a:spcPts val="600"/>
              </a:spcAft>
            </a:pPr>
            <a:r>
              <a:rPr lang="en-US" u="none" strike="noStrike" baseline="0" dirty="0"/>
              <a:t>Components of the immune system include the spleen, thymus, lymphatic system, bone marrow, antibodies, hormones, and leukocytes (white blood cells).</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38045" y="720243"/>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402591279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DF2AA7-ED23-4E98-8EFA-BEF0B2244C93}"/>
              </a:ext>
            </a:extLst>
          </p:cNvPr>
          <p:cNvSpPr>
            <a:spLocks noGrp="1"/>
          </p:cNvSpPr>
          <p:nvPr>
            <p:ph type="title"/>
          </p:nvPr>
        </p:nvSpPr>
        <p:spPr/>
        <p:txBody>
          <a:bodyPr/>
          <a:lstStyle/>
          <a:p>
            <a:r>
              <a:rPr lang="en-US" kern="1600" dirty="0"/>
              <a:t>Lymphatic System: Immune Response</a:t>
            </a:r>
            <a:endParaRPr lang="en-US" b="1" i="0" u="none" strike="noStrike" kern="1600" baseline="0" dirty="0"/>
          </a:p>
        </p:txBody>
      </p:sp>
      <p:sp>
        <p:nvSpPr>
          <p:cNvPr id="3" name="Text Placeholder 2">
            <a:extLst>
              <a:ext uri="{FF2B5EF4-FFF2-40B4-BE49-F238E27FC236}">
                <a16:creationId xmlns:a16="http://schemas.microsoft.com/office/drawing/2014/main" xmlns="" id="{6C946FA5-7BE3-4753-91D3-485DB3298818}"/>
              </a:ext>
            </a:extLst>
          </p:cNvPr>
          <p:cNvSpPr>
            <a:spLocks noGrp="1"/>
          </p:cNvSpPr>
          <p:nvPr>
            <p:ph type="body" idx="1"/>
          </p:nvPr>
        </p:nvSpPr>
        <p:spPr>
          <a:xfrm>
            <a:off x="719637" y="2049943"/>
            <a:ext cx="10435590" cy="3986213"/>
          </a:xfrm>
        </p:spPr>
        <p:txBody>
          <a:bodyPr/>
          <a:lstStyle/>
          <a:p>
            <a:pPr marR="0" lvl="0" rtl="0">
              <a:spcBef>
                <a:spcPts val="600"/>
              </a:spcBef>
              <a:spcAft>
                <a:spcPts val="600"/>
              </a:spcAft>
            </a:pPr>
            <a:r>
              <a:rPr lang="en-US" dirty="0"/>
              <a:t>L</a:t>
            </a:r>
            <a:r>
              <a:rPr lang="en-US" u="none" strike="noStrike" baseline="0" dirty="0"/>
              <a:t>eukocytes are the workhorses of the immune system.</a:t>
            </a:r>
          </a:p>
          <a:p>
            <a:pPr lvl="1">
              <a:spcBef>
                <a:spcPts val="600"/>
              </a:spcBef>
              <a:spcAft>
                <a:spcPts val="600"/>
              </a:spcAft>
            </a:pPr>
            <a:r>
              <a:rPr lang="en-US" dirty="0"/>
              <a:t>Produced in the bone marrow</a:t>
            </a:r>
            <a:endParaRPr lang="en-US" u="none" strike="noStrike" baseline="0" dirty="0"/>
          </a:p>
          <a:p>
            <a:pPr lvl="1">
              <a:spcBef>
                <a:spcPts val="600"/>
              </a:spcBef>
              <a:spcAft>
                <a:spcPts val="600"/>
              </a:spcAft>
            </a:pPr>
            <a:r>
              <a:rPr lang="en-US" dirty="0"/>
              <a:t>T</a:t>
            </a:r>
            <a:r>
              <a:rPr lang="en-US" u="none" strike="noStrike" baseline="0" dirty="0"/>
              <a:t>ransported to where they are needed via the blood and lymphatic systems </a:t>
            </a:r>
            <a:r>
              <a:rPr lang="en-US" dirty="0"/>
              <a:t>to the site of invasion and engulf and destroy the invaders</a:t>
            </a:r>
            <a:endParaRPr lang="en-US" u="none" strike="noStrike" baseline="0" dirty="0"/>
          </a:p>
          <a:p>
            <a:pPr>
              <a:spcBef>
                <a:spcPts val="600"/>
              </a:spcBef>
              <a:spcAft>
                <a:spcPts val="600"/>
              </a:spcAft>
            </a:pPr>
            <a:r>
              <a:rPr lang="en-US" u="none" strike="noStrike" baseline="0" dirty="0"/>
              <a:t>Occasionally, the pathogens overwhelm the initial defense system.</a:t>
            </a:r>
          </a:p>
          <a:p>
            <a:pPr lvl="1">
              <a:spcBef>
                <a:spcPts val="600"/>
              </a:spcBef>
              <a:spcAft>
                <a:spcPts val="600"/>
              </a:spcAft>
            </a:pPr>
            <a:r>
              <a:rPr lang="en-US" dirty="0"/>
              <a:t>C</a:t>
            </a:r>
            <a:r>
              <a:rPr lang="en-US" u="none" strike="noStrike" baseline="0" dirty="0"/>
              <a:t>an multiply quickly, often doubling in number every 20 to 30 seconds</a:t>
            </a:r>
          </a:p>
          <a:p>
            <a:pPr lvl="1">
              <a:spcBef>
                <a:spcPts val="600"/>
              </a:spcBef>
              <a:spcAft>
                <a:spcPts val="600"/>
              </a:spcAft>
            </a:pPr>
            <a:r>
              <a:rPr lang="en-US" u="none" strike="noStrike" baseline="0" dirty="0"/>
              <a:t>If the leukocytes cannot completely eradicate the pathogens, an infection or illness will result.</a:t>
            </a:r>
          </a:p>
        </p:txBody>
      </p:sp>
    </p:spTree>
    <p:extLst>
      <p:ext uri="{BB962C8B-B14F-4D97-AF65-F5344CB8AC3E}">
        <p14:creationId xmlns:p14="http://schemas.microsoft.com/office/powerpoint/2010/main" val="264037735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955A55-E2FF-4F82-8725-AEC5FE079A08}"/>
              </a:ext>
            </a:extLst>
          </p:cNvPr>
          <p:cNvSpPr>
            <a:spLocks noGrp="1"/>
          </p:cNvSpPr>
          <p:nvPr>
            <p:ph type="title"/>
          </p:nvPr>
        </p:nvSpPr>
        <p:spPr/>
        <p:txBody>
          <a:bodyPr/>
          <a:lstStyle/>
          <a:p>
            <a:r>
              <a:rPr lang="en-US" b="1" i="0" u="none" strike="noStrike" kern="1600" baseline="0" dirty="0"/>
              <a:t>Lymphatic System: Immune Response</a:t>
            </a:r>
          </a:p>
        </p:txBody>
      </p:sp>
      <p:sp>
        <p:nvSpPr>
          <p:cNvPr id="3" name="Text Placeholder 2">
            <a:extLst>
              <a:ext uri="{FF2B5EF4-FFF2-40B4-BE49-F238E27FC236}">
                <a16:creationId xmlns:a16="http://schemas.microsoft.com/office/drawing/2014/main" xmlns="" id="{A0EEC01A-A56E-42B2-86D8-7E21D681D67A}"/>
              </a:ext>
            </a:extLst>
          </p:cNvPr>
          <p:cNvSpPr>
            <a:spLocks noGrp="1"/>
          </p:cNvSpPr>
          <p:nvPr>
            <p:ph type="body" idx="1"/>
          </p:nvPr>
        </p:nvSpPr>
        <p:spPr/>
        <p:txBody>
          <a:bodyPr/>
          <a:lstStyle/>
          <a:p>
            <a:pPr marR="0" lvl="0" rtl="0"/>
            <a:r>
              <a:rPr lang="en-US" u="none" strike="noStrike" baseline="0" dirty="0"/>
              <a:t>Can also produce protective proteins, called antibodies, in the lymph nodes and spleen that remain in the circulation</a:t>
            </a:r>
          </a:p>
          <a:p>
            <a:r>
              <a:rPr lang="en-US" u="none" strike="noStrike" baseline="0" dirty="0"/>
              <a:t>Example:</a:t>
            </a:r>
            <a:r>
              <a:rPr lang="en-US" u="none" strike="noStrike" dirty="0"/>
              <a:t> Chicken Pox</a:t>
            </a:r>
          </a:p>
          <a:p>
            <a:pPr lvl="1"/>
            <a:r>
              <a:rPr lang="en-US" u="none" strike="noStrike" baseline="0" dirty="0"/>
              <a:t>If you contracted chicken pox as a child, your body created antibodies specifically against the chicken pox virus. </a:t>
            </a:r>
          </a:p>
          <a:p>
            <a:pPr lvl="1"/>
            <a:r>
              <a:rPr lang="en-US" dirty="0"/>
              <a:t>A</a:t>
            </a:r>
            <a:r>
              <a:rPr lang="en-US" u="none" strike="noStrike" baseline="0" dirty="0"/>
              <a:t>ntibodies remain in your body, protecting you from future attacks by the chicken pox virus for many years.</a:t>
            </a:r>
          </a:p>
        </p:txBody>
      </p:sp>
    </p:spTree>
    <p:extLst>
      <p:ext uri="{BB962C8B-B14F-4D97-AF65-F5344CB8AC3E}">
        <p14:creationId xmlns:p14="http://schemas.microsoft.com/office/powerpoint/2010/main" val="336111986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A8F3747-2B0C-A543-976C-719721FA9D78}"/>
              </a:ext>
            </a:extLst>
          </p:cNvPr>
          <p:cNvSpPr>
            <a:spLocks noGrp="1"/>
          </p:cNvSpPr>
          <p:nvPr>
            <p:ph type="body" sz="quarter" idx="10"/>
          </p:nvPr>
        </p:nvSpPr>
        <p:spPr/>
        <p:txBody>
          <a:bodyPr/>
          <a:lstStyle/>
          <a:p>
            <a:r>
              <a:rPr lang="en-US" dirty="0"/>
              <a:t>Case Study</a:t>
            </a:r>
          </a:p>
        </p:txBody>
      </p:sp>
    </p:spTree>
    <p:extLst>
      <p:ext uri="{BB962C8B-B14F-4D97-AF65-F5344CB8AC3E}">
        <p14:creationId xmlns:p14="http://schemas.microsoft.com/office/powerpoint/2010/main" val="100933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CASE PRESENTATION</a:t>
            </a:r>
          </a:p>
        </p:txBody>
      </p:sp>
      <p:sp>
        <p:nvSpPr>
          <p:cNvPr id="14" name="Content Placeholder 2"/>
          <p:cNvSpPr>
            <a:spLocks noGrp="1"/>
          </p:cNvSpPr>
          <p:nvPr>
            <p:ph idx="1"/>
          </p:nvPr>
        </p:nvSpPr>
        <p:spPr>
          <a:xfrm>
            <a:off x="952500" y="2105025"/>
            <a:ext cx="10287000" cy="4094417"/>
          </a:xfrm>
        </p:spPr>
        <p:txBody>
          <a:bodyPr/>
          <a:lstStyle/>
          <a:p>
            <a:r>
              <a:rPr lang="en-US" dirty="0"/>
              <a:t>During an off-road bicycle race, two riders collided. The first patient has obvious abrasions and a deformed wrist. The second appears dazed, and his leg below the knee is crooked.</a:t>
            </a:r>
          </a:p>
          <a:p>
            <a:endParaRPr lang="en-US" dirty="0"/>
          </a:p>
          <a:p>
            <a:endParaRPr lang="en-US" dirty="0"/>
          </a:p>
          <a:p>
            <a:r>
              <a:rPr lang="en-US" i="1" dirty="0"/>
              <a:t>What should you do? What body systems and structures might be involved?</a:t>
            </a:r>
            <a:endParaRPr lang="en-US" dirty="0"/>
          </a:p>
          <a:p>
            <a:endParaRPr lang="en-US" dirty="0"/>
          </a:p>
        </p:txBody>
      </p:sp>
    </p:spTree>
    <p:extLst>
      <p:ext uri="{BB962C8B-B14F-4D97-AF65-F5344CB8AC3E}">
        <p14:creationId xmlns:p14="http://schemas.microsoft.com/office/powerpoint/2010/main" val="1186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030084-6A14-4024-B1DE-53CFB33FD4E7}"/>
              </a:ext>
            </a:extLst>
          </p:cNvPr>
          <p:cNvSpPr>
            <a:spLocks noGrp="1"/>
          </p:cNvSpPr>
          <p:nvPr>
            <p:ph type="title"/>
          </p:nvPr>
        </p:nvSpPr>
        <p:spPr/>
        <p:txBody>
          <a:bodyPr/>
          <a:lstStyle/>
          <a:p>
            <a:r>
              <a:rPr lang="en-US" dirty="0"/>
              <a:t>CASE UPDATE</a:t>
            </a:r>
          </a:p>
        </p:txBody>
      </p:sp>
      <p:sp>
        <p:nvSpPr>
          <p:cNvPr id="3" name="Content Placeholder 2">
            <a:extLst>
              <a:ext uri="{FF2B5EF4-FFF2-40B4-BE49-F238E27FC236}">
                <a16:creationId xmlns:a16="http://schemas.microsoft.com/office/drawing/2014/main" xmlns="" id="{649DADE3-D3C1-491D-BE73-0BE33D3D05EB}"/>
              </a:ext>
            </a:extLst>
          </p:cNvPr>
          <p:cNvSpPr>
            <a:spLocks noGrp="1"/>
          </p:cNvSpPr>
          <p:nvPr>
            <p:ph idx="1"/>
          </p:nvPr>
        </p:nvSpPr>
        <p:spPr>
          <a:xfrm>
            <a:off x="638175" y="1628776"/>
            <a:ext cx="10574655" cy="5108192"/>
          </a:xfrm>
        </p:spPr>
        <p:txBody>
          <a:bodyPr/>
          <a:lstStyle/>
          <a:p>
            <a:r>
              <a:rPr lang="en-US" dirty="0"/>
              <a:t>You make sure the scene is safe and apply body substance isolation prior to evaluating both patients. After checking the ABCs (airway, breathing, and circulation), looking for serious bleeding, taking a history, and performing a physical exam on each patient, you determine that the patient with the deformed wrist has no other apparent injuries except scrapes. As you perform a full head-to-toe exam on the patient with the deformed lower leg, you find he also has pain in the left upper quadrant of his abdomen. When you gently palpate this part of his abdomen, he winces with pain. Had you not done the full-body exam, you may have missed this finding. You contact dispatch to request immediate assistance.  </a:t>
            </a:r>
          </a:p>
          <a:p>
            <a:endParaRPr lang="en-US" b="1" i="1" dirty="0"/>
          </a:p>
          <a:p>
            <a:r>
              <a:rPr lang="en-US" i="1" dirty="0"/>
              <a:t>How would you precisely and accurately describe these injuries to dispatch? </a:t>
            </a:r>
            <a:endParaRPr lang="en-US" dirty="0"/>
          </a:p>
        </p:txBody>
      </p:sp>
    </p:spTree>
    <p:extLst>
      <p:ext uri="{BB962C8B-B14F-4D97-AF65-F5344CB8AC3E}">
        <p14:creationId xmlns:p14="http://schemas.microsoft.com/office/powerpoint/2010/main" val="153320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Terms for Movement</a:t>
            </a:r>
          </a:p>
        </p:txBody>
      </p:sp>
    </p:spTree>
    <p:extLst>
      <p:ext uri="{BB962C8B-B14F-4D97-AF65-F5344CB8AC3E}">
        <p14:creationId xmlns:p14="http://schemas.microsoft.com/office/powerpoint/2010/main" val="362476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0" y="0"/>
            <a:ext cx="12192000" cy="1002089"/>
          </a:xfrm>
        </p:spPr>
        <p:txBody>
          <a:bodyPr/>
          <a:lstStyle/>
          <a:p>
            <a:r>
              <a:rPr lang="en-US" dirty="0"/>
              <a:t>CASE OUTCOME</a:t>
            </a:r>
          </a:p>
        </p:txBody>
      </p:sp>
      <p:sp>
        <p:nvSpPr>
          <p:cNvPr id="14" name="Content Placeholder 2"/>
          <p:cNvSpPr>
            <a:spLocks noGrp="1"/>
          </p:cNvSpPr>
          <p:nvPr>
            <p:ph idx="1"/>
          </p:nvPr>
        </p:nvSpPr>
        <p:spPr>
          <a:xfrm>
            <a:off x="925830" y="2047875"/>
            <a:ext cx="10287000" cy="4142042"/>
          </a:xfrm>
        </p:spPr>
        <p:txBody>
          <a:bodyPr/>
          <a:lstStyle/>
          <a:p>
            <a:r>
              <a:rPr lang="en-US" dirty="0"/>
              <a:t>You notify dispatch that you have two patients, one with a deformed lower leg who had decreased mental status but is now alert. He also has left upper quadrant pain near the spleen. The second patient has a deformed wrist and abrasions. Both have normal distal pulses and neurologic function in their injured extremities. Vital signs are stable. You request additional patrollers and call for an ambulance. You request advanced life support (ALS), as the one patient may have a ruptured spleen. You now begin caring for the injured patients.</a:t>
            </a:r>
          </a:p>
        </p:txBody>
      </p:sp>
    </p:spTree>
    <p:extLst>
      <p:ext uri="{BB962C8B-B14F-4D97-AF65-F5344CB8AC3E}">
        <p14:creationId xmlns:p14="http://schemas.microsoft.com/office/powerpoint/2010/main" val="213241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0" y="0"/>
            <a:ext cx="12192000" cy="1002089"/>
          </a:xfrm>
        </p:spPr>
        <p:txBody>
          <a:bodyPr/>
          <a:lstStyle/>
          <a:p>
            <a:r>
              <a:rPr lang="en-US" dirty="0"/>
              <a:t>CASE OUTCOME</a:t>
            </a:r>
          </a:p>
        </p:txBody>
      </p:sp>
      <p:sp>
        <p:nvSpPr>
          <p:cNvPr id="14" name="Content Placeholder 2"/>
          <p:cNvSpPr>
            <a:spLocks noGrp="1"/>
          </p:cNvSpPr>
          <p:nvPr>
            <p:ph idx="1"/>
          </p:nvPr>
        </p:nvSpPr>
        <p:spPr>
          <a:xfrm>
            <a:off x="925830" y="2209800"/>
            <a:ext cx="10287000" cy="3980117"/>
          </a:xfrm>
        </p:spPr>
        <p:txBody>
          <a:bodyPr/>
          <a:lstStyle/>
          <a:p>
            <a:r>
              <a:rPr lang="en-US" dirty="0"/>
              <a:t>Other OEC technicians soon arrive. You inform them of the injuries you have found. Working together, you and the other OEC technicians treat and package the two patients.</a:t>
            </a:r>
          </a:p>
          <a:p>
            <a:r>
              <a:rPr lang="en-US" dirty="0"/>
              <a:t>After transport to the aid room, the patient with the tibial injury and possible ruptured spleen goes to the hospital with ALS providers, and later you learn he had a ruptured spleen and broken tibia. The other patient goes by car to the hospital and is treated for a broken wrist.</a:t>
            </a:r>
          </a:p>
        </p:txBody>
      </p:sp>
    </p:spTree>
    <p:extLst>
      <p:ext uri="{BB962C8B-B14F-4D97-AF65-F5344CB8AC3E}">
        <p14:creationId xmlns:p14="http://schemas.microsoft.com/office/powerpoint/2010/main" val="80445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63B751-C1B8-457C-9034-8682B1EA4229}"/>
              </a:ext>
            </a:extLst>
          </p:cNvPr>
          <p:cNvSpPr>
            <a:spLocks noGrp="1"/>
          </p:cNvSpPr>
          <p:nvPr>
            <p:ph type="title"/>
          </p:nvPr>
        </p:nvSpPr>
        <p:spPr>
          <a:xfrm>
            <a:off x="0" y="121033"/>
            <a:ext cx="12192000" cy="1002089"/>
          </a:xfrm>
        </p:spPr>
        <p:txBody>
          <a:bodyPr anchor="ctr">
            <a:normAutofit/>
          </a:bodyPr>
          <a:lstStyle/>
          <a:p>
            <a:r>
              <a:rPr lang="en-US" kern="1600" dirty="0"/>
              <a:t>Terms for Movements</a:t>
            </a:r>
            <a:endParaRPr lang="en-US" b="1" i="0" u="none" strike="noStrike" kern="1600" baseline="0" dirty="0"/>
          </a:p>
        </p:txBody>
      </p:sp>
      <p:sp>
        <p:nvSpPr>
          <p:cNvPr id="3" name="Text Placeholder 2">
            <a:extLst>
              <a:ext uri="{FF2B5EF4-FFF2-40B4-BE49-F238E27FC236}">
                <a16:creationId xmlns:a16="http://schemas.microsoft.com/office/drawing/2014/main" xmlns="" id="{5B33FCCC-B680-406C-BB8C-EB9210F4E649}"/>
              </a:ext>
            </a:extLst>
          </p:cNvPr>
          <p:cNvSpPr>
            <a:spLocks noGrp="1"/>
          </p:cNvSpPr>
          <p:nvPr>
            <p:ph sz="half" idx="1"/>
          </p:nvPr>
        </p:nvSpPr>
        <p:spPr>
          <a:xfrm>
            <a:off x="638628" y="1780366"/>
            <a:ext cx="4855464" cy="4729436"/>
          </a:xfrm>
        </p:spPr>
        <p:txBody>
          <a:bodyPr>
            <a:noAutofit/>
          </a:bodyPr>
          <a:lstStyle/>
          <a:p>
            <a:pPr>
              <a:lnSpc>
                <a:spcPct val="90000"/>
              </a:lnSpc>
              <a:spcBef>
                <a:spcPts val="600"/>
              </a:spcBef>
              <a:spcAft>
                <a:spcPts val="600"/>
              </a:spcAft>
            </a:pPr>
            <a:r>
              <a:rPr lang="en-US" strike="noStrike" dirty="0">
                <a:solidFill>
                  <a:schemeClr val="tx2"/>
                </a:solidFill>
              </a:rPr>
              <a:t> </a:t>
            </a:r>
            <a:r>
              <a:rPr lang="en-US" u="dbl" strike="noStrike" dirty="0">
                <a:solidFill>
                  <a:srgbClr val="FF0000"/>
                </a:solidFill>
              </a:rPr>
              <a:t>Flexion</a:t>
            </a:r>
            <a:r>
              <a:rPr lang="en-US" u="none" strike="noStrike" baseline="0" dirty="0"/>
              <a:t> </a:t>
            </a:r>
            <a:endParaRPr lang="en-US" dirty="0"/>
          </a:p>
          <a:p>
            <a:pPr lvl="1">
              <a:lnSpc>
                <a:spcPct val="90000"/>
              </a:lnSpc>
              <a:spcBef>
                <a:spcPts val="600"/>
              </a:spcBef>
              <a:spcAft>
                <a:spcPts val="600"/>
              </a:spcAft>
            </a:pPr>
            <a:r>
              <a:rPr lang="en-US" u="none" strike="noStrike" baseline="0" dirty="0"/>
              <a:t>Bending or flexing movement, such as bending at the knee or making a fist</a:t>
            </a:r>
          </a:p>
          <a:p>
            <a:pPr>
              <a:lnSpc>
                <a:spcPct val="90000"/>
              </a:lnSpc>
              <a:spcBef>
                <a:spcPts val="600"/>
              </a:spcBef>
              <a:spcAft>
                <a:spcPts val="600"/>
              </a:spcAft>
            </a:pPr>
            <a:r>
              <a:rPr lang="en-US" strike="noStrike" dirty="0">
                <a:solidFill>
                  <a:schemeClr val="tx2"/>
                </a:solidFill>
              </a:rPr>
              <a:t> </a:t>
            </a:r>
            <a:r>
              <a:rPr lang="en-US" u="dbl" strike="noStrike" dirty="0">
                <a:solidFill>
                  <a:srgbClr val="FF0000"/>
                </a:solidFill>
              </a:rPr>
              <a:t>Extension</a:t>
            </a:r>
            <a:r>
              <a:rPr lang="en-US" u="none" strike="noStrike" baseline="0" dirty="0"/>
              <a:t> </a:t>
            </a:r>
            <a:endParaRPr lang="en-US" dirty="0"/>
          </a:p>
          <a:p>
            <a:pPr lvl="1">
              <a:lnSpc>
                <a:spcPct val="90000"/>
              </a:lnSpc>
              <a:spcBef>
                <a:spcPts val="600"/>
              </a:spcBef>
              <a:spcAft>
                <a:spcPts val="600"/>
              </a:spcAft>
            </a:pPr>
            <a:r>
              <a:rPr lang="en-US" u="none" strike="noStrike" baseline="0" dirty="0"/>
              <a:t>The opposite of flexion </a:t>
            </a:r>
          </a:p>
          <a:p>
            <a:pPr lvl="1">
              <a:lnSpc>
                <a:spcPct val="90000"/>
              </a:lnSpc>
              <a:spcBef>
                <a:spcPts val="600"/>
              </a:spcBef>
              <a:spcAft>
                <a:spcPts val="600"/>
              </a:spcAft>
            </a:pPr>
            <a:r>
              <a:rPr lang="en-US" u="none" strike="noStrike" baseline="0" dirty="0"/>
              <a:t>A straightening movement, such as making the arm straight at the elbow</a:t>
            </a:r>
          </a:p>
          <a:p>
            <a:pPr>
              <a:lnSpc>
                <a:spcPct val="90000"/>
              </a:lnSpc>
              <a:spcBef>
                <a:spcPts val="600"/>
              </a:spcBef>
              <a:spcAft>
                <a:spcPts val="600"/>
              </a:spcAft>
            </a:pPr>
            <a:r>
              <a:rPr lang="en-US" u="none" strike="noStrike" baseline="0" dirty="0"/>
              <a:t>The prefix hyper describes movement beyond the normal range of movement.</a:t>
            </a:r>
          </a:p>
        </p:txBody>
      </p:sp>
      <p:pic>
        <p:nvPicPr>
          <p:cNvPr id="2050" name="Picture 2" descr="Photo of the Flexion movement (bending the hand and making a fist), and the Extension or straightening movement. "/>
          <p:cNvPicPr>
            <a:picLocks noChangeAspect="1" noChangeArrowheads="1"/>
          </p:cNvPicPr>
          <p:nvPr/>
        </p:nvPicPr>
        <p:blipFill>
          <a:blip r:embed="rId2" cstate="print"/>
          <a:srcRect/>
          <a:stretch>
            <a:fillRect/>
          </a:stretch>
        </p:blipFill>
        <p:spPr bwMode="auto">
          <a:xfrm>
            <a:off x="6025895" y="2192456"/>
            <a:ext cx="5498447" cy="2983200"/>
          </a:xfrm>
          <a:prstGeom prst="rect">
            <a:avLst/>
          </a:prstGeom>
          <a:noFill/>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67074" y="749272"/>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6-1</a:t>
            </a:r>
          </a:p>
        </p:txBody>
      </p:sp>
    </p:spTree>
    <p:extLst>
      <p:ext uri="{BB962C8B-B14F-4D97-AF65-F5344CB8AC3E}">
        <p14:creationId xmlns:p14="http://schemas.microsoft.com/office/powerpoint/2010/main" val="33866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63B751-C1B8-457C-9034-8682B1EA4229}"/>
              </a:ext>
            </a:extLst>
          </p:cNvPr>
          <p:cNvSpPr>
            <a:spLocks noGrp="1"/>
          </p:cNvSpPr>
          <p:nvPr>
            <p:ph type="title"/>
          </p:nvPr>
        </p:nvSpPr>
        <p:spPr>
          <a:xfrm>
            <a:off x="0" y="121033"/>
            <a:ext cx="12192000" cy="1002089"/>
          </a:xfrm>
        </p:spPr>
        <p:txBody>
          <a:bodyPr anchor="ctr">
            <a:normAutofit/>
          </a:bodyPr>
          <a:lstStyle/>
          <a:p>
            <a:r>
              <a:rPr lang="en-US" kern="1600" dirty="0"/>
              <a:t>Terms of Movement</a:t>
            </a:r>
            <a:endParaRPr lang="en-US" b="1" i="0" u="none" strike="noStrike" kern="1600" baseline="0" dirty="0"/>
          </a:p>
        </p:txBody>
      </p:sp>
      <p:sp>
        <p:nvSpPr>
          <p:cNvPr id="3" name="Text Placeholder 2">
            <a:extLst>
              <a:ext uri="{FF2B5EF4-FFF2-40B4-BE49-F238E27FC236}">
                <a16:creationId xmlns:a16="http://schemas.microsoft.com/office/drawing/2014/main" xmlns="" id="{5B33FCCC-B680-406C-BB8C-EB9210F4E649}"/>
              </a:ext>
            </a:extLst>
          </p:cNvPr>
          <p:cNvSpPr>
            <a:spLocks noGrp="1"/>
          </p:cNvSpPr>
          <p:nvPr>
            <p:ph sz="half" idx="1"/>
          </p:nvPr>
        </p:nvSpPr>
        <p:spPr>
          <a:xfrm>
            <a:off x="914400" y="1461052"/>
            <a:ext cx="4855464" cy="4729436"/>
          </a:xfrm>
        </p:spPr>
        <p:txBody>
          <a:bodyPr>
            <a:normAutofit lnSpcReduction="10000"/>
          </a:bodyPr>
          <a:lstStyle/>
          <a:p>
            <a:pPr marR="0" lvl="0" rtl="0">
              <a:lnSpc>
                <a:spcPct val="90000"/>
              </a:lnSpc>
              <a:spcBef>
                <a:spcPts val="600"/>
              </a:spcBef>
              <a:spcAft>
                <a:spcPts val="600"/>
              </a:spcAft>
            </a:pPr>
            <a:r>
              <a:rPr lang="en-US" sz="2000" u="dbl" strike="noStrike" dirty="0">
                <a:solidFill>
                  <a:srgbClr val="FF0000"/>
                </a:solidFill>
              </a:rPr>
              <a:t>Abduction</a:t>
            </a:r>
            <a:r>
              <a:rPr lang="en-US" sz="2000" u="none" strike="noStrike" baseline="0" dirty="0"/>
              <a:t> </a:t>
            </a:r>
            <a:endParaRPr lang="en-US" sz="2000" dirty="0"/>
          </a:p>
          <a:p>
            <a:pPr lvl="1">
              <a:lnSpc>
                <a:spcPct val="90000"/>
              </a:lnSpc>
              <a:spcBef>
                <a:spcPts val="600"/>
              </a:spcBef>
              <a:spcAft>
                <a:spcPts val="600"/>
              </a:spcAft>
            </a:pPr>
            <a:r>
              <a:rPr lang="en-US" sz="1800" u="none" strike="noStrike" baseline="0" dirty="0"/>
              <a:t>Taking an extremity away from the midline of the body</a:t>
            </a:r>
          </a:p>
          <a:p>
            <a:pPr lvl="1">
              <a:lnSpc>
                <a:spcPct val="90000"/>
              </a:lnSpc>
              <a:spcBef>
                <a:spcPts val="600"/>
              </a:spcBef>
              <a:spcAft>
                <a:spcPts val="600"/>
              </a:spcAft>
            </a:pPr>
            <a:r>
              <a:rPr lang="en-US" sz="1800" dirty="0"/>
              <a:t>Example: </a:t>
            </a:r>
            <a:r>
              <a:rPr lang="en-US" sz="1800" u="none" strike="noStrike" baseline="0" dirty="0"/>
              <a:t>moving the arm out to the side</a:t>
            </a:r>
          </a:p>
          <a:p>
            <a:pPr lvl="1">
              <a:lnSpc>
                <a:spcPct val="90000"/>
              </a:lnSpc>
              <a:spcBef>
                <a:spcPts val="600"/>
              </a:spcBef>
              <a:spcAft>
                <a:spcPts val="600"/>
              </a:spcAft>
            </a:pPr>
            <a:r>
              <a:rPr lang="en-US" sz="1800" u="none" strike="noStrike" baseline="0" dirty="0"/>
              <a:t>The prefix </a:t>
            </a:r>
            <a:r>
              <a:rPr lang="en-US" sz="1800" b="1" u="none" strike="noStrike" baseline="0" dirty="0"/>
              <a:t>ab-</a:t>
            </a:r>
            <a:r>
              <a:rPr lang="en-US" sz="1800" u="none" strike="noStrike" baseline="0" dirty="0"/>
              <a:t> means away from. </a:t>
            </a:r>
          </a:p>
          <a:p>
            <a:pPr marR="0" lvl="0" rtl="0">
              <a:lnSpc>
                <a:spcPct val="90000"/>
              </a:lnSpc>
              <a:spcBef>
                <a:spcPts val="600"/>
              </a:spcBef>
              <a:spcAft>
                <a:spcPts val="600"/>
              </a:spcAft>
            </a:pPr>
            <a:r>
              <a:rPr lang="en-US" sz="2000" u="dbl" strike="noStrike" dirty="0">
                <a:solidFill>
                  <a:srgbClr val="FF0000"/>
                </a:solidFill>
              </a:rPr>
              <a:t>Adduction</a:t>
            </a:r>
            <a:r>
              <a:rPr lang="en-US" sz="2000" u="none" strike="noStrike" baseline="0" dirty="0"/>
              <a:t> </a:t>
            </a:r>
            <a:endParaRPr lang="en-US" sz="2000" dirty="0"/>
          </a:p>
          <a:p>
            <a:pPr lvl="1">
              <a:lnSpc>
                <a:spcPct val="90000"/>
              </a:lnSpc>
              <a:spcBef>
                <a:spcPts val="600"/>
              </a:spcBef>
              <a:spcAft>
                <a:spcPts val="600"/>
              </a:spcAft>
            </a:pPr>
            <a:r>
              <a:rPr lang="en-US" sz="1800" u="none" strike="noStrike" baseline="0" dirty="0"/>
              <a:t>The</a:t>
            </a:r>
            <a:r>
              <a:rPr lang="en-US" sz="1800" u="none" strike="noStrike" dirty="0"/>
              <a:t> </a:t>
            </a:r>
            <a:r>
              <a:rPr lang="en-US" sz="1800" u="none" strike="noStrike" baseline="0" dirty="0"/>
              <a:t>opposite of abduction</a:t>
            </a:r>
          </a:p>
          <a:p>
            <a:pPr lvl="1">
              <a:lnSpc>
                <a:spcPct val="90000"/>
              </a:lnSpc>
              <a:spcBef>
                <a:spcPts val="600"/>
              </a:spcBef>
              <a:spcAft>
                <a:spcPts val="600"/>
              </a:spcAft>
            </a:pPr>
            <a:r>
              <a:rPr lang="en-US" sz="1800" dirty="0"/>
              <a:t>Moving</a:t>
            </a:r>
            <a:r>
              <a:rPr lang="en-US" sz="1800" u="none" strike="noStrike" dirty="0"/>
              <a:t> </a:t>
            </a:r>
            <a:r>
              <a:rPr lang="en-US" sz="1800" u="none" strike="noStrike" baseline="0" dirty="0"/>
              <a:t>an extremity toward the midline of the body</a:t>
            </a:r>
          </a:p>
          <a:p>
            <a:pPr lvl="1">
              <a:lnSpc>
                <a:spcPct val="90000"/>
              </a:lnSpc>
              <a:spcBef>
                <a:spcPts val="600"/>
              </a:spcBef>
              <a:spcAft>
                <a:spcPts val="600"/>
              </a:spcAft>
            </a:pPr>
            <a:r>
              <a:rPr lang="en-US" sz="1800" dirty="0"/>
              <a:t>Example: </a:t>
            </a:r>
            <a:r>
              <a:rPr lang="en-US" sz="1800" u="none" strike="noStrike" baseline="0" dirty="0"/>
              <a:t>moving legs that are spread apart together so that they touch each other</a:t>
            </a:r>
          </a:p>
          <a:p>
            <a:pPr lvl="1">
              <a:spcBef>
                <a:spcPts val="600"/>
              </a:spcBef>
              <a:spcAft>
                <a:spcPts val="600"/>
              </a:spcAft>
            </a:pPr>
            <a:r>
              <a:rPr lang="en-US" sz="1800" dirty="0"/>
              <a:t>Prefix</a:t>
            </a:r>
            <a:r>
              <a:rPr lang="en-US" sz="1800" b="1" dirty="0"/>
              <a:t> ad- </a:t>
            </a:r>
            <a:r>
              <a:rPr lang="en-US" sz="1800" dirty="0"/>
              <a:t>means toward.</a:t>
            </a:r>
          </a:p>
        </p:txBody>
      </p:sp>
      <p:pic>
        <p:nvPicPr>
          <p:cNvPr id="3074" name="Picture 2" descr="Photo of Abduction at the shoulder, where the arm is moved out to the side, and Adduction, where the arm is moved toward the midline of the body."/>
          <p:cNvPicPr>
            <a:picLocks noChangeAspect="1" noChangeArrowheads="1"/>
          </p:cNvPicPr>
          <p:nvPr/>
        </p:nvPicPr>
        <p:blipFill>
          <a:blip r:embed="rId2" cstate="print"/>
          <a:srcRect/>
          <a:stretch>
            <a:fillRect/>
          </a:stretch>
        </p:blipFill>
        <p:spPr bwMode="auto">
          <a:xfrm>
            <a:off x="6699267" y="1904745"/>
            <a:ext cx="4302561" cy="3747021"/>
          </a:xfrm>
          <a:prstGeom prst="rect">
            <a:avLst/>
          </a:prstGeom>
          <a:noFill/>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67074" y="749272"/>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6-1</a:t>
            </a:r>
          </a:p>
        </p:txBody>
      </p:sp>
    </p:spTree>
    <p:extLst>
      <p:ext uri="{BB962C8B-B14F-4D97-AF65-F5344CB8AC3E}">
        <p14:creationId xmlns:p14="http://schemas.microsoft.com/office/powerpoint/2010/main" val="220864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Terms of Position</a:t>
            </a:r>
          </a:p>
        </p:txBody>
      </p:sp>
    </p:spTree>
    <p:extLst>
      <p:ext uri="{BB962C8B-B14F-4D97-AF65-F5344CB8AC3E}">
        <p14:creationId xmlns:p14="http://schemas.microsoft.com/office/powerpoint/2010/main" val="215081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0BCDC4-72DF-4440-BB9C-CB2993B863B5}"/>
              </a:ext>
            </a:extLst>
          </p:cNvPr>
          <p:cNvSpPr>
            <a:spLocks noGrp="1"/>
          </p:cNvSpPr>
          <p:nvPr>
            <p:ph type="title"/>
          </p:nvPr>
        </p:nvSpPr>
        <p:spPr>
          <a:xfrm>
            <a:off x="0" y="121033"/>
            <a:ext cx="12192000" cy="1002089"/>
          </a:xfrm>
        </p:spPr>
        <p:txBody>
          <a:bodyPr anchor="ctr">
            <a:normAutofit/>
          </a:bodyPr>
          <a:lstStyle/>
          <a:p>
            <a:r>
              <a:rPr lang="en-US" kern="1600" dirty="0"/>
              <a:t>Terms of Position</a:t>
            </a:r>
            <a:endParaRPr lang="en-US" b="1" i="0" u="none" strike="noStrike" kern="1600" baseline="0" dirty="0"/>
          </a:p>
        </p:txBody>
      </p:sp>
      <p:sp>
        <p:nvSpPr>
          <p:cNvPr id="3" name="Text Placeholder 2">
            <a:extLst>
              <a:ext uri="{FF2B5EF4-FFF2-40B4-BE49-F238E27FC236}">
                <a16:creationId xmlns:a16="http://schemas.microsoft.com/office/drawing/2014/main" xmlns="" id="{7DA4B5ED-489A-4E28-969E-5219897A769F}"/>
              </a:ext>
            </a:extLst>
          </p:cNvPr>
          <p:cNvSpPr>
            <a:spLocks noGrp="1"/>
          </p:cNvSpPr>
          <p:nvPr>
            <p:ph sz="half" idx="1"/>
          </p:nvPr>
        </p:nvSpPr>
        <p:spPr>
          <a:xfrm>
            <a:off x="945396" y="2204970"/>
            <a:ext cx="4855464" cy="3436412"/>
          </a:xfrm>
        </p:spPr>
        <p:txBody>
          <a:bodyPr>
            <a:normAutofit/>
          </a:bodyPr>
          <a:lstStyle/>
          <a:p>
            <a:pPr lvl="0">
              <a:spcBef>
                <a:spcPts val="600"/>
              </a:spcBef>
              <a:spcAft>
                <a:spcPts val="600"/>
              </a:spcAft>
            </a:pPr>
            <a:r>
              <a:rPr lang="en-US" b="1" dirty="0"/>
              <a:t>Normal anatomic position</a:t>
            </a:r>
          </a:p>
          <a:p>
            <a:pPr lvl="1">
              <a:spcBef>
                <a:spcPts val="600"/>
              </a:spcBef>
              <a:spcAft>
                <a:spcPts val="600"/>
              </a:spcAft>
            </a:pPr>
            <a:r>
              <a:rPr lang="en-US" dirty="0"/>
              <a:t>Standing with body erect</a:t>
            </a:r>
          </a:p>
          <a:p>
            <a:pPr lvl="1">
              <a:spcBef>
                <a:spcPts val="600"/>
              </a:spcBef>
              <a:spcAft>
                <a:spcPts val="600"/>
              </a:spcAft>
            </a:pPr>
            <a:r>
              <a:rPr lang="en-US" dirty="0"/>
              <a:t>Arms down at the sides </a:t>
            </a:r>
          </a:p>
          <a:p>
            <a:pPr lvl="1">
              <a:spcBef>
                <a:spcPts val="600"/>
              </a:spcBef>
              <a:spcAft>
                <a:spcPts val="600"/>
              </a:spcAft>
            </a:pPr>
            <a:r>
              <a:rPr lang="en-US" dirty="0"/>
              <a:t>Palms facing forward</a:t>
            </a:r>
          </a:p>
          <a:p>
            <a:pPr>
              <a:spcBef>
                <a:spcPts val="600"/>
              </a:spcBef>
              <a:spcAft>
                <a:spcPts val="600"/>
              </a:spcAft>
            </a:pPr>
            <a:r>
              <a:rPr lang="en-US" dirty="0"/>
              <a:t>Basis for all medical terms that refer to the body</a:t>
            </a:r>
          </a:p>
          <a:p>
            <a:endParaRPr lang="en-US" dirty="0"/>
          </a:p>
        </p:txBody>
      </p:sp>
      <p:pic>
        <p:nvPicPr>
          <p:cNvPr id="4098" name="Picture 2" descr="Photo of a female patient standing erect, arms by her sides, palms facing forward. "/>
          <p:cNvPicPr>
            <a:picLocks noChangeAspect="1" noChangeArrowheads="1"/>
          </p:cNvPicPr>
          <p:nvPr/>
        </p:nvPicPr>
        <p:blipFill>
          <a:blip r:embed="rId2" cstate="print"/>
          <a:srcRect/>
          <a:stretch>
            <a:fillRect/>
          </a:stretch>
        </p:blipFill>
        <p:spPr bwMode="auto">
          <a:xfrm>
            <a:off x="6445129" y="2148115"/>
            <a:ext cx="4313132" cy="3237819"/>
          </a:xfrm>
          <a:prstGeom prst="rect">
            <a:avLst/>
          </a:prstGeom>
          <a:noFill/>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67074" y="749272"/>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6-1</a:t>
            </a:r>
          </a:p>
        </p:txBody>
      </p:sp>
    </p:spTree>
    <p:extLst>
      <p:ext uri="{BB962C8B-B14F-4D97-AF65-F5344CB8AC3E}">
        <p14:creationId xmlns:p14="http://schemas.microsoft.com/office/powerpoint/2010/main" val="162777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033"/>
            <a:ext cx="12192000" cy="1562624"/>
          </a:xfrm>
        </p:spPr>
        <p:txBody>
          <a:bodyPr/>
          <a:lstStyle/>
          <a:p>
            <a:r>
              <a:rPr lang="en-US" dirty="0"/>
              <a:t>The following presentation will utilize two symbols to identify material necessary for an OEC Technician to comprehend:</a:t>
            </a:r>
          </a:p>
        </p:txBody>
      </p:sp>
      <p:pic>
        <p:nvPicPr>
          <p:cNvPr id="4" name="Content Placeholder 3"/>
          <p:cNvPicPr>
            <a:picLocks noChangeAspect="1"/>
          </p:cNvPicPr>
          <p:nvPr/>
        </p:nvPicPr>
        <p:blipFill>
          <a:blip r:embed="rId2" cstate="print"/>
          <a:stretch>
            <a:fillRect/>
          </a:stretch>
        </p:blipFill>
        <p:spPr>
          <a:xfrm>
            <a:off x="2094823" y="2535130"/>
            <a:ext cx="1359526" cy="1365622"/>
          </a:xfrm>
          <a:prstGeom prst="rect">
            <a:avLst/>
          </a:prstGeom>
        </p:spPr>
      </p:pic>
      <p:sp>
        <p:nvSpPr>
          <p:cNvPr id="6" name="Content Placeholder 3"/>
          <p:cNvSpPr txBox="1">
            <a:spLocks/>
          </p:cNvSpPr>
          <p:nvPr/>
        </p:nvSpPr>
        <p:spPr>
          <a:xfrm>
            <a:off x="914400" y="4626429"/>
            <a:ext cx="4855464" cy="17961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marL="0" indent="0" algn="ctr">
              <a:buFont typeface="Wingdings" panose="05000000000000000000" pitchFamily="2" charset="2"/>
              <a:buNone/>
            </a:pPr>
            <a:r>
              <a:rPr lang="en-US" sz="2800" b="1" dirty="0"/>
              <a:t>Meets a Chapter Objective. </a:t>
            </a:r>
          </a:p>
          <a:p>
            <a:pPr marL="0" indent="0" algn="ctr">
              <a:buFont typeface="Wingdings" panose="05000000000000000000" pitchFamily="2" charset="2"/>
              <a:buNone/>
            </a:pPr>
            <a:r>
              <a:rPr lang="en-US" dirty="0"/>
              <a:t>This symbol will have the corresponding Objective Number denoted within.</a:t>
            </a:r>
          </a:p>
        </p:txBody>
      </p:sp>
      <p:sp>
        <p:nvSpPr>
          <p:cNvPr id="7" name="Content Placeholder 4"/>
          <p:cNvSpPr txBox="1">
            <a:spLocks/>
          </p:cNvSpPr>
          <p:nvPr/>
        </p:nvSpPr>
        <p:spPr>
          <a:xfrm>
            <a:off x="6415368" y="4626428"/>
            <a:ext cx="4862232" cy="1564059"/>
          </a:xfrm>
          <a:prstGeom prst="rect">
            <a:avLst/>
          </a:prstGeom>
        </p:spPr>
        <p:txBody>
          <a:bodyPr/>
          <a:lst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marL="0" indent="0" algn="ctr">
              <a:buFont typeface="Wingdings" panose="05000000000000000000" pitchFamily="2" charset="2"/>
              <a:buNone/>
            </a:pPr>
            <a:r>
              <a:rPr lang="en-US" sz="2800" b="1" dirty="0"/>
              <a:t>Identifies a Key Term.</a:t>
            </a:r>
          </a:p>
          <a:p>
            <a:pPr marL="0" indent="0" algn="ctr">
              <a:buFont typeface="Wingdings" panose="05000000000000000000" pitchFamily="2" charset="2"/>
              <a:buNone/>
            </a:pPr>
            <a:r>
              <a:rPr lang="en-US" dirty="0"/>
              <a:t>The Key Term will be underlined for easy identification.</a:t>
            </a:r>
          </a:p>
          <a:p>
            <a:pPr marL="0" indent="0">
              <a:buFont typeface="Wingdings" panose="05000000000000000000" pitchFamily="2" charset="2"/>
              <a:buNone/>
            </a:pPr>
            <a:endParaRPr lang="en-US" dirty="0"/>
          </a:p>
        </p:txBody>
      </p:sp>
      <p:sp>
        <p:nvSpPr>
          <p:cNvPr id="11" name="TextBox 10"/>
          <p:cNvSpPr txBox="1"/>
          <p:nvPr/>
        </p:nvSpPr>
        <p:spPr>
          <a:xfrm>
            <a:off x="6854398" y="2958877"/>
            <a:ext cx="3984171" cy="646331"/>
          </a:xfrm>
          <a:prstGeom prst="rect">
            <a:avLst/>
          </a:prstGeom>
          <a:noFill/>
        </p:spPr>
        <p:txBody>
          <a:bodyPr wrap="square" rtlCol="0">
            <a:spAutoFit/>
          </a:bodyPr>
          <a:lstStyle/>
          <a:p>
            <a:pPr algn="ctr"/>
            <a:r>
              <a:rPr lang="en-US" sz="3600" b="1" u="dbl" dirty="0">
                <a:solidFill>
                  <a:srgbClr val="C00000"/>
                </a:solidFill>
              </a:rPr>
              <a:t>key term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Terms of Position</a:t>
            </a:r>
            <a:endParaRPr lang="en-US" dirty="0"/>
          </a:p>
        </p:txBody>
      </p:sp>
      <p:sp>
        <p:nvSpPr>
          <p:cNvPr id="3" name="Content Placeholder 2"/>
          <p:cNvSpPr>
            <a:spLocks noGrp="1"/>
          </p:cNvSpPr>
          <p:nvPr>
            <p:ph sz="half" idx="1"/>
          </p:nvPr>
        </p:nvSpPr>
        <p:spPr>
          <a:xfrm>
            <a:off x="885825" y="2775619"/>
            <a:ext cx="4855464" cy="2856161"/>
          </a:xfrm>
        </p:spPr>
        <p:txBody>
          <a:bodyPr/>
          <a:lstStyle/>
          <a:p>
            <a:pPr lvl="0"/>
            <a:r>
              <a:rPr lang="en-US" b="1" dirty="0"/>
              <a:t>Supine position</a:t>
            </a:r>
          </a:p>
          <a:p>
            <a:pPr lvl="1"/>
            <a:r>
              <a:rPr lang="en-US" dirty="0"/>
              <a:t>Patient lying flat on the back </a:t>
            </a:r>
          </a:p>
          <a:p>
            <a:pPr lvl="1"/>
            <a:r>
              <a:rPr lang="en-US" dirty="0"/>
              <a:t>Face-up</a:t>
            </a:r>
          </a:p>
        </p:txBody>
      </p:sp>
      <p:pic>
        <p:nvPicPr>
          <p:cNvPr id="5122" name="Picture 2" descr="Photo of a female patient lying flat on the back, face up, and legs spread apart. "/>
          <p:cNvPicPr>
            <a:picLocks noChangeAspect="1" noChangeArrowheads="1"/>
          </p:cNvPicPr>
          <p:nvPr/>
        </p:nvPicPr>
        <p:blipFill>
          <a:blip r:embed="rId2" cstate="print"/>
          <a:srcRect/>
          <a:stretch>
            <a:fillRect/>
          </a:stretch>
        </p:blipFill>
        <p:spPr bwMode="auto">
          <a:xfrm>
            <a:off x="6052457" y="2336800"/>
            <a:ext cx="4978400" cy="3733800"/>
          </a:xfrm>
          <a:prstGeom prst="rect">
            <a:avLst/>
          </a:prstGeom>
          <a:noFill/>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67074" y="749272"/>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201207-5112-4C3B-891A-8A870A37FBB3}"/>
              </a:ext>
            </a:extLst>
          </p:cNvPr>
          <p:cNvSpPr>
            <a:spLocks noGrp="1"/>
          </p:cNvSpPr>
          <p:nvPr>
            <p:ph type="title"/>
          </p:nvPr>
        </p:nvSpPr>
        <p:spPr>
          <a:xfrm>
            <a:off x="0" y="121033"/>
            <a:ext cx="12192000" cy="1002089"/>
          </a:xfrm>
        </p:spPr>
        <p:txBody>
          <a:bodyPr anchor="ctr">
            <a:normAutofit/>
          </a:bodyPr>
          <a:lstStyle/>
          <a:p>
            <a:r>
              <a:rPr lang="en-US" kern="1600" dirty="0"/>
              <a:t>Terms of Position</a:t>
            </a:r>
            <a:endParaRPr lang="en-US" b="1" i="0" u="none" strike="noStrike" kern="1600" baseline="0" dirty="0"/>
          </a:p>
        </p:txBody>
      </p:sp>
      <p:sp>
        <p:nvSpPr>
          <p:cNvPr id="3" name="Text Placeholder 2">
            <a:extLst>
              <a:ext uri="{FF2B5EF4-FFF2-40B4-BE49-F238E27FC236}">
                <a16:creationId xmlns:a16="http://schemas.microsoft.com/office/drawing/2014/main" xmlns="" id="{FA985FFE-AE83-4CC9-A768-368AA9E72AE8}"/>
              </a:ext>
            </a:extLst>
          </p:cNvPr>
          <p:cNvSpPr>
            <a:spLocks noGrp="1"/>
          </p:cNvSpPr>
          <p:nvPr>
            <p:ph sz="half" idx="1"/>
          </p:nvPr>
        </p:nvSpPr>
        <p:spPr>
          <a:xfrm>
            <a:off x="682172" y="2807855"/>
            <a:ext cx="4855464" cy="3730976"/>
          </a:xfrm>
        </p:spPr>
        <p:txBody>
          <a:bodyPr>
            <a:normAutofit/>
          </a:bodyPr>
          <a:lstStyle/>
          <a:p>
            <a:pPr marR="0" lvl="0" rtl="0"/>
            <a:r>
              <a:rPr lang="en-US" b="1" u="none" strike="noStrike" baseline="0" dirty="0"/>
              <a:t>Prone position</a:t>
            </a:r>
          </a:p>
          <a:p>
            <a:pPr lvl="1"/>
            <a:r>
              <a:rPr lang="en-US" dirty="0"/>
              <a:t>L</a:t>
            </a:r>
            <a:r>
              <a:rPr lang="en-US" u="none" strike="noStrike" baseline="0" dirty="0"/>
              <a:t>ying on the abdomen (stomach)</a:t>
            </a:r>
          </a:p>
          <a:p>
            <a:pPr lvl="1"/>
            <a:r>
              <a:rPr lang="en-US" dirty="0"/>
              <a:t>F</a:t>
            </a:r>
            <a:r>
              <a:rPr lang="en-US" u="none" strike="noStrike" baseline="0" dirty="0"/>
              <a:t>ace to one side or the other</a:t>
            </a:r>
          </a:p>
        </p:txBody>
      </p:sp>
      <p:pic>
        <p:nvPicPr>
          <p:cNvPr id="6146" name="Picture 2" descr="Photo of a female patient lying on her stomach, face to one side. "/>
          <p:cNvPicPr>
            <a:picLocks noChangeAspect="1" noChangeArrowheads="1"/>
          </p:cNvPicPr>
          <p:nvPr/>
        </p:nvPicPr>
        <p:blipFill>
          <a:blip r:embed="rId2" cstate="print"/>
          <a:srcRect/>
          <a:stretch>
            <a:fillRect/>
          </a:stretch>
        </p:blipFill>
        <p:spPr bwMode="auto">
          <a:xfrm>
            <a:off x="6299199" y="2104571"/>
            <a:ext cx="4963885" cy="3722914"/>
          </a:xfrm>
          <a:prstGeom prst="rect">
            <a:avLst/>
          </a:prstGeom>
          <a:noFill/>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67074" y="749272"/>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6-1</a:t>
            </a:r>
          </a:p>
        </p:txBody>
      </p:sp>
    </p:spTree>
    <p:extLst>
      <p:ext uri="{BB962C8B-B14F-4D97-AF65-F5344CB8AC3E}">
        <p14:creationId xmlns:p14="http://schemas.microsoft.com/office/powerpoint/2010/main" val="73472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Terms of Position</a:t>
            </a:r>
            <a:endParaRPr lang="en-US" dirty="0"/>
          </a:p>
        </p:txBody>
      </p:sp>
      <p:sp>
        <p:nvSpPr>
          <p:cNvPr id="3" name="Content Placeholder 2"/>
          <p:cNvSpPr>
            <a:spLocks noGrp="1"/>
          </p:cNvSpPr>
          <p:nvPr>
            <p:ph sz="half" idx="1"/>
          </p:nvPr>
        </p:nvSpPr>
        <p:spPr>
          <a:xfrm>
            <a:off x="711200" y="2302881"/>
            <a:ext cx="4855464" cy="3444776"/>
          </a:xfrm>
        </p:spPr>
        <p:txBody>
          <a:bodyPr/>
          <a:lstStyle/>
          <a:p>
            <a:pPr lvl="0">
              <a:spcBef>
                <a:spcPts val="600"/>
              </a:spcBef>
              <a:spcAft>
                <a:spcPts val="600"/>
              </a:spcAft>
            </a:pPr>
            <a:r>
              <a:rPr lang="en-US" b="1" dirty="0"/>
              <a:t>Right or left lateral recumbent position</a:t>
            </a:r>
          </a:p>
          <a:p>
            <a:pPr lvl="1">
              <a:spcBef>
                <a:spcPts val="600"/>
              </a:spcBef>
              <a:spcAft>
                <a:spcPts val="600"/>
              </a:spcAft>
            </a:pPr>
            <a:r>
              <a:rPr lang="en-US" dirty="0"/>
              <a:t>Also referred to as the recovery position</a:t>
            </a:r>
          </a:p>
          <a:p>
            <a:pPr lvl="1">
              <a:spcBef>
                <a:spcPts val="600"/>
              </a:spcBef>
              <a:spcAft>
                <a:spcPts val="600"/>
              </a:spcAft>
            </a:pPr>
            <a:r>
              <a:rPr lang="en-US" dirty="0"/>
              <a:t>Lying on the right side or the left side</a:t>
            </a:r>
          </a:p>
          <a:p>
            <a:pPr lvl="1">
              <a:spcBef>
                <a:spcPts val="600"/>
              </a:spcBef>
              <a:spcAft>
                <a:spcPts val="600"/>
              </a:spcAft>
            </a:pPr>
            <a:r>
              <a:rPr lang="en-US" dirty="0"/>
              <a:t>Used for people not fully responsive, without spinal injury, who may vomit</a:t>
            </a:r>
          </a:p>
        </p:txBody>
      </p:sp>
      <p:pic>
        <p:nvPicPr>
          <p:cNvPr id="7170" name="Picture 2" descr="Photo of a female patient lying on her right side."/>
          <p:cNvPicPr>
            <a:picLocks noChangeAspect="1" noChangeArrowheads="1"/>
          </p:cNvPicPr>
          <p:nvPr/>
        </p:nvPicPr>
        <p:blipFill>
          <a:blip r:embed="rId2" cstate="print"/>
          <a:srcRect/>
          <a:stretch>
            <a:fillRect/>
          </a:stretch>
        </p:blipFill>
        <p:spPr bwMode="auto">
          <a:xfrm>
            <a:off x="6183085" y="1966685"/>
            <a:ext cx="4934857" cy="3701143"/>
          </a:xfrm>
          <a:prstGeom prst="rect">
            <a:avLst/>
          </a:prstGeom>
          <a:noFill/>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67074" y="749272"/>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0061C7-2EBD-4B7F-9795-0F47699B7A4D}"/>
              </a:ext>
            </a:extLst>
          </p:cNvPr>
          <p:cNvSpPr>
            <a:spLocks noGrp="1"/>
          </p:cNvSpPr>
          <p:nvPr>
            <p:ph type="title"/>
          </p:nvPr>
        </p:nvSpPr>
        <p:spPr>
          <a:xfrm>
            <a:off x="0" y="121033"/>
            <a:ext cx="12192000" cy="1002089"/>
          </a:xfrm>
        </p:spPr>
        <p:txBody>
          <a:bodyPr anchor="ctr">
            <a:normAutofit/>
          </a:bodyPr>
          <a:lstStyle/>
          <a:p>
            <a:r>
              <a:rPr lang="en-US" kern="1600" dirty="0"/>
              <a:t>Terms of Position</a:t>
            </a:r>
            <a:endParaRPr lang="en-US" b="1" i="0" u="none" strike="noStrike" kern="1600" baseline="0" dirty="0"/>
          </a:p>
        </p:txBody>
      </p:sp>
      <p:sp>
        <p:nvSpPr>
          <p:cNvPr id="3" name="Text Placeholder 2">
            <a:extLst>
              <a:ext uri="{FF2B5EF4-FFF2-40B4-BE49-F238E27FC236}">
                <a16:creationId xmlns:a16="http://schemas.microsoft.com/office/drawing/2014/main" xmlns="" id="{0ADF00E2-27D6-4D01-B70C-02E708E19DD9}"/>
              </a:ext>
            </a:extLst>
          </p:cNvPr>
          <p:cNvSpPr>
            <a:spLocks noGrp="1"/>
          </p:cNvSpPr>
          <p:nvPr>
            <p:ph sz="half" idx="1"/>
          </p:nvPr>
        </p:nvSpPr>
        <p:spPr>
          <a:xfrm>
            <a:off x="564089" y="2447385"/>
            <a:ext cx="4855464" cy="3749722"/>
          </a:xfrm>
        </p:spPr>
        <p:txBody>
          <a:bodyPr>
            <a:normAutofit/>
          </a:bodyPr>
          <a:lstStyle/>
          <a:p>
            <a:pPr marR="0" lvl="0" rtl="0">
              <a:lnSpc>
                <a:spcPct val="90000"/>
              </a:lnSpc>
            </a:pPr>
            <a:r>
              <a:rPr lang="en-US" b="1" u="none" strike="noStrike" baseline="0" dirty="0"/>
              <a:t>Semi-Fowler position</a:t>
            </a:r>
          </a:p>
          <a:p>
            <a:pPr lvl="1">
              <a:spcBef>
                <a:spcPts val="600"/>
              </a:spcBef>
              <a:spcAft>
                <a:spcPts val="600"/>
              </a:spcAft>
            </a:pPr>
            <a:r>
              <a:rPr lang="en-US" dirty="0"/>
              <a:t>S</a:t>
            </a:r>
            <a:r>
              <a:rPr lang="en-US" u="none" strike="noStrike" baseline="0" dirty="0"/>
              <a:t>itting with the upper body elevated, starting at the waist, to a 45-degree angle</a:t>
            </a:r>
          </a:p>
          <a:p>
            <a:pPr lvl="1">
              <a:spcBef>
                <a:spcPts val="600"/>
              </a:spcBef>
              <a:spcAft>
                <a:spcPts val="600"/>
              </a:spcAft>
            </a:pPr>
            <a:r>
              <a:rPr lang="en-US" dirty="0"/>
              <a:t>C</a:t>
            </a:r>
            <a:r>
              <a:rPr lang="en-US" u="none" strike="noStrike" baseline="0" dirty="0"/>
              <a:t>ommonly used for patients who are awake and are not suspected of having a severe injury or illness</a:t>
            </a:r>
          </a:p>
        </p:txBody>
      </p:sp>
      <p:pic>
        <p:nvPicPr>
          <p:cNvPr id="8194" name="Picture 2" descr="Photo of a male patient sitting with his upper body elevated from the waist upward."/>
          <p:cNvPicPr>
            <a:picLocks noChangeAspect="1" noChangeArrowheads="1"/>
          </p:cNvPicPr>
          <p:nvPr/>
        </p:nvPicPr>
        <p:blipFill>
          <a:blip r:embed="rId2" cstate="print"/>
          <a:srcRect/>
          <a:stretch>
            <a:fillRect/>
          </a:stretch>
        </p:blipFill>
        <p:spPr bwMode="auto">
          <a:xfrm>
            <a:off x="6487885" y="2177141"/>
            <a:ext cx="4847772" cy="3635829"/>
          </a:xfrm>
          <a:prstGeom prst="rect">
            <a:avLst/>
          </a:prstGeom>
          <a:noFill/>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67074" y="749272"/>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6-1</a:t>
            </a:r>
          </a:p>
        </p:txBody>
      </p:sp>
    </p:spTree>
    <p:extLst>
      <p:ext uri="{BB962C8B-B14F-4D97-AF65-F5344CB8AC3E}">
        <p14:creationId xmlns:p14="http://schemas.microsoft.com/office/powerpoint/2010/main" val="199873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Terms of Position</a:t>
            </a:r>
            <a:endParaRPr lang="en-US" dirty="0"/>
          </a:p>
        </p:txBody>
      </p:sp>
      <p:sp>
        <p:nvSpPr>
          <p:cNvPr id="3" name="Content Placeholder 2"/>
          <p:cNvSpPr>
            <a:spLocks noGrp="1"/>
          </p:cNvSpPr>
          <p:nvPr>
            <p:ph sz="half" idx="1"/>
          </p:nvPr>
        </p:nvSpPr>
        <p:spPr>
          <a:xfrm>
            <a:off x="885372" y="2302881"/>
            <a:ext cx="4855464" cy="3735062"/>
          </a:xfrm>
        </p:spPr>
        <p:txBody>
          <a:bodyPr/>
          <a:lstStyle/>
          <a:p>
            <a:pPr lvl="0">
              <a:lnSpc>
                <a:spcPct val="90000"/>
              </a:lnSpc>
            </a:pPr>
            <a:r>
              <a:rPr lang="en-US" b="1" dirty="0"/>
              <a:t>High-Fowler position</a:t>
            </a:r>
          </a:p>
          <a:p>
            <a:pPr lvl="1">
              <a:spcBef>
                <a:spcPts val="600"/>
              </a:spcBef>
              <a:spcAft>
                <a:spcPts val="600"/>
              </a:spcAft>
            </a:pPr>
            <a:r>
              <a:rPr lang="en-US" dirty="0"/>
              <a:t>Sitting fully upright with the knees straight or slightly bent</a:t>
            </a:r>
          </a:p>
          <a:p>
            <a:pPr lvl="1">
              <a:spcBef>
                <a:spcPts val="600"/>
              </a:spcBef>
              <a:spcAft>
                <a:spcPts val="600"/>
              </a:spcAft>
            </a:pPr>
            <a:r>
              <a:rPr lang="en-US" dirty="0"/>
              <a:t>Typically for patients with severe breathing problems</a:t>
            </a:r>
          </a:p>
        </p:txBody>
      </p:sp>
      <p:pic>
        <p:nvPicPr>
          <p:cNvPr id="9218" name="Picture 2" descr="Photo of a male patient sitting fully upright with the knees straight. "/>
          <p:cNvPicPr>
            <a:picLocks noChangeAspect="1" noChangeArrowheads="1"/>
          </p:cNvPicPr>
          <p:nvPr/>
        </p:nvPicPr>
        <p:blipFill>
          <a:blip r:embed="rId2" cstate="print"/>
          <a:srcRect/>
          <a:stretch>
            <a:fillRect/>
          </a:stretch>
        </p:blipFill>
        <p:spPr bwMode="auto">
          <a:xfrm>
            <a:off x="6521751" y="2075542"/>
            <a:ext cx="4596191" cy="3447143"/>
          </a:xfrm>
          <a:prstGeom prst="rect">
            <a:avLst/>
          </a:prstGeom>
          <a:noFill/>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67074" y="749272"/>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32509" y="2571750"/>
            <a:ext cx="11536217" cy="1165225"/>
          </a:xfrm>
        </p:spPr>
        <p:txBody>
          <a:bodyPr/>
          <a:lstStyle/>
          <a:p>
            <a:r>
              <a:rPr lang="en-US" dirty="0"/>
              <a:t>Body Systems: Respiratory System</a:t>
            </a:r>
          </a:p>
        </p:txBody>
      </p:sp>
    </p:spTree>
    <p:extLst>
      <p:ext uri="{BB962C8B-B14F-4D97-AF65-F5344CB8AC3E}">
        <p14:creationId xmlns:p14="http://schemas.microsoft.com/office/powerpoint/2010/main" val="303240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093D5B-288A-4F00-872B-E9909FA4C810}"/>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The Respiratory System</a:t>
            </a:r>
          </a:p>
        </p:txBody>
      </p:sp>
      <p:sp>
        <p:nvSpPr>
          <p:cNvPr id="3" name="Text Placeholder 2">
            <a:extLst>
              <a:ext uri="{FF2B5EF4-FFF2-40B4-BE49-F238E27FC236}">
                <a16:creationId xmlns:a16="http://schemas.microsoft.com/office/drawing/2014/main" xmlns="" id="{81196031-B1A4-4907-AB23-BF02B4E9EFBB}"/>
              </a:ext>
            </a:extLst>
          </p:cNvPr>
          <p:cNvSpPr>
            <a:spLocks noGrp="1"/>
          </p:cNvSpPr>
          <p:nvPr>
            <p:ph sz="half" idx="1"/>
          </p:nvPr>
        </p:nvSpPr>
        <p:spPr>
          <a:xfrm>
            <a:off x="899886" y="1649737"/>
            <a:ext cx="4267200" cy="4729436"/>
          </a:xfrm>
        </p:spPr>
        <p:txBody>
          <a:bodyPr>
            <a:normAutofit/>
          </a:bodyPr>
          <a:lstStyle/>
          <a:p>
            <a:pPr marR="0" lvl="0" rtl="0">
              <a:lnSpc>
                <a:spcPct val="90000"/>
              </a:lnSpc>
              <a:spcBef>
                <a:spcPts val="600"/>
              </a:spcBef>
              <a:spcAft>
                <a:spcPts val="600"/>
              </a:spcAft>
            </a:pPr>
            <a:r>
              <a:rPr lang="en-US" u="none" strike="noStrike" baseline="0" dirty="0"/>
              <a:t>The </a:t>
            </a:r>
            <a:r>
              <a:rPr lang="en-US" u="dbl" strike="noStrike" dirty="0">
                <a:solidFill>
                  <a:srgbClr val="C00000"/>
                </a:solidFill>
              </a:rPr>
              <a:t>respiratory system </a:t>
            </a:r>
            <a:r>
              <a:rPr lang="en-US" u="none" strike="noStrike" baseline="0" dirty="0"/>
              <a:t>consists of organs </a:t>
            </a:r>
            <a:r>
              <a:rPr lang="en-US" dirty="0"/>
              <a:t>responsible for a respiration</a:t>
            </a:r>
            <a:r>
              <a:rPr lang="en-US" u="none" strike="noStrike" baseline="0" dirty="0"/>
              <a:t>:</a:t>
            </a:r>
          </a:p>
          <a:p>
            <a:pPr lvl="1">
              <a:lnSpc>
                <a:spcPct val="90000"/>
              </a:lnSpc>
              <a:spcBef>
                <a:spcPts val="600"/>
              </a:spcBef>
              <a:spcAft>
                <a:spcPts val="600"/>
              </a:spcAft>
            </a:pPr>
            <a:r>
              <a:rPr lang="en-US" u="none" strike="noStrike" baseline="0" dirty="0"/>
              <a:t>Move air into (inhalation) and out of (exhalation) the body</a:t>
            </a:r>
          </a:p>
          <a:p>
            <a:pPr lvl="1">
              <a:lnSpc>
                <a:spcPct val="90000"/>
              </a:lnSpc>
              <a:spcBef>
                <a:spcPts val="600"/>
              </a:spcBef>
              <a:spcAft>
                <a:spcPts val="600"/>
              </a:spcAft>
            </a:pPr>
            <a:r>
              <a:rPr lang="en-US" u="none" strike="noStrike" baseline="0" dirty="0"/>
              <a:t>Delivering oxygen to and removing carbon dioxide from the blood</a:t>
            </a:r>
          </a:p>
          <a:p>
            <a:pPr>
              <a:lnSpc>
                <a:spcPct val="90000"/>
              </a:lnSpc>
              <a:spcBef>
                <a:spcPts val="600"/>
              </a:spcBef>
              <a:spcAft>
                <a:spcPts val="600"/>
              </a:spcAft>
            </a:pPr>
            <a:r>
              <a:rPr lang="en-US" dirty="0"/>
              <a:t>H</a:t>
            </a:r>
            <a:r>
              <a:rPr lang="en-US" u="none" strike="noStrike" baseline="0" dirty="0"/>
              <a:t>elps balance the body’s internal ph </a:t>
            </a:r>
          </a:p>
          <a:p>
            <a:pPr lvl="1">
              <a:lnSpc>
                <a:spcPct val="90000"/>
              </a:lnSpc>
              <a:spcBef>
                <a:spcPts val="600"/>
              </a:spcBef>
              <a:spcAft>
                <a:spcPts val="600"/>
              </a:spcAft>
            </a:pPr>
            <a:r>
              <a:rPr lang="en-US" u="none" strike="noStrike" baseline="0" dirty="0"/>
              <a:t>The amount of acid in the blood</a:t>
            </a:r>
          </a:p>
        </p:txBody>
      </p:sp>
      <p:pic>
        <p:nvPicPr>
          <p:cNvPr id="5" name="Picture 4"/>
          <p:cNvPicPr>
            <a:picLocks noChangeAspect="1"/>
          </p:cNvPicPr>
          <p:nvPr/>
        </p:nvPicPr>
        <p:blipFill>
          <a:blip r:embed="rId2" cstate="print"/>
          <a:stretch>
            <a:fillRect/>
          </a:stretch>
        </p:blipFill>
        <p:spPr>
          <a:xfrm>
            <a:off x="10476718" y="333960"/>
            <a:ext cx="1359526" cy="1365622"/>
          </a:xfrm>
          <a:prstGeom prst="rect">
            <a:avLst/>
          </a:prstGeom>
        </p:spPr>
      </p:pic>
      <p:sp>
        <p:nvSpPr>
          <p:cNvPr id="6" name="Rectangle 5"/>
          <p:cNvSpPr/>
          <p:nvPr/>
        </p:nvSpPr>
        <p:spPr>
          <a:xfrm>
            <a:off x="10682514" y="624114"/>
            <a:ext cx="920640" cy="830997"/>
          </a:xfrm>
          <a:prstGeom prst="rect">
            <a:avLst/>
          </a:prstGeom>
        </p:spPr>
        <p:txBody>
          <a:bodyPr wrap="square">
            <a:spAutoFit/>
          </a:body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pic>
        <p:nvPicPr>
          <p:cNvPr id="10242" name="Picture 2" descr="The Nasopharynx, Nasal air passage, Pharynx, Oropharynx, Mouth, and Epiglottis together form the Upper airway, while Trachea, Alveoli, Bronchioles, and Main brochi form the Lower airway. The apex of the lung, carina (the ridge of cartilage in the trachea at the division of the two main bronchi), the base of the lung, and the diaphragm (the large, thick muscle) below are labeled. The tube-like bronchioles, whose ends have small sacs called alveoli are zoomed in and marked. The alveoli is surrounded by capillaries that feed the blood vessels. " title="Illustration of the respiratory system is shown. "/>
          <p:cNvPicPr>
            <a:picLocks noChangeAspect="1" noChangeArrowheads="1"/>
          </p:cNvPicPr>
          <p:nvPr/>
        </p:nvPicPr>
        <p:blipFill>
          <a:blip r:embed="rId3" cstate="print"/>
          <a:srcRect/>
          <a:stretch>
            <a:fillRect/>
          </a:stretch>
        </p:blipFill>
        <p:spPr bwMode="auto">
          <a:xfrm>
            <a:off x="5279578" y="1799769"/>
            <a:ext cx="6273792" cy="4582513"/>
          </a:xfrm>
          <a:prstGeom prst="rect">
            <a:avLst/>
          </a:prstGeom>
          <a:noFill/>
        </p:spPr>
      </p:pic>
    </p:spTree>
    <p:extLst>
      <p:ext uri="{BB962C8B-B14F-4D97-AF65-F5344CB8AC3E}">
        <p14:creationId xmlns:p14="http://schemas.microsoft.com/office/powerpoint/2010/main" val="425643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EAB951-A3F2-4C81-BD60-371E11950F07}"/>
              </a:ext>
            </a:extLst>
          </p:cNvPr>
          <p:cNvSpPr>
            <a:spLocks noGrp="1"/>
          </p:cNvSpPr>
          <p:nvPr>
            <p:ph type="title"/>
          </p:nvPr>
        </p:nvSpPr>
        <p:spPr/>
        <p:txBody>
          <a:bodyPr/>
          <a:lstStyle/>
          <a:p>
            <a:pPr marR="0" rtl="0"/>
            <a:r>
              <a:rPr lang="en-US" b="1" i="0" u="none" strike="noStrike" kern="1600" baseline="0" dirty="0"/>
              <a:t>Respiratory</a:t>
            </a:r>
            <a:r>
              <a:rPr lang="en-US" b="1" i="0" u="none" strike="noStrike" kern="1600" dirty="0"/>
              <a:t> System: Epiglottis</a:t>
            </a:r>
            <a:endParaRPr lang="en-US" b="1" i="0" u="none" strike="noStrike" kern="1600" baseline="0" dirty="0"/>
          </a:p>
        </p:txBody>
      </p:sp>
      <p:sp>
        <p:nvSpPr>
          <p:cNvPr id="3" name="Text Placeholder 2">
            <a:extLst>
              <a:ext uri="{FF2B5EF4-FFF2-40B4-BE49-F238E27FC236}">
                <a16:creationId xmlns:a16="http://schemas.microsoft.com/office/drawing/2014/main" xmlns="" id="{B030A059-DBB7-40F3-B009-93CBCB9A7751}"/>
              </a:ext>
            </a:extLst>
          </p:cNvPr>
          <p:cNvSpPr>
            <a:spLocks noGrp="1"/>
          </p:cNvSpPr>
          <p:nvPr>
            <p:ph type="body" idx="1"/>
          </p:nvPr>
        </p:nvSpPr>
        <p:spPr/>
        <p:txBody>
          <a:bodyPr/>
          <a:lstStyle/>
          <a:p>
            <a:pPr marR="0" lvl="0" rtl="0">
              <a:spcBef>
                <a:spcPts val="600"/>
              </a:spcBef>
              <a:spcAft>
                <a:spcPts val="600"/>
              </a:spcAft>
            </a:pPr>
            <a:r>
              <a:rPr lang="en-US" u="none" strike="noStrike" baseline="0" dirty="0"/>
              <a:t>The respiratory system is divided into the upper and lower airways by the epiglottis.</a:t>
            </a:r>
          </a:p>
          <a:p>
            <a:pPr>
              <a:spcBef>
                <a:spcPts val="600"/>
              </a:spcBef>
              <a:spcAft>
                <a:spcPts val="600"/>
              </a:spcAft>
            </a:pPr>
            <a:r>
              <a:rPr lang="en-US" u="none" strike="noStrike" baseline="0" dirty="0"/>
              <a:t>The epiglottis</a:t>
            </a:r>
            <a:r>
              <a:rPr lang="en-US" u="none" strike="noStrike" dirty="0"/>
              <a:t> is </a:t>
            </a:r>
            <a:r>
              <a:rPr lang="en-US" u="none" strike="noStrike" baseline="0" dirty="0"/>
              <a:t>a leaf-shaped flapper valve that folds down over the top of the trachea (windpipe).</a:t>
            </a:r>
          </a:p>
          <a:p>
            <a:pPr lvl="1">
              <a:spcBef>
                <a:spcPts val="600"/>
              </a:spcBef>
              <a:spcAft>
                <a:spcPts val="600"/>
              </a:spcAft>
            </a:pPr>
            <a:r>
              <a:rPr lang="en-US" dirty="0"/>
              <a:t>P</a:t>
            </a:r>
            <a:r>
              <a:rPr lang="en-US" u="none" strike="noStrike" baseline="0" dirty="0"/>
              <a:t>revents food or liquid from entering the trachea during swallowing.</a:t>
            </a:r>
          </a:p>
          <a:p>
            <a:pPr lvl="1">
              <a:spcBef>
                <a:spcPts val="600"/>
              </a:spcBef>
              <a:spcAft>
                <a:spcPts val="600"/>
              </a:spcAft>
            </a:pPr>
            <a:r>
              <a:rPr lang="en-US" dirty="0"/>
              <a:t>I</a:t>
            </a:r>
            <a:r>
              <a:rPr lang="en-US" u="none" strike="noStrike" baseline="0" dirty="0"/>
              <a:t>f it does not close properly, the food may “go down the wrong pipe,” causing the person to start coughing. </a:t>
            </a:r>
          </a:p>
          <a:p>
            <a:pPr lvl="1">
              <a:spcBef>
                <a:spcPts val="600"/>
              </a:spcBef>
              <a:spcAft>
                <a:spcPts val="600"/>
              </a:spcAft>
            </a:pPr>
            <a:r>
              <a:rPr lang="en-US" u="none" strike="noStrike" baseline="0" dirty="0"/>
              <a:t>If an unresponsive person vomits, the epiglottis may not be closed, allowing stomach contents into the lungs.</a:t>
            </a:r>
            <a:r>
              <a:rPr lang="en-US" dirty="0"/>
              <a:t> resulting in significant damage to lung tissue.</a:t>
            </a:r>
            <a:endParaRPr lang="en-US" u="none" strike="noStrike" baseline="0"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67074" y="749272"/>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2435524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1810BC-3D5E-4EDB-B534-3F16E48776E7}"/>
              </a:ext>
            </a:extLst>
          </p:cNvPr>
          <p:cNvSpPr>
            <a:spLocks noGrp="1"/>
          </p:cNvSpPr>
          <p:nvPr>
            <p:ph type="title"/>
          </p:nvPr>
        </p:nvSpPr>
        <p:spPr/>
        <p:txBody>
          <a:bodyPr/>
          <a:lstStyle/>
          <a:p>
            <a:r>
              <a:rPr lang="en-US" b="1" i="0" u="none" strike="noStrike" kern="1600" baseline="0" dirty="0"/>
              <a:t>Respiratory System: Upper Airway</a:t>
            </a:r>
          </a:p>
        </p:txBody>
      </p:sp>
      <p:sp>
        <p:nvSpPr>
          <p:cNvPr id="3" name="Text Placeholder 2">
            <a:extLst>
              <a:ext uri="{FF2B5EF4-FFF2-40B4-BE49-F238E27FC236}">
                <a16:creationId xmlns:a16="http://schemas.microsoft.com/office/drawing/2014/main" xmlns="" id="{D72636EE-24BF-4B06-A9B8-7E6A08C693B8}"/>
              </a:ext>
            </a:extLst>
          </p:cNvPr>
          <p:cNvSpPr>
            <a:spLocks noGrp="1"/>
          </p:cNvSpPr>
          <p:nvPr>
            <p:ph type="body" idx="1"/>
          </p:nvPr>
        </p:nvSpPr>
        <p:spPr/>
        <p:txBody>
          <a:bodyPr/>
          <a:lstStyle/>
          <a:p>
            <a:pPr marR="0" lvl="0" rtl="0">
              <a:spcBef>
                <a:spcPts val="600"/>
              </a:spcBef>
              <a:spcAft>
                <a:spcPts val="600"/>
              </a:spcAft>
            </a:pPr>
            <a:r>
              <a:rPr lang="en-US" u="none" strike="noStrike" baseline="0" dirty="0"/>
              <a:t>Upper Airway</a:t>
            </a:r>
            <a:r>
              <a:rPr lang="en-US" u="none" strike="noStrike" dirty="0"/>
              <a:t> </a:t>
            </a:r>
            <a:r>
              <a:rPr lang="en-US" u="none" strike="noStrike" baseline="0" dirty="0"/>
              <a:t>includes the:</a:t>
            </a:r>
          </a:p>
          <a:p>
            <a:pPr lvl="1">
              <a:spcBef>
                <a:spcPts val="600"/>
              </a:spcBef>
              <a:spcAft>
                <a:spcPts val="600"/>
              </a:spcAft>
            </a:pPr>
            <a:r>
              <a:rPr lang="en-US" u="none" strike="noStrike" baseline="0" dirty="0"/>
              <a:t>Nose</a:t>
            </a:r>
          </a:p>
          <a:p>
            <a:pPr lvl="1">
              <a:spcBef>
                <a:spcPts val="600"/>
              </a:spcBef>
              <a:spcAft>
                <a:spcPts val="600"/>
              </a:spcAft>
            </a:pPr>
            <a:r>
              <a:rPr lang="en-US" u="none" strike="noStrike" baseline="0" dirty="0"/>
              <a:t>Mouth</a:t>
            </a:r>
          </a:p>
          <a:p>
            <a:pPr lvl="1">
              <a:spcBef>
                <a:spcPts val="600"/>
              </a:spcBef>
              <a:spcAft>
                <a:spcPts val="600"/>
              </a:spcAft>
            </a:pPr>
            <a:r>
              <a:rPr lang="en-US" u="none" strike="noStrike" baseline="0" dirty="0"/>
              <a:t>Tongue and jaw</a:t>
            </a:r>
          </a:p>
          <a:p>
            <a:pPr lvl="1">
              <a:spcBef>
                <a:spcPts val="600"/>
              </a:spcBef>
              <a:spcAft>
                <a:spcPts val="600"/>
              </a:spcAft>
            </a:pPr>
            <a:r>
              <a:rPr lang="en-US" u="none" strike="noStrike" baseline="0" dirty="0"/>
              <a:t>Pharynx (throat)</a:t>
            </a:r>
          </a:p>
          <a:p>
            <a:pPr lvl="1">
              <a:spcBef>
                <a:spcPts val="600"/>
              </a:spcBef>
              <a:spcAft>
                <a:spcPts val="600"/>
              </a:spcAft>
            </a:pPr>
            <a:r>
              <a:rPr lang="en-US" u="none" strike="noStrike" baseline="0" dirty="0"/>
              <a:t>Larynx (vocal cords)</a:t>
            </a:r>
          </a:p>
          <a:p>
            <a:pPr lvl="1">
              <a:spcBef>
                <a:spcPts val="600"/>
              </a:spcBef>
              <a:spcAft>
                <a:spcPts val="600"/>
              </a:spcAft>
            </a:pPr>
            <a:r>
              <a:rPr lang="en-US" u="none" strike="noStrike" baseline="0" dirty="0"/>
              <a:t>Epiglottis</a:t>
            </a:r>
          </a:p>
        </p:txBody>
      </p:sp>
      <p:pic>
        <p:nvPicPr>
          <p:cNvPr id="4" name="Picture 2" descr="The Nasopharynx, Nasal air passage, Pharynx, Oropharynx, Mouth, and Epiglottis together form the Upper airway, while Trachea, Alveoli, Bronchioles, and Main brochi form the Lower airway. The apex of the lung, carina (the ridge of cartilage in the trachea at the division of the two main bronchi), the base of the lung, and the diaphragm (the large, thick muscle) below are labeled. The tube-like bronchioles, whose ends have small sacs called alveoli are zoomed in and marked. The alveoli is surrounded by capillaries that feed the blood vessels. " title="Illustration of the respiratory system is shown."/>
          <p:cNvPicPr>
            <a:picLocks noChangeAspect="1" noChangeArrowheads="1"/>
          </p:cNvPicPr>
          <p:nvPr/>
        </p:nvPicPr>
        <p:blipFill rotWithShape="1">
          <a:blip r:embed="rId2" cstate="print"/>
          <a:srcRect r="40465" b="61071"/>
          <a:stretch/>
        </p:blipFill>
        <p:spPr bwMode="auto">
          <a:xfrm>
            <a:off x="5078005" y="2039915"/>
            <a:ext cx="6249125" cy="2984666"/>
          </a:xfrm>
          <a:prstGeom prst="rect">
            <a:avLst/>
          </a:prstGeom>
          <a:noFill/>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52790" y="572244"/>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3039270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1810BC-3D5E-4EDB-B534-3F16E48776E7}"/>
              </a:ext>
            </a:extLst>
          </p:cNvPr>
          <p:cNvSpPr>
            <a:spLocks noGrp="1"/>
          </p:cNvSpPr>
          <p:nvPr>
            <p:ph type="title"/>
          </p:nvPr>
        </p:nvSpPr>
        <p:spPr/>
        <p:txBody>
          <a:bodyPr/>
          <a:lstStyle/>
          <a:p>
            <a:r>
              <a:rPr lang="en-US" b="1" i="0" u="none" strike="noStrike" kern="1600" baseline="0" dirty="0"/>
              <a:t>Respiratory System: Upper Airway</a:t>
            </a:r>
          </a:p>
        </p:txBody>
      </p:sp>
      <p:sp>
        <p:nvSpPr>
          <p:cNvPr id="3" name="Text Placeholder 2">
            <a:extLst>
              <a:ext uri="{FF2B5EF4-FFF2-40B4-BE49-F238E27FC236}">
                <a16:creationId xmlns:a16="http://schemas.microsoft.com/office/drawing/2014/main" xmlns="" id="{D72636EE-24BF-4B06-A9B8-7E6A08C693B8}"/>
              </a:ext>
            </a:extLst>
          </p:cNvPr>
          <p:cNvSpPr>
            <a:spLocks noGrp="1"/>
          </p:cNvSpPr>
          <p:nvPr>
            <p:ph type="body" idx="1"/>
          </p:nvPr>
        </p:nvSpPr>
        <p:spPr/>
        <p:txBody>
          <a:bodyPr/>
          <a:lstStyle/>
          <a:p>
            <a:pPr>
              <a:spcBef>
                <a:spcPts val="600"/>
              </a:spcBef>
              <a:spcAft>
                <a:spcPts val="600"/>
              </a:spcAft>
            </a:pPr>
            <a:r>
              <a:rPr lang="en-US" u="none" strike="noStrike" baseline="0" dirty="0"/>
              <a:t>During inspiration:</a:t>
            </a:r>
          </a:p>
          <a:p>
            <a:pPr lvl="1">
              <a:spcBef>
                <a:spcPts val="600"/>
              </a:spcBef>
              <a:spcAft>
                <a:spcPts val="600"/>
              </a:spcAft>
            </a:pPr>
            <a:r>
              <a:rPr lang="en-US" dirty="0"/>
              <a:t>A</a:t>
            </a:r>
            <a:r>
              <a:rPr lang="en-US" u="none" strike="noStrike" baseline="0" dirty="0"/>
              <a:t>ir enters the body through the nose and mouth.</a:t>
            </a:r>
          </a:p>
          <a:p>
            <a:pPr lvl="2">
              <a:spcBef>
                <a:spcPts val="600"/>
              </a:spcBef>
              <a:spcAft>
                <a:spcPts val="600"/>
              </a:spcAft>
            </a:pPr>
            <a:r>
              <a:rPr lang="en-US" dirty="0"/>
              <a:t>I</a:t>
            </a:r>
            <a:r>
              <a:rPr lang="en-US" u="none" strike="noStrike" baseline="0" dirty="0"/>
              <a:t>t is warmed and moistened.</a:t>
            </a:r>
          </a:p>
          <a:p>
            <a:pPr lvl="1">
              <a:spcBef>
                <a:spcPts val="600"/>
              </a:spcBef>
              <a:spcAft>
                <a:spcPts val="600"/>
              </a:spcAft>
            </a:pPr>
            <a:r>
              <a:rPr lang="en-US" u="none" strike="noStrike" baseline="0" dirty="0"/>
              <a:t>Large particles are filtered by hairs within the nose.</a:t>
            </a:r>
          </a:p>
          <a:p>
            <a:pPr lvl="1">
              <a:spcBef>
                <a:spcPts val="600"/>
              </a:spcBef>
              <a:spcAft>
                <a:spcPts val="600"/>
              </a:spcAft>
            </a:pPr>
            <a:r>
              <a:rPr lang="en-US" u="none" strike="noStrike" baseline="0" dirty="0"/>
              <a:t>Air travels through or by each structure into the lower airway.</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2790" y="572244"/>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626060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0" y="218391"/>
            <a:ext cx="12192000" cy="1002089"/>
          </a:xfrm>
        </p:spPr>
        <p:txBody>
          <a:bodyPr/>
          <a:lstStyle/>
          <a:p>
            <a:r>
              <a:rPr lang="en-US" dirty="0"/>
              <a:t>Objectives</a:t>
            </a:r>
          </a:p>
        </p:txBody>
      </p:sp>
      <p:sp>
        <p:nvSpPr>
          <p:cNvPr id="14" name="Content Placeholder 2"/>
          <p:cNvSpPr>
            <a:spLocks noGrp="1"/>
          </p:cNvSpPr>
          <p:nvPr>
            <p:ph idx="1"/>
          </p:nvPr>
        </p:nvSpPr>
        <p:spPr>
          <a:xfrm>
            <a:off x="940578" y="1712096"/>
            <a:ext cx="10287000" cy="4699047"/>
          </a:xfrm>
        </p:spPr>
        <p:txBody>
          <a:bodyPr/>
          <a:lstStyle/>
          <a:p>
            <a:pPr>
              <a:spcBef>
                <a:spcPts val="600"/>
              </a:spcBef>
              <a:spcAft>
                <a:spcPts val="600"/>
              </a:spcAft>
            </a:pPr>
            <a:r>
              <a:rPr lang="en-US" dirty="0"/>
              <a:t>6-1 Identify and properly use each anatomic term for body direction, 	movement, and position.</a:t>
            </a:r>
          </a:p>
          <a:p>
            <a:pPr>
              <a:spcBef>
                <a:spcPts val="600"/>
              </a:spcBef>
              <a:spcAft>
                <a:spcPts val="600"/>
              </a:spcAft>
            </a:pPr>
            <a:r>
              <a:rPr lang="en-US" dirty="0"/>
              <a:t>6-2 Identify the location and function of each of the body’s organs.</a:t>
            </a:r>
          </a:p>
          <a:p>
            <a:pPr>
              <a:spcBef>
                <a:spcPts val="600"/>
              </a:spcBef>
              <a:spcAft>
                <a:spcPts val="600"/>
              </a:spcAft>
            </a:pPr>
            <a:r>
              <a:rPr lang="en-US" dirty="0"/>
              <a:t>6-3 Describe the anatomy (structure) and physiology (functioning) of each 	body system.</a:t>
            </a:r>
          </a:p>
          <a:p>
            <a:pPr>
              <a:spcBef>
                <a:spcPts val="600"/>
              </a:spcBef>
              <a:spcAft>
                <a:spcPts val="600"/>
              </a:spcAft>
            </a:pPr>
            <a:r>
              <a:rPr lang="en-US" dirty="0"/>
              <a:t>6-4 Explain how blood flows through the heart.</a:t>
            </a:r>
          </a:p>
          <a:p>
            <a:pPr>
              <a:spcBef>
                <a:spcPts val="600"/>
              </a:spcBef>
              <a:spcAft>
                <a:spcPts val="600"/>
              </a:spcAft>
            </a:pPr>
            <a:r>
              <a:rPr lang="en-US" dirty="0"/>
              <a:t>6-5 Explain how tissue in the body gets oxygen and nourishment.</a:t>
            </a:r>
          </a:p>
          <a:p>
            <a:pPr>
              <a:spcBef>
                <a:spcPts val="600"/>
              </a:spcBef>
              <a:spcAft>
                <a:spcPts val="600"/>
              </a:spcAft>
            </a:pPr>
            <a:r>
              <a:rPr lang="en-US" dirty="0"/>
              <a:t>6-6 Name and describe the location of the major bones in the body.</a:t>
            </a:r>
          </a:p>
          <a:p>
            <a:pPr>
              <a:spcBef>
                <a:spcPts val="600"/>
              </a:spcBef>
              <a:spcAft>
                <a:spcPts val="600"/>
              </a:spcAft>
            </a:pPr>
            <a:r>
              <a:rPr lang="en-US" dirty="0"/>
              <a:t>6-7 Define and explain the three types of muscles.</a:t>
            </a:r>
          </a:p>
          <a:p>
            <a:pPr lvl="1">
              <a:lnSpc>
                <a:spcPct val="200000"/>
              </a:lnSpc>
            </a:pPr>
            <a:endParaRPr lang="en-US" dirty="0"/>
          </a:p>
          <a:p>
            <a:pPr lvl="1">
              <a:lnSpc>
                <a:spcPct val="200000"/>
              </a:lnSpc>
            </a:pPr>
            <a:endParaRPr lang="en-US" sz="2800" dirty="0"/>
          </a:p>
          <a:p>
            <a:pPr lvl="2"/>
            <a:endParaRPr lang="en-US"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41276" y="741872"/>
            <a:ext cx="817853" cy="461665"/>
          </a:xfrm>
          <a:prstGeom prst="rect">
            <a:avLst/>
          </a:prstGeom>
        </p:spPr>
        <p:txBody>
          <a:bodyPr wrap="square">
            <a:spAutoFit/>
          </a:bodyPr>
          <a:lstStyle/>
          <a:p>
            <a:r>
              <a:rPr lang="en-US" sz="2400" b="1" dirty="0">
                <a:latin typeface="Arial" pitchFamily="34" charset="0"/>
                <a:cs typeface="Arial" pitchFamily="34" charset="0"/>
              </a:rPr>
              <a:t>OBJ</a:t>
            </a:r>
          </a:p>
        </p:txBody>
      </p:sp>
    </p:spTree>
    <p:extLst>
      <p:ext uri="{BB962C8B-B14F-4D97-AF65-F5344CB8AC3E}">
        <p14:creationId xmlns:p14="http://schemas.microsoft.com/office/powerpoint/2010/main" val="297335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8F474F-7A33-4F16-878B-2430AED6502D}"/>
              </a:ext>
            </a:extLst>
          </p:cNvPr>
          <p:cNvSpPr>
            <a:spLocks noGrp="1"/>
          </p:cNvSpPr>
          <p:nvPr>
            <p:ph type="title"/>
          </p:nvPr>
        </p:nvSpPr>
        <p:spPr/>
        <p:txBody>
          <a:bodyPr/>
          <a:lstStyle/>
          <a:p>
            <a:r>
              <a:rPr lang="en-US" b="1" i="0" u="none" strike="noStrike" kern="1600" baseline="0" dirty="0"/>
              <a:t>Respiratory System: Lower Airway</a:t>
            </a:r>
          </a:p>
        </p:txBody>
      </p:sp>
      <p:sp>
        <p:nvSpPr>
          <p:cNvPr id="3" name="Text Placeholder 2">
            <a:extLst>
              <a:ext uri="{FF2B5EF4-FFF2-40B4-BE49-F238E27FC236}">
                <a16:creationId xmlns:a16="http://schemas.microsoft.com/office/drawing/2014/main" xmlns="" id="{3D46F989-F793-4254-AA2C-E46B373D7F49}"/>
              </a:ext>
            </a:extLst>
          </p:cNvPr>
          <p:cNvSpPr>
            <a:spLocks noGrp="1"/>
          </p:cNvSpPr>
          <p:nvPr>
            <p:ph type="body" idx="1"/>
          </p:nvPr>
        </p:nvSpPr>
        <p:spPr>
          <a:xfrm>
            <a:off x="774130" y="2519345"/>
            <a:ext cx="3828242" cy="3850244"/>
          </a:xfrm>
        </p:spPr>
        <p:txBody>
          <a:bodyPr/>
          <a:lstStyle/>
          <a:p>
            <a:pPr marL="0" marR="0" lvl="0" indent="0" rtl="0">
              <a:buNone/>
            </a:pPr>
            <a:r>
              <a:rPr lang="en-US" u="none" strike="noStrike" baseline="0" dirty="0"/>
              <a:t>Lower Airway consists of</a:t>
            </a:r>
            <a:r>
              <a:rPr lang="en-US" u="none" strike="noStrike" dirty="0"/>
              <a:t> the:</a:t>
            </a:r>
            <a:endParaRPr lang="en-US" u="none" strike="noStrike" baseline="0" dirty="0"/>
          </a:p>
          <a:p>
            <a:pPr>
              <a:spcBef>
                <a:spcPts val="600"/>
              </a:spcBef>
              <a:spcAft>
                <a:spcPts val="600"/>
              </a:spcAft>
            </a:pPr>
            <a:r>
              <a:rPr lang="en-US" u="none" strike="noStrike" baseline="0" dirty="0"/>
              <a:t>Trachea </a:t>
            </a:r>
          </a:p>
          <a:p>
            <a:pPr>
              <a:spcBef>
                <a:spcPts val="600"/>
              </a:spcBef>
              <a:spcAft>
                <a:spcPts val="600"/>
              </a:spcAft>
            </a:pPr>
            <a:r>
              <a:rPr lang="en-US" u="none" strike="noStrike" baseline="0" dirty="0"/>
              <a:t>Bronchi</a:t>
            </a:r>
          </a:p>
          <a:p>
            <a:pPr>
              <a:spcBef>
                <a:spcPts val="600"/>
              </a:spcBef>
              <a:spcAft>
                <a:spcPts val="600"/>
              </a:spcAft>
            </a:pPr>
            <a:r>
              <a:rPr lang="en-US" u="none" strike="noStrike" baseline="0" dirty="0"/>
              <a:t>Lungs, which contain the bronchioles and alveoli</a:t>
            </a:r>
          </a:p>
        </p:txBody>
      </p:sp>
      <p:pic>
        <p:nvPicPr>
          <p:cNvPr id="4" name="Picture 2" descr="The Nasopharynx, Nasal air passage, Pharynx, Oropharynx, Mouth, and Epiglottis together form the Upper airway, while Trachea, Alveoli, Bronchioles, and Main brochi form the Lower airway. The apex of the lung, carina (the ridge of cartilage in the trachea at the division of the two main bronchi), the base of the lung, and the diaphragm (the large, thick muscle) below are labeled. The tube-like bronchioles, whose ends have small sacs called alveoli are zoomed in and marked. The alveoli is surrounded by capillaries that feed the blood vessels. " title="Illustration of the respiratory system is shown. "/>
          <p:cNvPicPr>
            <a:picLocks noChangeAspect="1" noChangeArrowheads="1"/>
          </p:cNvPicPr>
          <p:nvPr/>
        </p:nvPicPr>
        <p:blipFill rotWithShape="1">
          <a:blip r:embed="rId2" cstate="print"/>
          <a:srcRect l="5947" t="36107"/>
          <a:stretch/>
        </p:blipFill>
        <p:spPr bwMode="auto">
          <a:xfrm>
            <a:off x="4823243" y="2244436"/>
            <a:ext cx="6868671" cy="3408173"/>
          </a:xfrm>
          <a:prstGeom prst="rect">
            <a:avLst/>
          </a:prstGeom>
          <a:noFill/>
        </p:spPr>
      </p:pic>
      <p:sp>
        <p:nvSpPr>
          <p:cNvPr id="5" name="Rectangle 4"/>
          <p:cNvSpPr/>
          <p:nvPr/>
        </p:nvSpPr>
        <p:spPr>
          <a:xfrm>
            <a:off x="4823243" y="2133600"/>
            <a:ext cx="2113266" cy="26785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cstate="print"/>
          <a:stretch>
            <a:fillRect/>
          </a:stretch>
        </p:blipFill>
        <p:spPr>
          <a:xfrm>
            <a:off x="10476718" y="304932"/>
            <a:ext cx="1359526" cy="1365622"/>
          </a:xfrm>
          <a:prstGeom prst="rect">
            <a:avLst/>
          </a:prstGeom>
        </p:spPr>
      </p:pic>
      <p:sp>
        <p:nvSpPr>
          <p:cNvPr id="7" name="Rectangle 6"/>
          <p:cNvSpPr/>
          <p:nvPr/>
        </p:nvSpPr>
        <p:spPr>
          <a:xfrm>
            <a:off x="10752790" y="572244"/>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4289883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8F474F-7A33-4F16-878B-2430AED6502D}"/>
              </a:ext>
            </a:extLst>
          </p:cNvPr>
          <p:cNvSpPr>
            <a:spLocks noGrp="1"/>
          </p:cNvSpPr>
          <p:nvPr>
            <p:ph type="title"/>
          </p:nvPr>
        </p:nvSpPr>
        <p:spPr/>
        <p:txBody>
          <a:bodyPr/>
          <a:lstStyle/>
          <a:p>
            <a:r>
              <a:rPr lang="en-US" b="1" i="0" u="none" strike="noStrike" kern="1600" baseline="0" dirty="0"/>
              <a:t>Respiratory System: Lower Airway</a:t>
            </a:r>
          </a:p>
        </p:txBody>
      </p:sp>
      <p:sp>
        <p:nvSpPr>
          <p:cNvPr id="3" name="Text Placeholder 2">
            <a:extLst>
              <a:ext uri="{FF2B5EF4-FFF2-40B4-BE49-F238E27FC236}">
                <a16:creationId xmlns:a16="http://schemas.microsoft.com/office/drawing/2014/main" xmlns="" id="{3D46F989-F793-4254-AA2C-E46B373D7F49}"/>
              </a:ext>
            </a:extLst>
          </p:cNvPr>
          <p:cNvSpPr>
            <a:spLocks noGrp="1"/>
          </p:cNvSpPr>
          <p:nvPr>
            <p:ph type="body" idx="1"/>
          </p:nvPr>
        </p:nvSpPr>
        <p:spPr>
          <a:xfrm>
            <a:off x="891540" y="1948873"/>
            <a:ext cx="10435590" cy="4321298"/>
          </a:xfrm>
        </p:spPr>
        <p:txBody>
          <a:bodyPr/>
          <a:lstStyle/>
          <a:p>
            <a:pPr>
              <a:spcBef>
                <a:spcPts val="600"/>
              </a:spcBef>
              <a:spcAft>
                <a:spcPts val="600"/>
              </a:spcAft>
            </a:pPr>
            <a:r>
              <a:rPr lang="en-US" u="none" strike="noStrike" baseline="0" dirty="0"/>
              <a:t>Air passes through the larynx and travels down the trachea through the tubes within the lungs. </a:t>
            </a:r>
          </a:p>
          <a:p>
            <a:pPr lvl="1">
              <a:spcBef>
                <a:spcPts val="600"/>
              </a:spcBef>
              <a:spcAft>
                <a:spcPts val="600"/>
              </a:spcAft>
            </a:pPr>
            <a:r>
              <a:rPr lang="en-US" dirty="0"/>
              <a:t>T</a:t>
            </a:r>
            <a:r>
              <a:rPr lang="en-US" u="none" strike="noStrike" baseline="0" dirty="0"/>
              <a:t>rachea contains rings of cartilage and can be felt in the anterior neck.</a:t>
            </a:r>
          </a:p>
          <a:p>
            <a:pPr>
              <a:spcBef>
                <a:spcPts val="600"/>
              </a:spcBef>
              <a:spcAft>
                <a:spcPts val="600"/>
              </a:spcAft>
            </a:pPr>
            <a:r>
              <a:rPr lang="en-US" u="none" strike="noStrike" baseline="0" dirty="0"/>
              <a:t>Air moving down the trachea passes into the right and left bronchi to enter each lung. </a:t>
            </a:r>
          </a:p>
          <a:p>
            <a:pPr>
              <a:spcBef>
                <a:spcPts val="600"/>
              </a:spcBef>
              <a:spcAft>
                <a:spcPts val="600"/>
              </a:spcAft>
            </a:pPr>
            <a:r>
              <a:rPr lang="en-US" dirty="0"/>
              <a:t>H</a:t>
            </a:r>
            <a:r>
              <a:rPr lang="en-US" u="none" strike="noStrike" baseline="0" dirty="0"/>
              <a:t>ollow tubes carrying air, called bronchi, continue to divide into smaller and smaller passages, called bronchioles, like the branches of a tree.</a:t>
            </a:r>
          </a:p>
          <a:p>
            <a:pPr lvl="1">
              <a:spcBef>
                <a:spcPts val="600"/>
              </a:spcBef>
              <a:spcAft>
                <a:spcPts val="600"/>
              </a:spcAft>
            </a:pPr>
            <a:r>
              <a:rPr lang="en-US" dirty="0"/>
              <a:t>B</a:t>
            </a:r>
            <a:r>
              <a:rPr lang="en-US" u="none" strike="noStrike" baseline="0" dirty="0"/>
              <a:t>ronchioles have muscular walls that can constrict</a:t>
            </a:r>
            <a:r>
              <a:rPr lang="en-US" u="none" strike="noStrike" dirty="0"/>
              <a:t> decreasing airflow.</a:t>
            </a:r>
            <a:endParaRPr lang="en-US" u="none" strike="noStrike" baseline="0" dirty="0"/>
          </a:p>
          <a:p>
            <a:pPr lvl="1">
              <a:spcBef>
                <a:spcPts val="600"/>
              </a:spcBef>
              <a:spcAft>
                <a:spcPts val="600"/>
              </a:spcAft>
            </a:pPr>
            <a:r>
              <a:rPr lang="en-US" u="none" strike="noStrike" baseline="0" dirty="0"/>
              <a:t>Causes</a:t>
            </a:r>
            <a:r>
              <a:rPr lang="en-US" u="none" strike="noStrike" dirty="0"/>
              <a:t> include:</a:t>
            </a:r>
            <a:r>
              <a:rPr lang="en-US" u="none" strike="noStrike" baseline="0" dirty="0"/>
              <a:t> cold air, chemical irritants, or other factors</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2790" y="572244"/>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3067301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1748D3-977A-4958-8407-62573402B065}"/>
              </a:ext>
            </a:extLst>
          </p:cNvPr>
          <p:cNvSpPr>
            <a:spLocks noGrp="1"/>
          </p:cNvSpPr>
          <p:nvPr>
            <p:ph type="title"/>
          </p:nvPr>
        </p:nvSpPr>
        <p:spPr/>
        <p:txBody>
          <a:bodyPr/>
          <a:lstStyle/>
          <a:p>
            <a:r>
              <a:rPr lang="en-US" b="1" i="0" u="none" strike="noStrike" kern="1600" baseline="0" dirty="0"/>
              <a:t>Respiratory System: Lower Airway</a:t>
            </a:r>
          </a:p>
        </p:txBody>
      </p:sp>
      <p:sp>
        <p:nvSpPr>
          <p:cNvPr id="3" name="Text Placeholder 2">
            <a:extLst>
              <a:ext uri="{FF2B5EF4-FFF2-40B4-BE49-F238E27FC236}">
                <a16:creationId xmlns:a16="http://schemas.microsoft.com/office/drawing/2014/main" xmlns="" id="{E495154B-AC4E-4D9B-A60F-44CF1A259447}"/>
              </a:ext>
            </a:extLst>
          </p:cNvPr>
          <p:cNvSpPr>
            <a:spLocks noGrp="1"/>
          </p:cNvSpPr>
          <p:nvPr>
            <p:ph type="body" idx="1"/>
          </p:nvPr>
        </p:nvSpPr>
        <p:spPr/>
        <p:txBody>
          <a:bodyPr/>
          <a:lstStyle/>
          <a:p>
            <a:pPr marR="0" lvl="0" rtl="0"/>
            <a:r>
              <a:rPr lang="en-US" u="none" strike="noStrike" baseline="0" dirty="0"/>
              <a:t>At the ends of each bronchiole are small air collection sacs called alveoli.</a:t>
            </a:r>
          </a:p>
          <a:p>
            <a:pPr lvl="1">
              <a:spcBef>
                <a:spcPts val="600"/>
              </a:spcBef>
              <a:spcAft>
                <a:spcPts val="600"/>
              </a:spcAft>
            </a:pPr>
            <a:r>
              <a:rPr lang="en-US" u="none" strike="noStrike" baseline="0" dirty="0"/>
              <a:t>Each alveolus is surrounded by tiny blood-containing, thin-walled tubes, known as capillaries. </a:t>
            </a:r>
          </a:p>
          <a:p>
            <a:pPr lvl="1">
              <a:spcBef>
                <a:spcPts val="600"/>
              </a:spcBef>
              <a:spcAft>
                <a:spcPts val="600"/>
              </a:spcAft>
            </a:pPr>
            <a:r>
              <a:rPr lang="en-US" u="none" strike="noStrike" baseline="0" dirty="0"/>
              <a:t>Alveoli allow carbon dioxide and oxygen exchange between the inhaled air in the sacs and the blood in these capillary tubes. </a:t>
            </a:r>
          </a:p>
          <a:p>
            <a:pPr lvl="1">
              <a:spcBef>
                <a:spcPts val="600"/>
              </a:spcBef>
              <a:spcAft>
                <a:spcPts val="600"/>
              </a:spcAft>
            </a:pPr>
            <a:r>
              <a:rPr lang="en-US" u="none" strike="noStrike" baseline="0" dirty="0"/>
              <a:t>Thousands of alveoli are responsible for gas exchange. </a:t>
            </a:r>
          </a:p>
          <a:p>
            <a:pPr>
              <a:spcBef>
                <a:spcPts val="600"/>
              </a:spcBef>
              <a:spcAft>
                <a:spcPts val="600"/>
              </a:spcAft>
            </a:pPr>
            <a:r>
              <a:rPr lang="en-US" strike="noStrike" dirty="0">
                <a:solidFill>
                  <a:schemeClr val="tx2"/>
                </a:solidFill>
              </a:rPr>
              <a:t>Capillaries </a:t>
            </a:r>
            <a:r>
              <a:rPr lang="en-US" strike="noStrike" baseline="0" dirty="0">
                <a:solidFill>
                  <a:schemeClr val="tx2"/>
                </a:solidFill>
              </a:rPr>
              <a:t>then </a:t>
            </a:r>
            <a:r>
              <a:rPr lang="en-US" u="none" strike="noStrike" baseline="0" dirty="0"/>
              <a:t>feed bigger blood vessels, taking oxygen-rich blood through the heart and then to the body.</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2790" y="572244"/>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1866250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0F260E-E342-4B0F-901F-D41ED31377C8}"/>
              </a:ext>
            </a:extLst>
          </p:cNvPr>
          <p:cNvSpPr>
            <a:spLocks noGrp="1"/>
          </p:cNvSpPr>
          <p:nvPr>
            <p:ph type="title"/>
          </p:nvPr>
        </p:nvSpPr>
        <p:spPr/>
        <p:txBody>
          <a:bodyPr/>
          <a:lstStyle/>
          <a:p>
            <a:r>
              <a:rPr lang="en-US" b="1" i="0" u="none" strike="noStrike" kern="1600" baseline="0" dirty="0"/>
              <a:t>Respiratory System: Physiology</a:t>
            </a:r>
          </a:p>
        </p:txBody>
      </p:sp>
      <p:sp>
        <p:nvSpPr>
          <p:cNvPr id="3" name="Text Placeholder 2">
            <a:extLst>
              <a:ext uri="{FF2B5EF4-FFF2-40B4-BE49-F238E27FC236}">
                <a16:creationId xmlns:a16="http://schemas.microsoft.com/office/drawing/2014/main" xmlns="" id="{EC1E83C0-A29E-41D1-8852-EBF45E415285}"/>
              </a:ext>
            </a:extLst>
          </p:cNvPr>
          <p:cNvSpPr>
            <a:spLocks noGrp="1"/>
          </p:cNvSpPr>
          <p:nvPr>
            <p:ph type="body" idx="1"/>
          </p:nvPr>
        </p:nvSpPr>
        <p:spPr>
          <a:xfrm>
            <a:off x="920569" y="1838035"/>
            <a:ext cx="5692667" cy="4602347"/>
          </a:xfrm>
        </p:spPr>
        <p:txBody>
          <a:bodyPr/>
          <a:lstStyle/>
          <a:p>
            <a:pPr marR="0" lvl="0" rtl="0"/>
            <a:r>
              <a:rPr lang="en-US" u="none" strike="noStrike" baseline="0" dirty="0"/>
              <a:t>Ventilation, the act of breathing</a:t>
            </a:r>
          </a:p>
          <a:p>
            <a:pPr lvl="1"/>
            <a:r>
              <a:rPr lang="en-US" dirty="0"/>
              <a:t>M</a:t>
            </a:r>
            <a:r>
              <a:rPr lang="en-US" u="none" strike="noStrike" baseline="0" dirty="0"/>
              <a:t>echanical process of moving air into and out of the lungs</a:t>
            </a:r>
          </a:p>
          <a:p>
            <a:pPr lvl="1"/>
            <a:r>
              <a:rPr lang="en-US" dirty="0"/>
              <a:t>B</a:t>
            </a:r>
            <a:r>
              <a:rPr lang="en-US" u="none" strike="noStrike" baseline="0" dirty="0"/>
              <a:t>rings</a:t>
            </a:r>
            <a:r>
              <a:rPr lang="en-US" u="none" strike="noStrike" dirty="0"/>
              <a:t> </a:t>
            </a:r>
            <a:r>
              <a:rPr lang="en-US" u="none" strike="noStrike" baseline="0" dirty="0"/>
              <a:t>in oxygen from the environment </a:t>
            </a:r>
          </a:p>
          <a:p>
            <a:pPr lvl="1"/>
            <a:r>
              <a:rPr lang="en-US" dirty="0"/>
              <a:t>S</a:t>
            </a:r>
            <a:r>
              <a:rPr lang="en-US" u="none" strike="noStrike" baseline="0" dirty="0"/>
              <a:t>ends</a:t>
            </a:r>
            <a:r>
              <a:rPr lang="en-US" u="none" strike="noStrike" dirty="0"/>
              <a:t> out</a:t>
            </a:r>
            <a:r>
              <a:rPr lang="en-US" u="none" strike="noStrike" baseline="0" dirty="0"/>
              <a:t> a waste product, carbon dioxide</a:t>
            </a:r>
          </a:p>
          <a:p>
            <a:r>
              <a:rPr lang="en-US" u="none" strike="noStrike" baseline="0" dirty="0"/>
              <a:t>The flow of air into the lungs is caused primarily by contraction of the </a:t>
            </a:r>
            <a:r>
              <a:rPr lang="en-US" u="dbl" strike="noStrike" dirty="0">
                <a:solidFill>
                  <a:srgbClr val="FF0000"/>
                </a:solidFill>
              </a:rPr>
              <a:t>diaphragm</a:t>
            </a:r>
            <a:r>
              <a:rPr lang="en-US" strike="noStrike" dirty="0">
                <a:solidFill>
                  <a:schemeClr val="tx2"/>
                </a:solidFill>
              </a:rPr>
              <a:t>.</a:t>
            </a:r>
            <a:endParaRPr lang="en-US" dirty="0">
              <a:solidFill>
                <a:schemeClr val="tx2"/>
              </a:solidFill>
            </a:endParaRPr>
          </a:p>
          <a:p>
            <a:pPr lvl="1"/>
            <a:r>
              <a:rPr lang="en-US" dirty="0"/>
              <a:t>L</a:t>
            </a:r>
            <a:r>
              <a:rPr lang="en-US" strike="noStrike" baseline="0" dirty="0"/>
              <a:t>arge, thick, flat muscle that separates the </a:t>
            </a:r>
            <a:r>
              <a:rPr lang="en-US" u="none" strike="noStrike" baseline="0" dirty="0"/>
              <a:t>chest and abdomen</a:t>
            </a:r>
          </a:p>
        </p:txBody>
      </p:sp>
      <p:pic>
        <p:nvPicPr>
          <p:cNvPr id="4" name="Picture 2" descr="The Nasopharynx, Nasal air passage, Pharynx, Oropharynx, Mouth, and Epiglottis together form the Upper airway, while Trachea, Alveoli, Bronchioles, and Main brochi form the Lower airway. The apex of the lung, carina (the ridge of cartilage in the trachea at the division of the two main bronchi), the base of the lung, and the diaphragm (the large, thick muscle) below are labeled. The tube-like bronchioles, whose ends have small sacs called alveoli are zoomed in and marked. The alveoli is surrounded by capillaries that feed the blood vessels." title="Illustration of the respiratory system is shown. "/>
          <p:cNvPicPr>
            <a:picLocks noChangeAspect="1" noChangeArrowheads="1"/>
          </p:cNvPicPr>
          <p:nvPr/>
        </p:nvPicPr>
        <p:blipFill rotWithShape="1">
          <a:blip r:embed="rId2" cstate="print"/>
          <a:srcRect t="36510" r="29865" b="7457"/>
          <a:stretch/>
        </p:blipFill>
        <p:spPr bwMode="auto">
          <a:xfrm>
            <a:off x="6613236" y="2235200"/>
            <a:ext cx="4400131" cy="2567709"/>
          </a:xfrm>
          <a:prstGeom prst="rect">
            <a:avLst/>
          </a:prstGeom>
          <a:noFill/>
        </p:spPr>
      </p:pic>
      <p:sp>
        <p:nvSpPr>
          <p:cNvPr id="5" name="Rectangle 4"/>
          <p:cNvSpPr/>
          <p:nvPr/>
        </p:nvSpPr>
        <p:spPr>
          <a:xfrm>
            <a:off x="6954982" y="1921164"/>
            <a:ext cx="1025237" cy="179185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rot="15082177">
            <a:off x="10471399" y="4058436"/>
            <a:ext cx="934201" cy="66535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cstate="print"/>
          <a:stretch>
            <a:fillRect/>
          </a:stretch>
        </p:blipFill>
        <p:spPr>
          <a:xfrm>
            <a:off x="10476718" y="304932"/>
            <a:ext cx="1359526" cy="1365622"/>
          </a:xfrm>
          <a:prstGeom prst="rect">
            <a:avLst/>
          </a:prstGeom>
        </p:spPr>
      </p:pic>
      <p:sp>
        <p:nvSpPr>
          <p:cNvPr id="9" name="Rectangle 8"/>
          <p:cNvSpPr/>
          <p:nvPr/>
        </p:nvSpPr>
        <p:spPr>
          <a:xfrm>
            <a:off x="10752790" y="572244"/>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8344718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0F260E-E342-4B0F-901F-D41ED31377C8}"/>
              </a:ext>
            </a:extLst>
          </p:cNvPr>
          <p:cNvSpPr>
            <a:spLocks noGrp="1"/>
          </p:cNvSpPr>
          <p:nvPr>
            <p:ph type="title"/>
          </p:nvPr>
        </p:nvSpPr>
        <p:spPr/>
        <p:txBody>
          <a:bodyPr/>
          <a:lstStyle/>
          <a:p>
            <a:r>
              <a:rPr lang="en-US" b="1" i="0" u="none" strike="noStrike" kern="1600" baseline="0" dirty="0"/>
              <a:t>Respiratory System: Physiology</a:t>
            </a:r>
          </a:p>
        </p:txBody>
      </p:sp>
      <p:sp>
        <p:nvSpPr>
          <p:cNvPr id="3" name="Text Placeholder 2">
            <a:extLst>
              <a:ext uri="{FF2B5EF4-FFF2-40B4-BE49-F238E27FC236}">
                <a16:creationId xmlns:a16="http://schemas.microsoft.com/office/drawing/2014/main" xmlns="" id="{EC1E83C0-A29E-41D1-8852-EBF45E415285}"/>
              </a:ext>
            </a:extLst>
          </p:cNvPr>
          <p:cNvSpPr>
            <a:spLocks noGrp="1"/>
          </p:cNvSpPr>
          <p:nvPr>
            <p:ph type="body" idx="1"/>
          </p:nvPr>
        </p:nvSpPr>
        <p:spPr>
          <a:xfrm>
            <a:off x="806797" y="2306493"/>
            <a:ext cx="10349684" cy="4066638"/>
          </a:xfrm>
        </p:spPr>
        <p:txBody>
          <a:bodyPr/>
          <a:lstStyle/>
          <a:p>
            <a:pPr marR="0" lvl="0" rtl="0">
              <a:spcBef>
                <a:spcPts val="600"/>
              </a:spcBef>
              <a:spcAft>
                <a:spcPts val="600"/>
              </a:spcAft>
            </a:pPr>
            <a:r>
              <a:rPr lang="en-US" u="none" strike="noStrike" baseline="0" dirty="0"/>
              <a:t>Contraction of the diaphragm results</a:t>
            </a:r>
            <a:r>
              <a:rPr lang="en-US" u="none" strike="noStrike" dirty="0"/>
              <a:t> </a:t>
            </a:r>
            <a:r>
              <a:rPr lang="en-US" u="none" strike="noStrike" baseline="0" dirty="0"/>
              <a:t>in the expansion of the lungs.</a:t>
            </a:r>
          </a:p>
          <a:p>
            <a:pPr lvl="1">
              <a:spcBef>
                <a:spcPts val="600"/>
              </a:spcBef>
              <a:spcAft>
                <a:spcPts val="600"/>
              </a:spcAft>
            </a:pPr>
            <a:r>
              <a:rPr lang="en-US" dirty="0"/>
              <a:t>C</a:t>
            </a:r>
            <a:r>
              <a:rPr lang="en-US" u="none" strike="noStrike" baseline="0" dirty="0"/>
              <a:t>reates negative pressure within the thoracic cavity</a:t>
            </a:r>
          </a:p>
          <a:p>
            <a:pPr lvl="1">
              <a:spcBef>
                <a:spcPts val="600"/>
              </a:spcBef>
              <a:spcAft>
                <a:spcPts val="600"/>
              </a:spcAft>
            </a:pPr>
            <a:r>
              <a:rPr lang="en-US" dirty="0"/>
              <a:t>D</a:t>
            </a:r>
            <a:r>
              <a:rPr lang="en-US" u="none" strike="noStrike" baseline="0" dirty="0"/>
              <a:t>raws air into the lungs</a:t>
            </a:r>
          </a:p>
          <a:p>
            <a:pPr>
              <a:spcBef>
                <a:spcPts val="600"/>
              </a:spcBef>
              <a:spcAft>
                <a:spcPts val="600"/>
              </a:spcAft>
            </a:pPr>
            <a:r>
              <a:rPr lang="en-US" u="none" strike="noStrike" baseline="0" dirty="0"/>
              <a:t>Air then flows out of the lungs in a passive process.</a:t>
            </a:r>
          </a:p>
          <a:p>
            <a:pPr lvl="1">
              <a:spcBef>
                <a:spcPts val="600"/>
              </a:spcBef>
              <a:spcAft>
                <a:spcPts val="600"/>
              </a:spcAft>
            </a:pPr>
            <a:r>
              <a:rPr lang="en-US" u="none" strike="noStrike" baseline="0" dirty="0"/>
              <a:t>A</a:t>
            </a:r>
            <a:r>
              <a:rPr lang="en-US" u="none" strike="noStrike" dirty="0"/>
              <a:t> </a:t>
            </a:r>
            <a:r>
              <a:rPr lang="en-US" u="none" strike="noStrike" baseline="0" dirty="0"/>
              <a:t>combination of relaxation of the diaphragm and recoil of the chest wall, decreasing the lung size</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2790" y="572244"/>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2560928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0F260E-E342-4B0F-901F-D41ED31377C8}"/>
              </a:ext>
            </a:extLst>
          </p:cNvPr>
          <p:cNvSpPr>
            <a:spLocks noGrp="1"/>
          </p:cNvSpPr>
          <p:nvPr>
            <p:ph type="title"/>
          </p:nvPr>
        </p:nvSpPr>
        <p:spPr/>
        <p:txBody>
          <a:bodyPr/>
          <a:lstStyle/>
          <a:p>
            <a:r>
              <a:rPr lang="en-US" b="1" i="0" u="none" strike="noStrike" kern="1600" baseline="0" dirty="0"/>
              <a:t>Respiratory System: Physiology</a:t>
            </a:r>
          </a:p>
        </p:txBody>
      </p:sp>
      <p:sp>
        <p:nvSpPr>
          <p:cNvPr id="3" name="Text Placeholder 2">
            <a:extLst>
              <a:ext uri="{FF2B5EF4-FFF2-40B4-BE49-F238E27FC236}">
                <a16:creationId xmlns:a16="http://schemas.microsoft.com/office/drawing/2014/main" xmlns="" id="{EC1E83C0-A29E-41D1-8852-EBF45E415285}"/>
              </a:ext>
            </a:extLst>
          </p:cNvPr>
          <p:cNvSpPr>
            <a:spLocks noGrp="1"/>
          </p:cNvSpPr>
          <p:nvPr>
            <p:ph type="body" idx="1"/>
          </p:nvPr>
        </p:nvSpPr>
        <p:spPr>
          <a:xfrm>
            <a:off x="878205" y="2077604"/>
            <a:ext cx="10435590" cy="4362201"/>
          </a:xfrm>
        </p:spPr>
        <p:txBody>
          <a:bodyPr/>
          <a:lstStyle/>
          <a:p>
            <a:pPr>
              <a:spcBef>
                <a:spcPts val="600"/>
              </a:spcBef>
              <a:spcAft>
                <a:spcPts val="600"/>
              </a:spcAft>
            </a:pPr>
            <a:r>
              <a:rPr lang="en-US" u="none" strike="noStrike" baseline="0" dirty="0"/>
              <a:t>Accessory muscles between the ribs and in the neck </a:t>
            </a:r>
          </a:p>
          <a:p>
            <a:pPr lvl="1">
              <a:spcBef>
                <a:spcPts val="600"/>
              </a:spcBef>
              <a:spcAft>
                <a:spcPts val="600"/>
              </a:spcAft>
            </a:pPr>
            <a:r>
              <a:rPr lang="en-US" dirty="0"/>
              <a:t>E</a:t>
            </a:r>
            <a:r>
              <a:rPr lang="en-US" u="none" strike="noStrike" baseline="0" dirty="0"/>
              <a:t>xpand the chest directly, aiding inspiration, especially during labored or rapid breathing</a:t>
            </a:r>
          </a:p>
          <a:p>
            <a:pPr>
              <a:spcBef>
                <a:spcPts val="600"/>
              </a:spcBef>
              <a:spcAft>
                <a:spcPts val="600"/>
              </a:spcAft>
            </a:pPr>
            <a:r>
              <a:rPr lang="en-US" u="none" strike="noStrike" baseline="0" dirty="0"/>
              <a:t>The diaphragm is controlled automatically from nerves that come out of the spinal cord in the neck.</a:t>
            </a:r>
          </a:p>
          <a:p>
            <a:pPr lvl="1">
              <a:spcBef>
                <a:spcPts val="600"/>
              </a:spcBef>
              <a:spcAft>
                <a:spcPts val="600"/>
              </a:spcAft>
            </a:pPr>
            <a:r>
              <a:rPr lang="en-US" u="none" strike="noStrike" baseline="0" dirty="0"/>
              <a:t>If the spinal cord is injured above where these “phrenic” nerves come out of the cervical spine (C3 to C5), the person stops breathing.</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2790" y="572244"/>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2742107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29E429-2C44-4B0A-878A-4B3F814556EF}"/>
              </a:ext>
            </a:extLst>
          </p:cNvPr>
          <p:cNvSpPr>
            <a:spLocks noGrp="1"/>
          </p:cNvSpPr>
          <p:nvPr>
            <p:ph type="title"/>
          </p:nvPr>
        </p:nvSpPr>
        <p:spPr/>
        <p:txBody>
          <a:bodyPr/>
          <a:lstStyle/>
          <a:p>
            <a:r>
              <a:rPr lang="en-US" b="1" i="0" u="none" strike="noStrike" kern="1600" baseline="0" dirty="0"/>
              <a:t>Respiratory</a:t>
            </a:r>
            <a:r>
              <a:rPr lang="en-US" b="1" i="0" u="none" strike="noStrike" kern="1600" dirty="0"/>
              <a:t> System: Physiology</a:t>
            </a:r>
            <a:endParaRPr lang="en-US" b="1" i="0" u="none" strike="noStrike" kern="1600" baseline="0" dirty="0"/>
          </a:p>
        </p:txBody>
      </p:sp>
      <p:sp>
        <p:nvSpPr>
          <p:cNvPr id="3" name="Text Placeholder 2">
            <a:extLst>
              <a:ext uri="{FF2B5EF4-FFF2-40B4-BE49-F238E27FC236}">
                <a16:creationId xmlns:a16="http://schemas.microsoft.com/office/drawing/2014/main" xmlns="" id="{75E103E3-3A44-4FD1-A6E5-2019A0FD2002}"/>
              </a:ext>
            </a:extLst>
          </p:cNvPr>
          <p:cNvSpPr>
            <a:spLocks noGrp="1"/>
          </p:cNvSpPr>
          <p:nvPr>
            <p:ph type="body" idx="1"/>
          </p:nvPr>
        </p:nvSpPr>
        <p:spPr>
          <a:xfrm>
            <a:off x="659312" y="2000504"/>
            <a:ext cx="10435590" cy="3986213"/>
          </a:xfrm>
        </p:spPr>
        <p:txBody>
          <a:bodyPr/>
          <a:lstStyle/>
          <a:p>
            <a:pPr marR="0" lvl="0" rtl="0">
              <a:spcBef>
                <a:spcPts val="600"/>
              </a:spcBef>
              <a:spcAft>
                <a:spcPts val="600"/>
              </a:spcAft>
            </a:pPr>
            <a:r>
              <a:rPr lang="en-US" u="none" strike="noStrike" baseline="0" dirty="0"/>
              <a:t>Minute ventilation:</a:t>
            </a:r>
          </a:p>
          <a:p>
            <a:pPr lvl="1">
              <a:spcBef>
                <a:spcPts val="600"/>
              </a:spcBef>
              <a:spcAft>
                <a:spcPts val="600"/>
              </a:spcAft>
            </a:pPr>
            <a:r>
              <a:rPr lang="en-US" dirty="0"/>
              <a:t>Also known as minute volume</a:t>
            </a:r>
          </a:p>
          <a:p>
            <a:pPr lvl="1">
              <a:spcBef>
                <a:spcPts val="600"/>
              </a:spcBef>
              <a:spcAft>
                <a:spcPts val="600"/>
              </a:spcAft>
            </a:pPr>
            <a:r>
              <a:rPr lang="en-US" u="none" strike="noStrike" baseline="0" dirty="0"/>
              <a:t>The amount of air pulled into and removed from the lungs in one minute </a:t>
            </a:r>
          </a:p>
          <a:p>
            <a:pPr lvl="1">
              <a:spcBef>
                <a:spcPts val="600"/>
              </a:spcBef>
              <a:spcAft>
                <a:spcPts val="600"/>
              </a:spcAft>
            </a:pPr>
            <a:r>
              <a:rPr lang="en-US" dirty="0"/>
              <a:t>B</a:t>
            </a:r>
            <a:r>
              <a:rPr lang="en-US" u="none" strike="noStrike" baseline="0" dirty="0"/>
              <a:t>ased on the volume of each breath and the breathing rate</a:t>
            </a:r>
          </a:p>
          <a:p>
            <a:pPr>
              <a:spcBef>
                <a:spcPts val="600"/>
              </a:spcBef>
              <a:spcAft>
                <a:spcPts val="600"/>
              </a:spcAft>
            </a:pPr>
            <a:r>
              <a:rPr lang="en-US" u="none" strike="noStrike" baseline="0" dirty="0"/>
              <a:t>Deeper breaths and a faster rate of breathing increase the minute volume.</a:t>
            </a:r>
          </a:p>
          <a:p>
            <a:pPr lvl="1">
              <a:spcBef>
                <a:spcPts val="600"/>
              </a:spcBef>
              <a:spcAft>
                <a:spcPts val="600"/>
              </a:spcAft>
            </a:pPr>
            <a:r>
              <a:rPr lang="en-US" dirty="0"/>
              <a:t>A</a:t>
            </a:r>
            <a:r>
              <a:rPr lang="en-US" u="none" strike="noStrike" baseline="0" dirty="0"/>
              <a:t>ffecting the amount of oxygen that goes into the lungs</a:t>
            </a:r>
          </a:p>
          <a:p>
            <a:pPr marR="0" lvl="0" rtl="0">
              <a:spcBef>
                <a:spcPts val="600"/>
              </a:spcBef>
              <a:spcAft>
                <a:spcPts val="600"/>
              </a:spcAft>
            </a:pPr>
            <a:endParaRPr lang="en-US" u="none" strike="noStrike" baseline="0"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2790" y="572244"/>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2492012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Respiratory System: Physiology</a:t>
            </a:r>
            <a:endParaRPr lang="en-US" dirty="0"/>
          </a:p>
        </p:txBody>
      </p:sp>
      <p:sp>
        <p:nvSpPr>
          <p:cNvPr id="3" name="Text Placeholder 2"/>
          <p:cNvSpPr>
            <a:spLocks noGrp="1"/>
          </p:cNvSpPr>
          <p:nvPr>
            <p:ph type="body" idx="1"/>
          </p:nvPr>
        </p:nvSpPr>
        <p:spPr>
          <a:xfrm>
            <a:off x="878205" y="1854453"/>
            <a:ext cx="10435590" cy="4402563"/>
          </a:xfrm>
        </p:spPr>
        <p:txBody>
          <a:bodyPr/>
          <a:lstStyle/>
          <a:p>
            <a:pPr lvl="0">
              <a:spcBef>
                <a:spcPts val="600"/>
              </a:spcBef>
              <a:spcAft>
                <a:spcPts val="600"/>
              </a:spcAft>
            </a:pPr>
            <a:r>
              <a:rPr lang="en-US" dirty="0"/>
              <a:t>Breathing is controlled by the level of carbon dioxide, as carbonic acid, in the blood. </a:t>
            </a:r>
          </a:p>
          <a:p>
            <a:pPr lvl="1">
              <a:spcBef>
                <a:spcPts val="600"/>
              </a:spcBef>
              <a:spcAft>
                <a:spcPts val="600"/>
              </a:spcAft>
            </a:pPr>
            <a:r>
              <a:rPr lang="en-US" dirty="0"/>
              <a:t>Not dependent on the amount of oxygen in the blood</a:t>
            </a:r>
          </a:p>
          <a:p>
            <a:pPr>
              <a:spcBef>
                <a:spcPts val="600"/>
              </a:spcBef>
              <a:spcAft>
                <a:spcPts val="600"/>
              </a:spcAft>
            </a:pPr>
            <a:r>
              <a:rPr lang="en-US" dirty="0"/>
              <a:t>If carbon dioxide levels increase, the respiration rate increases automatically.</a:t>
            </a:r>
          </a:p>
          <a:p>
            <a:pPr lvl="1">
              <a:spcBef>
                <a:spcPts val="600"/>
              </a:spcBef>
              <a:spcAft>
                <a:spcPts val="600"/>
              </a:spcAft>
            </a:pPr>
            <a:r>
              <a:rPr lang="en-US" dirty="0"/>
              <a:t>An increased volume of air is moved each minute until the excess carbon dioxide is eliminated.</a:t>
            </a:r>
          </a:p>
          <a:p>
            <a:pPr lvl="1">
              <a:spcBef>
                <a:spcPts val="600"/>
              </a:spcBef>
              <a:spcAft>
                <a:spcPts val="600"/>
              </a:spcAft>
            </a:pPr>
            <a:r>
              <a:rPr lang="en-US" dirty="0"/>
              <a:t>Increases in carbon dioxide are caused by:</a:t>
            </a:r>
          </a:p>
          <a:p>
            <a:pPr lvl="2">
              <a:spcBef>
                <a:spcPts val="600"/>
              </a:spcBef>
              <a:spcAft>
                <a:spcPts val="600"/>
              </a:spcAft>
            </a:pPr>
            <a:r>
              <a:rPr lang="en-US" dirty="0"/>
              <a:t>Increased production of carbon dioxide by the body </a:t>
            </a:r>
          </a:p>
          <a:p>
            <a:pPr lvl="2">
              <a:spcBef>
                <a:spcPts val="600"/>
              </a:spcBef>
              <a:spcAft>
                <a:spcPts val="600"/>
              </a:spcAft>
            </a:pPr>
            <a:r>
              <a:rPr lang="en-US" dirty="0"/>
              <a:t>Decreased minute ventilation causing carbon dioxide to build up in the lungs and blood</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2790" y="572244"/>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Respiratory System: Physiology</a:t>
            </a:r>
            <a:endParaRPr lang="en-US" dirty="0"/>
          </a:p>
        </p:txBody>
      </p:sp>
      <p:sp>
        <p:nvSpPr>
          <p:cNvPr id="3" name="Text Placeholder 2"/>
          <p:cNvSpPr>
            <a:spLocks noGrp="1"/>
          </p:cNvSpPr>
          <p:nvPr>
            <p:ph type="body" idx="1"/>
          </p:nvPr>
        </p:nvSpPr>
        <p:spPr>
          <a:xfrm>
            <a:off x="673825" y="2456873"/>
            <a:ext cx="10435590" cy="4147127"/>
          </a:xfrm>
        </p:spPr>
        <p:txBody>
          <a:bodyPr/>
          <a:lstStyle/>
          <a:p>
            <a:pPr>
              <a:spcBef>
                <a:spcPts val="600"/>
              </a:spcBef>
              <a:spcAft>
                <a:spcPts val="600"/>
              </a:spcAft>
            </a:pPr>
            <a:r>
              <a:rPr lang="en-US" dirty="0"/>
              <a:t>Increased respiratory rate, in most individuals, is due to excess carbon dioxide.</a:t>
            </a:r>
          </a:p>
          <a:p>
            <a:pPr lvl="1">
              <a:spcBef>
                <a:spcPts val="600"/>
              </a:spcBef>
              <a:spcAft>
                <a:spcPts val="600"/>
              </a:spcAft>
            </a:pPr>
            <a:r>
              <a:rPr lang="en-US" dirty="0"/>
              <a:t>Not the lack of oxygen</a:t>
            </a:r>
          </a:p>
          <a:p>
            <a:pPr>
              <a:spcBef>
                <a:spcPts val="600"/>
              </a:spcBef>
              <a:spcAft>
                <a:spcPts val="600"/>
              </a:spcAft>
            </a:pPr>
            <a:r>
              <a:rPr lang="en-US" dirty="0"/>
              <a:t>Those with significant lung disease have blood with a chronically high carbon dioxide level.</a:t>
            </a:r>
          </a:p>
          <a:p>
            <a:pPr lvl="1">
              <a:spcBef>
                <a:spcPts val="600"/>
              </a:spcBef>
              <a:spcAft>
                <a:spcPts val="600"/>
              </a:spcAft>
            </a:pPr>
            <a:r>
              <a:rPr lang="en-US" dirty="0"/>
              <a:t> The drive to breathe is not based on carbon dioxide levels.</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2790" y="572244"/>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5026975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261359-FF5A-4225-8D23-709CAC8ABCAD}"/>
              </a:ext>
            </a:extLst>
          </p:cNvPr>
          <p:cNvSpPr>
            <a:spLocks noGrp="1"/>
          </p:cNvSpPr>
          <p:nvPr>
            <p:ph type="title"/>
          </p:nvPr>
        </p:nvSpPr>
        <p:spPr/>
        <p:txBody>
          <a:bodyPr/>
          <a:lstStyle/>
          <a:p>
            <a:r>
              <a:rPr lang="en-US" b="1" i="0" u="none" strike="noStrike" kern="1600" baseline="0" dirty="0"/>
              <a:t>Respiratory System: Physiology</a:t>
            </a:r>
          </a:p>
        </p:txBody>
      </p:sp>
      <p:sp>
        <p:nvSpPr>
          <p:cNvPr id="3" name="Text Placeholder 2">
            <a:extLst>
              <a:ext uri="{FF2B5EF4-FFF2-40B4-BE49-F238E27FC236}">
                <a16:creationId xmlns:a16="http://schemas.microsoft.com/office/drawing/2014/main" xmlns="" id="{3860C355-EE34-4D84-8057-81EDAB390643}"/>
              </a:ext>
            </a:extLst>
          </p:cNvPr>
          <p:cNvSpPr>
            <a:spLocks noGrp="1"/>
          </p:cNvSpPr>
          <p:nvPr>
            <p:ph type="body" idx="1"/>
          </p:nvPr>
        </p:nvSpPr>
        <p:spPr>
          <a:xfrm>
            <a:off x="804454" y="1463475"/>
            <a:ext cx="10435590" cy="5184068"/>
          </a:xfrm>
        </p:spPr>
        <p:txBody>
          <a:bodyPr/>
          <a:lstStyle/>
          <a:p>
            <a:pPr marR="0" lvl="0" rtl="0"/>
            <a:r>
              <a:rPr lang="en-US" dirty="0"/>
              <a:t>R</a:t>
            </a:r>
            <a:r>
              <a:rPr lang="en-US" u="none" strike="noStrike" baseline="0" dirty="0"/>
              <a:t>esistance to airflow:</a:t>
            </a:r>
          </a:p>
          <a:p>
            <a:pPr lvl="1"/>
            <a:r>
              <a:rPr lang="en-US" u="none" strike="noStrike" baseline="0" dirty="0"/>
              <a:t>Resistance INCREASES when the diameter of the airways DECREASES. </a:t>
            </a:r>
          </a:p>
          <a:p>
            <a:pPr lvl="1">
              <a:spcBef>
                <a:spcPts val="600"/>
              </a:spcBef>
              <a:spcAft>
                <a:spcPts val="600"/>
              </a:spcAft>
            </a:pPr>
            <a:r>
              <a:rPr lang="en-US" u="none" strike="noStrike" baseline="0" dirty="0"/>
              <a:t>If the tube becomes smaller, less air can move through it.</a:t>
            </a:r>
          </a:p>
          <a:p>
            <a:pPr>
              <a:spcBef>
                <a:spcPts val="600"/>
              </a:spcBef>
              <a:spcAft>
                <a:spcPts val="600"/>
              </a:spcAft>
            </a:pPr>
            <a:r>
              <a:rPr lang="en-US" dirty="0"/>
              <a:t>Causes:</a:t>
            </a:r>
          </a:p>
          <a:p>
            <a:pPr lvl="1">
              <a:spcBef>
                <a:spcPts val="600"/>
              </a:spcBef>
              <a:spcAft>
                <a:spcPts val="600"/>
              </a:spcAft>
            </a:pPr>
            <a:r>
              <a:rPr lang="en-US" dirty="0"/>
              <a:t>U</a:t>
            </a:r>
            <a:r>
              <a:rPr lang="en-US" u="none" strike="noStrike" baseline="0" dirty="0"/>
              <a:t>pper airway</a:t>
            </a:r>
          </a:p>
          <a:p>
            <a:pPr lvl="2">
              <a:spcBef>
                <a:spcPts val="600"/>
              </a:spcBef>
              <a:spcAft>
                <a:spcPts val="600"/>
              </a:spcAft>
            </a:pPr>
            <a:r>
              <a:rPr lang="en-US" dirty="0"/>
              <a:t>S</a:t>
            </a:r>
            <a:r>
              <a:rPr lang="en-US" u="none" strike="noStrike" baseline="0" dirty="0"/>
              <a:t>welling or injury</a:t>
            </a:r>
          </a:p>
          <a:p>
            <a:pPr lvl="1">
              <a:spcBef>
                <a:spcPts val="600"/>
              </a:spcBef>
              <a:spcAft>
                <a:spcPts val="600"/>
              </a:spcAft>
            </a:pPr>
            <a:r>
              <a:rPr lang="en-US" dirty="0"/>
              <a:t>L</a:t>
            </a:r>
            <a:r>
              <a:rPr lang="en-US" u="none" strike="noStrike" baseline="0" dirty="0"/>
              <a:t>ower airway</a:t>
            </a:r>
          </a:p>
          <a:p>
            <a:pPr lvl="2">
              <a:spcBef>
                <a:spcPts val="600"/>
              </a:spcBef>
              <a:spcAft>
                <a:spcPts val="600"/>
              </a:spcAft>
            </a:pPr>
            <a:r>
              <a:rPr lang="en-US" dirty="0"/>
              <a:t>C</a:t>
            </a:r>
            <a:r>
              <a:rPr lang="en-US" u="none" strike="noStrike" baseline="0" dirty="0"/>
              <a:t>onstriction of the small muscles in the walls of the bronchioles</a:t>
            </a:r>
            <a:r>
              <a:rPr lang="en-US" u="none" strike="noStrike" dirty="0"/>
              <a:t> </a:t>
            </a:r>
            <a:r>
              <a:rPr lang="en-US" dirty="0"/>
              <a:t>f</a:t>
            </a:r>
            <a:r>
              <a:rPr lang="en-US" u="none" strike="noStrike" baseline="0" dirty="0"/>
              <a:t>rom irritants, cold air, or asthma</a:t>
            </a:r>
          </a:p>
          <a:p>
            <a:pPr lvl="2">
              <a:spcBef>
                <a:spcPts val="600"/>
              </a:spcBef>
              <a:spcAft>
                <a:spcPts val="600"/>
              </a:spcAft>
            </a:pPr>
            <a:r>
              <a:rPr lang="en-US" dirty="0"/>
              <a:t>Inflammation </a:t>
            </a:r>
            <a:r>
              <a:rPr lang="en-US" u="none" strike="noStrike" baseline="0" dirty="0"/>
              <a:t>from infection</a:t>
            </a:r>
          </a:p>
          <a:p>
            <a:pPr lvl="2">
              <a:spcBef>
                <a:spcPts val="600"/>
              </a:spcBef>
              <a:spcAft>
                <a:spcPts val="600"/>
              </a:spcAft>
            </a:pPr>
            <a:r>
              <a:rPr lang="en-US" dirty="0"/>
              <a:t>P</a:t>
            </a:r>
            <a:r>
              <a:rPr lang="en-US" u="none" strike="noStrike" baseline="0" dirty="0"/>
              <a:t>lugged with mucus</a:t>
            </a:r>
          </a:p>
          <a:p>
            <a:pPr lvl="2">
              <a:spcBef>
                <a:spcPts val="600"/>
              </a:spcBef>
              <a:spcAft>
                <a:spcPts val="600"/>
              </a:spcAft>
            </a:pPr>
            <a:r>
              <a:rPr lang="en-US" dirty="0"/>
              <a:t>C</a:t>
            </a:r>
            <a:r>
              <a:rPr lang="en-US" u="none" strike="noStrike" baseline="0" dirty="0"/>
              <a:t>ompressed</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2790" y="572244"/>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4162359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Terms</a:t>
            </a:r>
          </a:p>
        </p:txBody>
      </p:sp>
      <p:sp>
        <p:nvSpPr>
          <p:cNvPr id="3" name="Content Placeholder 2"/>
          <p:cNvSpPr>
            <a:spLocks noGrp="1"/>
          </p:cNvSpPr>
          <p:nvPr>
            <p:ph idx="1"/>
          </p:nvPr>
        </p:nvSpPr>
        <p:spPr>
          <a:xfrm>
            <a:off x="696686" y="1490870"/>
            <a:ext cx="10900228" cy="4699047"/>
          </a:xfrm>
        </p:spPr>
        <p:txBody>
          <a:bodyPr numCol="2"/>
          <a:lstStyle/>
          <a:p>
            <a:pPr lvl="0"/>
            <a:r>
              <a:rPr lang="en-US" sz="2000" dirty="0"/>
              <a:t>Abduction</a:t>
            </a:r>
          </a:p>
          <a:p>
            <a:pPr lvl="0"/>
            <a:r>
              <a:rPr lang="en-US" sz="2000" dirty="0"/>
              <a:t>Adduction</a:t>
            </a:r>
          </a:p>
          <a:p>
            <a:pPr lvl="0"/>
            <a:r>
              <a:rPr lang="en-US" sz="2000" dirty="0"/>
              <a:t>Artery</a:t>
            </a:r>
          </a:p>
          <a:p>
            <a:pPr lvl="0"/>
            <a:r>
              <a:rPr lang="en-US" sz="2000" dirty="0"/>
              <a:t>Blood pressure </a:t>
            </a:r>
          </a:p>
          <a:p>
            <a:pPr lvl="0"/>
            <a:r>
              <a:rPr lang="en-US" sz="2000" dirty="0"/>
              <a:t>Body system </a:t>
            </a:r>
          </a:p>
          <a:p>
            <a:pPr lvl="0"/>
            <a:r>
              <a:rPr lang="en-US" sz="2000" dirty="0"/>
              <a:t>Brain </a:t>
            </a:r>
          </a:p>
          <a:p>
            <a:pPr lvl="0"/>
            <a:r>
              <a:rPr lang="en-US" sz="2000" dirty="0"/>
              <a:t>Capillaries</a:t>
            </a:r>
          </a:p>
          <a:p>
            <a:pPr lvl="0"/>
            <a:r>
              <a:rPr lang="en-US" sz="2000" dirty="0"/>
              <a:t>Cardiovascular system</a:t>
            </a:r>
          </a:p>
          <a:p>
            <a:pPr lvl="0"/>
            <a:r>
              <a:rPr lang="en-US" sz="2000" dirty="0"/>
              <a:t> Cells</a:t>
            </a:r>
          </a:p>
          <a:p>
            <a:pPr lvl="0"/>
            <a:r>
              <a:rPr lang="en-US" sz="2000" dirty="0"/>
              <a:t>Central nervous system</a:t>
            </a:r>
          </a:p>
          <a:p>
            <a:pPr lvl="0"/>
            <a:r>
              <a:rPr lang="en-US" sz="2000" dirty="0"/>
              <a:t>Diaphragm</a:t>
            </a:r>
          </a:p>
          <a:p>
            <a:pPr lvl="0"/>
            <a:r>
              <a:rPr lang="en-US" sz="2000" dirty="0"/>
              <a:t>Digestive system</a:t>
            </a:r>
          </a:p>
          <a:p>
            <a:pPr lvl="0"/>
            <a:r>
              <a:rPr lang="en-US" sz="2000" dirty="0"/>
              <a:t>Endocrine system </a:t>
            </a:r>
          </a:p>
          <a:p>
            <a:pPr lvl="0"/>
            <a:r>
              <a:rPr lang="en-US" sz="2000" dirty="0"/>
              <a:t>Extension</a:t>
            </a:r>
          </a:p>
          <a:p>
            <a:pPr lvl="0"/>
            <a:r>
              <a:rPr lang="en-US" sz="2000" dirty="0"/>
              <a:t>Flexion</a:t>
            </a:r>
          </a:p>
          <a:p>
            <a:pPr lvl="0"/>
            <a:r>
              <a:rPr lang="en-US" sz="2000" dirty="0"/>
              <a:t>Human anatomy</a:t>
            </a:r>
          </a:p>
          <a:p>
            <a:pPr lvl="0"/>
            <a:r>
              <a:rPr lang="en-US" sz="2000" dirty="0"/>
              <a:t>Human physiology</a:t>
            </a:r>
          </a:p>
          <a:p>
            <a:pPr lvl="0"/>
            <a:r>
              <a:rPr lang="en-US" sz="2000" dirty="0"/>
              <a:t>Immune response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261359-FF5A-4225-8D23-709CAC8ABCAD}"/>
              </a:ext>
            </a:extLst>
          </p:cNvPr>
          <p:cNvSpPr>
            <a:spLocks noGrp="1"/>
          </p:cNvSpPr>
          <p:nvPr>
            <p:ph type="title"/>
          </p:nvPr>
        </p:nvSpPr>
        <p:spPr/>
        <p:txBody>
          <a:bodyPr/>
          <a:lstStyle/>
          <a:p>
            <a:r>
              <a:rPr lang="en-US" b="1" i="0" u="none" strike="noStrike" kern="1600" baseline="0" dirty="0"/>
              <a:t>Respiratory System: Physiology</a:t>
            </a:r>
          </a:p>
        </p:txBody>
      </p:sp>
      <p:sp>
        <p:nvSpPr>
          <p:cNvPr id="3" name="Text Placeholder 2">
            <a:extLst>
              <a:ext uri="{FF2B5EF4-FFF2-40B4-BE49-F238E27FC236}">
                <a16:creationId xmlns:a16="http://schemas.microsoft.com/office/drawing/2014/main" xmlns="" id="{3860C355-EE34-4D84-8057-81EDAB390643}"/>
              </a:ext>
            </a:extLst>
          </p:cNvPr>
          <p:cNvSpPr>
            <a:spLocks noGrp="1"/>
          </p:cNvSpPr>
          <p:nvPr>
            <p:ph type="body" idx="1"/>
          </p:nvPr>
        </p:nvSpPr>
        <p:spPr>
          <a:xfrm>
            <a:off x="804454" y="2262909"/>
            <a:ext cx="10435590" cy="2447636"/>
          </a:xfrm>
        </p:spPr>
        <p:txBody>
          <a:bodyPr/>
          <a:lstStyle/>
          <a:p>
            <a:pPr>
              <a:spcBef>
                <a:spcPts val="600"/>
              </a:spcBef>
              <a:spcAft>
                <a:spcPts val="600"/>
              </a:spcAft>
            </a:pPr>
            <a:r>
              <a:rPr lang="en-US" dirty="0"/>
              <a:t>I</a:t>
            </a:r>
            <a:r>
              <a:rPr lang="en-US" u="none" strike="noStrike" baseline="0" dirty="0"/>
              <a:t>ncreased resistance causes:</a:t>
            </a:r>
          </a:p>
          <a:p>
            <a:pPr lvl="1">
              <a:spcBef>
                <a:spcPts val="600"/>
              </a:spcBef>
              <a:spcAft>
                <a:spcPts val="600"/>
              </a:spcAft>
            </a:pPr>
            <a:r>
              <a:rPr lang="en-US" u="none" strike="noStrike" baseline="0" dirty="0"/>
              <a:t>Less air with each breath </a:t>
            </a:r>
          </a:p>
          <a:p>
            <a:pPr lvl="1">
              <a:spcBef>
                <a:spcPts val="600"/>
              </a:spcBef>
              <a:spcAft>
                <a:spcPts val="600"/>
              </a:spcAft>
            </a:pPr>
            <a:r>
              <a:rPr lang="en-US" u="none" strike="noStrike" baseline="0" dirty="0"/>
              <a:t>More work to move the same volume of air</a:t>
            </a:r>
          </a:p>
          <a:p>
            <a:pPr>
              <a:spcBef>
                <a:spcPts val="600"/>
              </a:spcBef>
              <a:spcAft>
                <a:spcPts val="600"/>
              </a:spcAft>
            </a:pPr>
            <a:r>
              <a:rPr lang="en-US" u="none" strike="noStrike" baseline="0" dirty="0"/>
              <a:t>In most cases, the body increases the work to maintain same volume of air.</a:t>
            </a:r>
          </a:p>
          <a:p>
            <a:pPr lvl="1">
              <a:spcBef>
                <a:spcPts val="600"/>
              </a:spcBef>
              <a:spcAft>
                <a:spcPts val="600"/>
              </a:spcAft>
            </a:pPr>
            <a:r>
              <a:rPr lang="en-US" dirty="0"/>
              <a:t>Does so </a:t>
            </a:r>
            <a:r>
              <a:rPr lang="en-US" u="none" strike="noStrike" baseline="0" dirty="0"/>
              <a:t>by breathing faster</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2790" y="572244"/>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4648163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0146" y="2571750"/>
            <a:ext cx="11693236" cy="1165225"/>
          </a:xfrm>
        </p:spPr>
        <p:txBody>
          <a:bodyPr/>
          <a:lstStyle/>
          <a:p>
            <a:r>
              <a:rPr lang="en-US" dirty="0"/>
              <a:t>Body Systems: Cardiovascular System</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52790" y="572244"/>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241002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6F0E1C-A426-4294-82D2-E9DD34871B9E}"/>
              </a:ext>
            </a:extLst>
          </p:cNvPr>
          <p:cNvSpPr>
            <a:spLocks noGrp="1"/>
          </p:cNvSpPr>
          <p:nvPr>
            <p:ph type="title"/>
          </p:nvPr>
        </p:nvSpPr>
        <p:spPr/>
        <p:txBody>
          <a:bodyPr/>
          <a:lstStyle/>
          <a:p>
            <a:r>
              <a:rPr lang="en-US" b="1" i="0" u="none" strike="noStrike" kern="1600" baseline="0" dirty="0"/>
              <a:t>Cardiovascular System</a:t>
            </a:r>
          </a:p>
        </p:txBody>
      </p:sp>
      <p:sp>
        <p:nvSpPr>
          <p:cNvPr id="3" name="Text Placeholder 2">
            <a:extLst>
              <a:ext uri="{FF2B5EF4-FFF2-40B4-BE49-F238E27FC236}">
                <a16:creationId xmlns:a16="http://schemas.microsoft.com/office/drawing/2014/main" xmlns="" id="{06135716-9A73-4C10-BD65-0D15C168B7E9}"/>
              </a:ext>
            </a:extLst>
          </p:cNvPr>
          <p:cNvSpPr>
            <a:spLocks noGrp="1"/>
          </p:cNvSpPr>
          <p:nvPr>
            <p:ph type="body" idx="1"/>
          </p:nvPr>
        </p:nvSpPr>
        <p:spPr>
          <a:xfrm>
            <a:off x="615768" y="1507018"/>
            <a:ext cx="10435590" cy="4719611"/>
          </a:xfrm>
        </p:spPr>
        <p:txBody>
          <a:bodyPr/>
          <a:lstStyle/>
          <a:p>
            <a:pPr marR="0" lvl="0" rtl="0"/>
            <a:r>
              <a:rPr lang="en-US" dirty="0"/>
              <a:t> </a:t>
            </a:r>
            <a:r>
              <a:rPr lang="en-US" sz="2400" dirty="0"/>
              <a:t>The </a:t>
            </a:r>
            <a:r>
              <a:rPr lang="en-US" sz="2400" u="dbl" dirty="0">
                <a:solidFill>
                  <a:srgbClr val="C00000"/>
                </a:solidFill>
              </a:rPr>
              <a:t>C</a:t>
            </a:r>
            <a:r>
              <a:rPr lang="en-US" sz="2400" u="dbl" strike="noStrike" dirty="0">
                <a:solidFill>
                  <a:srgbClr val="C00000"/>
                </a:solidFill>
              </a:rPr>
              <a:t>ardiovascular system</a:t>
            </a:r>
          </a:p>
          <a:p>
            <a:pPr lvl="1"/>
            <a:r>
              <a:rPr lang="en-US" sz="2400" dirty="0"/>
              <a:t>Also known as the</a:t>
            </a:r>
            <a:r>
              <a:rPr lang="en-US" sz="2400" u="none" strike="noStrike" baseline="0" dirty="0"/>
              <a:t> circulatory system </a:t>
            </a:r>
          </a:p>
          <a:p>
            <a:pPr lvl="1"/>
            <a:r>
              <a:rPr lang="en-US" sz="2400" dirty="0"/>
              <a:t>C</a:t>
            </a:r>
            <a:r>
              <a:rPr lang="en-US" sz="2400" u="none" strike="noStrike" baseline="0" dirty="0"/>
              <a:t>onsists of the:</a:t>
            </a:r>
          </a:p>
          <a:p>
            <a:pPr lvl="2"/>
            <a:r>
              <a:rPr lang="en-US" sz="2000" u="none" strike="noStrike" baseline="0" dirty="0"/>
              <a:t>Heart </a:t>
            </a:r>
          </a:p>
          <a:p>
            <a:pPr lvl="2"/>
            <a:r>
              <a:rPr lang="en-US" sz="2000" u="none" strike="noStrike" baseline="0" dirty="0"/>
              <a:t>Blood vessels</a:t>
            </a:r>
          </a:p>
          <a:p>
            <a:pPr lvl="2"/>
            <a:r>
              <a:rPr lang="en-US" sz="2000" u="none" strike="noStrike" baseline="0" dirty="0"/>
              <a:t>Blood</a:t>
            </a:r>
          </a:p>
          <a:p>
            <a:pPr marR="0" lvl="0" rtl="0"/>
            <a:r>
              <a:rPr lang="en-US" sz="2400" dirty="0"/>
              <a:t>R</a:t>
            </a:r>
            <a:r>
              <a:rPr lang="en-US" sz="2400" u="none" strike="noStrike" baseline="0" dirty="0"/>
              <a:t>esponsible for:</a:t>
            </a:r>
          </a:p>
          <a:p>
            <a:pPr lvl="1"/>
            <a:r>
              <a:rPr lang="en-US" sz="2400" u="none" strike="noStrike" baseline="0" dirty="0"/>
              <a:t>Delivering oxygen, nutrients, and fluids to the body’s cells </a:t>
            </a:r>
            <a:endParaRPr lang="en-US" sz="2400" dirty="0"/>
          </a:p>
          <a:p>
            <a:pPr lvl="1"/>
            <a:r>
              <a:rPr lang="en-US" sz="2400" u="none" strike="noStrike" baseline="0" dirty="0"/>
              <a:t>Taking carbon dioxide to the lungs </a:t>
            </a:r>
          </a:p>
          <a:p>
            <a:pPr lvl="1"/>
            <a:r>
              <a:rPr lang="en-US" sz="2400" dirty="0"/>
              <a:t>Taking </a:t>
            </a:r>
            <a:r>
              <a:rPr lang="en-US" sz="2400" u="none" strike="noStrike" baseline="0" dirty="0"/>
              <a:t>other waste products to the kidneys for excretion </a:t>
            </a:r>
            <a:endParaRPr lang="en-US" sz="2400" dirty="0"/>
          </a:p>
          <a:p>
            <a:pPr lvl="1"/>
            <a:r>
              <a:rPr lang="en-US" sz="2400" dirty="0"/>
              <a:t>C</a:t>
            </a:r>
            <a:r>
              <a:rPr lang="en-US" sz="2400" u="none" strike="noStrike" baseline="0" dirty="0"/>
              <a:t>arrying hormones to target</a:t>
            </a:r>
            <a:r>
              <a:rPr lang="en-US" sz="2400" u="none" strike="noStrike" dirty="0"/>
              <a:t> organs</a:t>
            </a:r>
            <a:endParaRPr lang="en-US" sz="2400" u="none" strike="noStrike" baseline="0" dirty="0"/>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67074" y="531558"/>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16287220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53D8B2-AEA4-450C-A532-2B471D480D5B}"/>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The Cardiovascular System: The Heart</a:t>
            </a:r>
          </a:p>
        </p:txBody>
      </p:sp>
      <p:sp>
        <p:nvSpPr>
          <p:cNvPr id="3" name="Text Placeholder 2">
            <a:extLst>
              <a:ext uri="{FF2B5EF4-FFF2-40B4-BE49-F238E27FC236}">
                <a16:creationId xmlns:a16="http://schemas.microsoft.com/office/drawing/2014/main" xmlns="" id="{58C35ED7-F34A-4672-9AF0-7A6BE986E7E3}"/>
              </a:ext>
            </a:extLst>
          </p:cNvPr>
          <p:cNvSpPr>
            <a:spLocks noGrp="1"/>
          </p:cNvSpPr>
          <p:nvPr>
            <p:ph sz="half" idx="1"/>
          </p:nvPr>
        </p:nvSpPr>
        <p:spPr>
          <a:xfrm>
            <a:off x="696686" y="1780366"/>
            <a:ext cx="4310743" cy="4729436"/>
          </a:xfrm>
        </p:spPr>
        <p:txBody>
          <a:bodyPr>
            <a:noAutofit/>
          </a:bodyPr>
          <a:lstStyle/>
          <a:p>
            <a:pPr marR="0" lvl="0" rtl="0">
              <a:lnSpc>
                <a:spcPct val="90000"/>
              </a:lnSpc>
              <a:spcBef>
                <a:spcPts val="600"/>
              </a:spcBef>
              <a:spcAft>
                <a:spcPts val="600"/>
              </a:spcAft>
            </a:pPr>
            <a:r>
              <a:rPr lang="en-US" u="none" strike="noStrike" baseline="0" dirty="0"/>
              <a:t>The heart is a highly efficient muscular organ that pumps blood throughout the body. </a:t>
            </a:r>
          </a:p>
          <a:p>
            <a:pPr>
              <a:lnSpc>
                <a:spcPct val="90000"/>
              </a:lnSpc>
              <a:spcBef>
                <a:spcPts val="600"/>
              </a:spcBef>
              <a:spcAft>
                <a:spcPts val="600"/>
              </a:spcAft>
            </a:pPr>
            <a:r>
              <a:rPr lang="en-US" dirty="0"/>
              <a:t>A</a:t>
            </a:r>
            <a:r>
              <a:rPr lang="en-US" u="none" strike="noStrike" baseline="0" dirty="0"/>
              <a:t>bout the size of a closed fist</a:t>
            </a:r>
          </a:p>
          <a:p>
            <a:pPr>
              <a:lnSpc>
                <a:spcPct val="90000"/>
              </a:lnSpc>
              <a:spcBef>
                <a:spcPts val="600"/>
              </a:spcBef>
              <a:spcAft>
                <a:spcPts val="600"/>
              </a:spcAft>
            </a:pPr>
            <a:r>
              <a:rPr lang="en-US" dirty="0"/>
              <a:t>L</a:t>
            </a:r>
            <a:r>
              <a:rPr lang="en-US" u="none" strike="noStrike" baseline="0" dirty="0"/>
              <a:t>ocated in the chest cavity </a:t>
            </a:r>
          </a:p>
          <a:p>
            <a:pPr lvl="1">
              <a:lnSpc>
                <a:spcPct val="90000"/>
              </a:lnSpc>
              <a:spcBef>
                <a:spcPts val="600"/>
              </a:spcBef>
              <a:spcAft>
                <a:spcPts val="600"/>
              </a:spcAft>
            </a:pPr>
            <a:r>
              <a:rPr lang="en-US" dirty="0"/>
              <a:t>B</a:t>
            </a:r>
            <a:r>
              <a:rPr lang="en-US" u="none" strike="noStrike" baseline="0" dirty="0"/>
              <a:t>etween the two lungs</a:t>
            </a:r>
          </a:p>
          <a:p>
            <a:pPr lvl="1">
              <a:lnSpc>
                <a:spcPct val="90000"/>
              </a:lnSpc>
              <a:spcBef>
                <a:spcPts val="600"/>
              </a:spcBef>
              <a:spcAft>
                <a:spcPts val="600"/>
              </a:spcAft>
            </a:pPr>
            <a:r>
              <a:rPr lang="en-US" dirty="0"/>
              <a:t>P</a:t>
            </a:r>
            <a:r>
              <a:rPr lang="en-US" u="none" strike="noStrike" baseline="0" dirty="0"/>
              <a:t>osterior to the sternum</a:t>
            </a:r>
          </a:p>
          <a:p>
            <a:pPr lvl="1">
              <a:lnSpc>
                <a:spcPct val="90000"/>
              </a:lnSpc>
              <a:spcBef>
                <a:spcPts val="600"/>
              </a:spcBef>
              <a:spcAft>
                <a:spcPts val="600"/>
              </a:spcAft>
            </a:pPr>
            <a:r>
              <a:rPr lang="en-US" dirty="0"/>
              <a:t>S</a:t>
            </a:r>
            <a:r>
              <a:rPr lang="en-US" u="none" strike="noStrike" baseline="0" dirty="0"/>
              <a:t>lightly to the left of the</a:t>
            </a:r>
            <a:r>
              <a:rPr lang="en-US" u="none" strike="noStrike" dirty="0"/>
              <a:t> </a:t>
            </a:r>
            <a:r>
              <a:rPr lang="en-US" u="none" strike="noStrike" baseline="0" dirty="0"/>
              <a:t>midline</a:t>
            </a:r>
          </a:p>
        </p:txBody>
      </p:sp>
      <p:pic>
        <p:nvPicPr>
          <p:cNvPr id="5" name="Picture 2" descr="The internal carotid is located in the inner side of the neck. The external carotid is a major artery of the head and neck. The common carotid is a large elastic artery located below the external carotid. The subclavian is a pair of large arteries in the thorax. The innominate has mediastinum that supplies blood to the right arm and the head and neck. The axillary is a large blood vessel of the upper limb. The ascending aorta is the first part of the aorta, and begins at the opening of the aortic valve in the left ventricle. The brachial is a major blood vessel located in the upper arm. The descending aorta runs down through the chest and abdomen. The common iliac arteries are large paired terminal branches of the abdominal aorta. The ulnar artery branches off from the brachial artery below the bend of the elbow. The radial artery is a continuation of the brachial artery and a major vessel of the forearm. The palmar arches are located across the face of the palm. The digital arteries are located at the fingers. The deep femoral is the largest of the deep branches of the femoral artery. The superficial femoral is a continuation of the common femoral artery. The popliteal artery branches off from the femoral artery, and is located in the knee and the back of the leg. The anterior tibial arises from the popliteal artery in the popliteal fossa and continues distally as the dorsalis pedis artery. The posterior tibial is a continuation of the popliteal artery as one of its terminal branches. The peroneal is a branch of the posterior tibial artery. The dorsalis pedis is a blood vessel of the lower limb, arises at the anterior aspect of the ankle joint and is a continuation of the anterior tibial artery. The arcuate is located below the dorsalis pedis. These are labeled below the major arteries. The internal jugular is the major venous return from the brain, upper face and neck. The external jugular is located in the anterior neck. The innominate is in the upper chest and formed by the union of each corresponding internal jugular vein and subclavian vein. The subclavian is a large blood vessel that arises from the axillary vein. The axillary is one of the major veins of the upper limb. The superior vena cava is a large trunk like vein located toward the right side of the heart. The cephalic vein is a superficial vein of the upper limb and one of the two main veins of the arm. The brachial is a major blood vessel located in the upper arm. The antecubital lies anteriorly to the elbow. The inferior vena cava is a large vein that shows below the right atrium. The common iliac veins are formed by the external iliac veins and internal iliac veins. The volar digital veins are connected to the dorsal digital veins. The great saphenous is a large venous blood vessel, which arises from the dorsal venous arch at the top of the foot, and drains into the femoral vein. The femoral is located in the upper thigh and pelvic region of the body. The popliteal vein is a major blood vessel in the lower body. The anterior tibial vein is located in the lower leg. The peroneal vein has a course similar to the peroneal artery. The posterior tibial is a deep vein of the lower leg. The dorsal venous arch is a superficial vein that connects the small saphenous vein and the great saphenous vein. " title="Illustration of the cardiovascular system is shown with labels. "/>
          <p:cNvPicPr>
            <a:picLocks noChangeAspect="1" noChangeArrowheads="1"/>
          </p:cNvPicPr>
          <p:nvPr/>
        </p:nvPicPr>
        <p:blipFill rotWithShape="1">
          <a:blip r:embed="rId2" cstate="print"/>
          <a:srcRect l="27465" r="27222" b="61158"/>
          <a:stretch/>
        </p:blipFill>
        <p:spPr bwMode="auto">
          <a:xfrm>
            <a:off x="6964218" y="1619002"/>
            <a:ext cx="3380509" cy="4085699"/>
          </a:xfrm>
          <a:prstGeom prst="rect">
            <a:avLst/>
          </a:prstGeom>
          <a:noFill/>
        </p:spPr>
      </p:pic>
      <p:pic>
        <p:nvPicPr>
          <p:cNvPr id="6" name="Picture 5"/>
          <p:cNvPicPr>
            <a:picLocks noChangeAspect="1"/>
          </p:cNvPicPr>
          <p:nvPr/>
        </p:nvPicPr>
        <p:blipFill>
          <a:blip r:embed="rId3" cstate="print"/>
          <a:stretch>
            <a:fillRect/>
          </a:stretch>
        </p:blipFill>
        <p:spPr>
          <a:xfrm>
            <a:off x="10476718" y="304932"/>
            <a:ext cx="1359526" cy="1365622"/>
          </a:xfrm>
          <a:prstGeom prst="rect">
            <a:avLst/>
          </a:prstGeom>
        </p:spPr>
      </p:pic>
      <p:sp>
        <p:nvSpPr>
          <p:cNvPr id="7" name="Rectangle 6"/>
          <p:cNvSpPr/>
          <p:nvPr/>
        </p:nvSpPr>
        <p:spPr>
          <a:xfrm>
            <a:off x="10752790" y="572244"/>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249392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Cardiovascular System: The Heart</a:t>
            </a:r>
          </a:p>
        </p:txBody>
      </p:sp>
      <p:sp>
        <p:nvSpPr>
          <p:cNvPr id="3" name="Content Placeholder 2"/>
          <p:cNvSpPr>
            <a:spLocks noGrp="1"/>
          </p:cNvSpPr>
          <p:nvPr>
            <p:ph sz="half" idx="1"/>
          </p:nvPr>
        </p:nvSpPr>
        <p:spPr>
          <a:xfrm>
            <a:off x="914400" y="1995054"/>
            <a:ext cx="4858328" cy="4195433"/>
          </a:xfrm>
        </p:spPr>
        <p:txBody>
          <a:bodyPr/>
          <a:lstStyle/>
          <a:p>
            <a:pPr lvl="0"/>
            <a:r>
              <a:rPr lang="en-US" dirty="0"/>
              <a:t>The heart is divided into four compartments, called chambers. </a:t>
            </a:r>
          </a:p>
          <a:p>
            <a:pPr lvl="1">
              <a:spcBef>
                <a:spcPts val="600"/>
              </a:spcBef>
              <a:spcAft>
                <a:spcPts val="600"/>
              </a:spcAft>
            </a:pPr>
            <a:r>
              <a:rPr lang="en-US" dirty="0"/>
              <a:t>Upper chambers are called atria.</a:t>
            </a:r>
          </a:p>
          <a:p>
            <a:pPr lvl="1">
              <a:spcBef>
                <a:spcPts val="600"/>
              </a:spcBef>
              <a:spcAft>
                <a:spcPts val="600"/>
              </a:spcAft>
            </a:pPr>
            <a:r>
              <a:rPr lang="en-US" dirty="0"/>
              <a:t>Lower chambers are called ventricles.</a:t>
            </a:r>
          </a:p>
          <a:p>
            <a:pPr>
              <a:spcBef>
                <a:spcPts val="600"/>
              </a:spcBef>
              <a:spcAft>
                <a:spcPts val="600"/>
              </a:spcAft>
            </a:pPr>
            <a:r>
              <a:rPr lang="en-US" dirty="0"/>
              <a:t>The two chambers on the right side are separated from the two chambers on the left side by a wall.</a:t>
            </a:r>
          </a:p>
        </p:txBody>
      </p:sp>
      <p:pic>
        <p:nvPicPr>
          <p:cNvPr id="4" name="Picture 2" descr="The superior vena cava is a large trunk-like vein, located toward the right side of the heart. The aorta is the main large artery, originating from the left ventricle of the heart. The right and left pulmonary arteries begin at the base of the heart's ventricles on either side. The aortic valve is located between the aorta and the heart's left ventricle. The pulmonary vein is located below the left pulmonary artery. The left and right atriums are upper chambers through which blood enters the ventricles of the heart on either side. The main pulmonary artery is the largest artery of the heart, located next to the right atrium. The mitral valve has two flaps that lie between the left atrium and the left ventricle. The pulmonic valve is a one-way valve, located below the main pulmonary artery. The tricuspid valve has three flaps and is located below the right atrium. The right and left ventricles are two chambers of the heart on either side. The inferior vena cava is a large vein that shows below the right atrium. " title="Illustration of the heart is shown with labels. "/>
          <p:cNvPicPr>
            <a:picLocks noChangeAspect="1" noChangeArrowheads="1"/>
          </p:cNvPicPr>
          <p:nvPr/>
        </p:nvPicPr>
        <p:blipFill>
          <a:blip r:embed="rId2" cstate="print"/>
          <a:srcRect/>
          <a:stretch>
            <a:fillRect/>
          </a:stretch>
        </p:blipFill>
        <p:spPr bwMode="auto">
          <a:xfrm>
            <a:off x="6448320" y="1588654"/>
            <a:ext cx="4883378" cy="4031131"/>
          </a:xfrm>
          <a:prstGeom prst="rect">
            <a:avLst/>
          </a:prstGeom>
          <a:noFill/>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52790" y="572244"/>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Cardiovascular System: The Heart</a:t>
            </a:r>
          </a:p>
        </p:txBody>
      </p:sp>
      <p:sp>
        <p:nvSpPr>
          <p:cNvPr id="3" name="Content Placeholder 2"/>
          <p:cNvSpPr>
            <a:spLocks noGrp="1"/>
          </p:cNvSpPr>
          <p:nvPr>
            <p:ph sz="half" idx="1"/>
          </p:nvPr>
        </p:nvSpPr>
        <p:spPr>
          <a:xfrm>
            <a:off x="914400" y="2179782"/>
            <a:ext cx="5052292" cy="4010706"/>
          </a:xfrm>
        </p:spPr>
        <p:txBody>
          <a:bodyPr/>
          <a:lstStyle/>
          <a:p>
            <a:pPr>
              <a:spcBef>
                <a:spcPts val="600"/>
              </a:spcBef>
              <a:spcAft>
                <a:spcPts val="600"/>
              </a:spcAft>
            </a:pPr>
            <a:r>
              <a:rPr lang="en-US" dirty="0"/>
              <a:t>There are four valves in the heart, two on each side. </a:t>
            </a:r>
          </a:p>
          <a:p>
            <a:pPr>
              <a:spcBef>
                <a:spcPts val="600"/>
              </a:spcBef>
              <a:spcAft>
                <a:spcPts val="600"/>
              </a:spcAft>
            </a:pPr>
            <a:r>
              <a:rPr lang="en-US" dirty="0"/>
              <a:t>These valves allow blood to flow only in one direction when the heart muscle squeezes and moves the blood.</a:t>
            </a:r>
          </a:p>
          <a:p>
            <a:pPr lvl="0">
              <a:lnSpc>
                <a:spcPct val="90000"/>
              </a:lnSpc>
              <a:spcBef>
                <a:spcPts val="600"/>
              </a:spcBef>
              <a:spcAft>
                <a:spcPts val="600"/>
              </a:spcAft>
            </a:pPr>
            <a:endParaRPr lang="en-US" dirty="0"/>
          </a:p>
        </p:txBody>
      </p:sp>
      <p:pic>
        <p:nvPicPr>
          <p:cNvPr id="4" name="Picture 2" descr="The superior vena cava is a large trunk-like vein, located toward the right side of the heart. The aorta is the main large artery, originating from the left ventricle of the heart. The right and left pulmonary arteries begin at the base of the heart's ventricles on either side. The aortic valve is located between the aorta and the heart's left ventricle. The pulmonary vein is located below the left pulmonary artery. The left and right atriums are upper chambers through which blood enters the ventricles of the heart on either side. The main pulmonary artery is the largest artery of the heart, located next to the right atrium. The mitral valve has two flaps that lie between the left atrium and the left ventricle. The pulmonic valve is a one-way valve, located below the main pulmonary artery. The tricuspid valve has three flaps and is located below the right atrium. The right and left ventricles are two chambers of the heart on either side. The inferior vena cava is a large vein that shows below the right atrium. " title="Illustration of the heart is shown with labels. "/>
          <p:cNvPicPr>
            <a:picLocks noChangeAspect="1" noChangeArrowheads="1"/>
          </p:cNvPicPr>
          <p:nvPr/>
        </p:nvPicPr>
        <p:blipFill>
          <a:blip r:embed="rId2" cstate="print"/>
          <a:srcRect/>
          <a:stretch>
            <a:fillRect/>
          </a:stretch>
        </p:blipFill>
        <p:spPr bwMode="auto">
          <a:xfrm>
            <a:off x="6448320" y="1588655"/>
            <a:ext cx="4883378" cy="4031131"/>
          </a:xfrm>
          <a:prstGeom prst="rect">
            <a:avLst/>
          </a:prstGeom>
          <a:noFill/>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52790" y="572244"/>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357954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66C2D0-CB8E-4F28-A1A0-7B1C772BDCE3}"/>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The Cardiovascular System: The</a:t>
            </a:r>
            <a:r>
              <a:rPr lang="en-US" b="1" i="0" u="none" strike="noStrike" kern="1600" dirty="0"/>
              <a:t> Heart</a:t>
            </a:r>
            <a:endParaRPr lang="en-US" b="1" i="0" u="none" strike="noStrike" kern="1600" baseline="0" dirty="0"/>
          </a:p>
        </p:txBody>
      </p:sp>
      <p:sp>
        <p:nvSpPr>
          <p:cNvPr id="3" name="Text Placeholder 2">
            <a:extLst>
              <a:ext uri="{FF2B5EF4-FFF2-40B4-BE49-F238E27FC236}">
                <a16:creationId xmlns:a16="http://schemas.microsoft.com/office/drawing/2014/main" xmlns="" id="{26F27C99-FDDB-45F1-A0D8-12D599AB23F5}"/>
              </a:ext>
            </a:extLst>
          </p:cNvPr>
          <p:cNvSpPr>
            <a:spLocks noGrp="1"/>
          </p:cNvSpPr>
          <p:nvPr>
            <p:ph sz="half" idx="1"/>
          </p:nvPr>
        </p:nvSpPr>
        <p:spPr>
          <a:xfrm>
            <a:off x="914400" y="2170545"/>
            <a:ext cx="4855464" cy="4019942"/>
          </a:xfrm>
        </p:spPr>
        <p:txBody>
          <a:bodyPr>
            <a:normAutofit/>
          </a:bodyPr>
          <a:lstStyle/>
          <a:p>
            <a:pPr marR="0" lvl="0" rtl="0">
              <a:lnSpc>
                <a:spcPct val="90000"/>
              </a:lnSpc>
            </a:pPr>
            <a:r>
              <a:rPr lang="en-US" sz="2400" u="none" strike="noStrike" baseline="0" dirty="0"/>
              <a:t>The heart functions as two pumps: right and left.</a:t>
            </a:r>
          </a:p>
          <a:p>
            <a:pPr marR="0" lvl="0" rtl="0">
              <a:lnSpc>
                <a:spcPct val="90000"/>
              </a:lnSpc>
            </a:pPr>
            <a:r>
              <a:rPr lang="en-US" sz="2400" u="none" strike="noStrike" baseline="0" dirty="0"/>
              <a:t>The right side</a:t>
            </a:r>
            <a:r>
              <a:rPr lang="en-US" sz="2400" u="none" strike="noStrike" dirty="0"/>
              <a:t> pumps blood to the lungs.</a:t>
            </a:r>
          </a:p>
        </p:txBody>
      </p:sp>
      <p:pic>
        <p:nvPicPr>
          <p:cNvPr id="12290" name="Picture 2" descr="The superior vena cava (carrying oxygen-poor blood from head and upper body) is a large trunk like vein located toward the right side of the heart. The right pulmonary artery (carrying blood to right lung) and left pulmonary artery (carrying blood to left lung) begin at the base of the heart's ventricles on either side. The right atrium is located in the right corner of the heart. The inferior vena cava (carrying oxygen-poor blood from lower body) is a large vein that shows below the right atrium. The right ventricle is located in the lower right portion of the heart below the right atrium." title="Illustration of the right side of the heart is shown with labels."/>
          <p:cNvPicPr>
            <a:picLocks noChangeAspect="1" noChangeArrowheads="1"/>
          </p:cNvPicPr>
          <p:nvPr/>
        </p:nvPicPr>
        <p:blipFill>
          <a:blip r:embed="rId2" cstate="print"/>
          <a:srcRect/>
          <a:stretch>
            <a:fillRect/>
          </a:stretch>
        </p:blipFill>
        <p:spPr bwMode="auto">
          <a:xfrm>
            <a:off x="6751616" y="1724891"/>
            <a:ext cx="4516748" cy="4169306"/>
          </a:xfrm>
          <a:prstGeom prst="rect">
            <a:avLst/>
          </a:prstGeom>
          <a:noFill/>
        </p:spPr>
      </p:pic>
      <p:pic>
        <p:nvPicPr>
          <p:cNvPr id="6" name="Picture 5"/>
          <p:cNvPicPr>
            <a:picLocks noChangeAspect="1"/>
          </p:cNvPicPr>
          <p:nvPr/>
        </p:nvPicPr>
        <p:blipFill>
          <a:blip r:embed="rId3" cstate="print"/>
          <a:stretch>
            <a:fillRect/>
          </a:stretch>
        </p:blipFill>
        <p:spPr>
          <a:xfrm>
            <a:off x="10476718" y="304932"/>
            <a:ext cx="1359526" cy="1365622"/>
          </a:xfrm>
          <a:prstGeom prst="rect">
            <a:avLst/>
          </a:prstGeom>
        </p:spPr>
      </p:pic>
      <p:sp>
        <p:nvSpPr>
          <p:cNvPr id="7" name="Rectangle 6"/>
          <p:cNvSpPr/>
          <p:nvPr/>
        </p:nvSpPr>
        <p:spPr>
          <a:xfrm>
            <a:off x="10752790" y="572244"/>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171582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66C2D0-CB8E-4F28-A1A0-7B1C772BDCE3}"/>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The Cardiovascular System: The Heart</a:t>
            </a:r>
          </a:p>
        </p:txBody>
      </p:sp>
      <p:sp>
        <p:nvSpPr>
          <p:cNvPr id="3" name="Text Placeholder 2">
            <a:extLst>
              <a:ext uri="{FF2B5EF4-FFF2-40B4-BE49-F238E27FC236}">
                <a16:creationId xmlns:a16="http://schemas.microsoft.com/office/drawing/2014/main" xmlns="" id="{26F27C99-FDDB-45F1-A0D8-12D599AB23F5}"/>
              </a:ext>
            </a:extLst>
          </p:cNvPr>
          <p:cNvSpPr>
            <a:spLocks noGrp="1"/>
          </p:cNvSpPr>
          <p:nvPr>
            <p:ph sz="half" idx="1"/>
          </p:nvPr>
        </p:nvSpPr>
        <p:spPr>
          <a:xfrm>
            <a:off x="914400" y="2087418"/>
            <a:ext cx="4855464" cy="4103070"/>
          </a:xfrm>
        </p:spPr>
        <p:txBody>
          <a:bodyPr>
            <a:normAutofit/>
          </a:bodyPr>
          <a:lstStyle/>
          <a:p>
            <a:pPr>
              <a:lnSpc>
                <a:spcPct val="90000"/>
              </a:lnSpc>
            </a:pPr>
            <a:r>
              <a:rPr lang="en-US" sz="2400" dirty="0"/>
              <a:t>The left side pumps blood to the rest of the body and the heart.</a:t>
            </a:r>
          </a:p>
          <a:p>
            <a:pPr>
              <a:lnSpc>
                <a:spcPct val="90000"/>
              </a:lnSpc>
            </a:pPr>
            <a:endParaRPr lang="en-US" sz="2400" u="none" strike="noStrike" baseline="0" dirty="0"/>
          </a:p>
          <a:p>
            <a:pPr lvl="1">
              <a:lnSpc>
                <a:spcPct val="90000"/>
              </a:lnSpc>
            </a:pPr>
            <a:r>
              <a:rPr lang="en-US" sz="2200" dirty="0"/>
              <a:t>T</a:t>
            </a:r>
            <a:r>
              <a:rPr lang="en-US" sz="2200" u="none" strike="noStrike" baseline="0" dirty="0"/>
              <a:t>o the body:</a:t>
            </a:r>
            <a:r>
              <a:rPr lang="en-US" sz="2200" u="none" strike="noStrike" dirty="0"/>
              <a:t> </a:t>
            </a:r>
            <a:r>
              <a:rPr lang="en-US" sz="2200" u="none" strike="noStrike" baseline="0" dirty="0"/>
              <a:t>through the aorta </a:t>
            </a:r>
          </a:p>
          <a:p>
            <a:pPr lvl="2">
              <a:lnSpc>
                <a:spcPct val="90000"/>
              </a:lnSpc>
            </a:pPr>
            <a:r>
              <a:rPr lang="en-US" sz="2000" dirty="0"/>
              <a:t>B</a:t>
            </a:r>
            <a:r>
              <a:rPr lang="en-US" sz="2000" u="none" strike="noStrike" baseline="0" dirty="0"/>
              <a:t>ig artery on top of the heart</a:t>
            </a:r>
          </a:p>
          <a:p>
            <a:pPr lvl="2">
              <a:lnSpc>
                <a:spcPct val="90000"/>
              </a:lnSpc>
            </a:pPr>
            <a:endParaRPr lang="en-US" sz="2000" u="none" strike="noStrike" baseline="0" dirty="0"/>
          </a:p>
          <a:p>
            <a:pPr lvl="1">
              <a:lnSpc>
                <a:spcPct val="90000"/>
              </a:lnSpc>
            </a:pPr>
            <a:r>
              <a:rPr lang="en-US" sz="2200" u="none" strike="noStrike" baseline="0" dirty="0"/>
              <a:t>To the heart: through coronary arteries</a:t>
            </a:r>
          </a:p>
          <a:p>
            <a:pPr lvl="2">
              <a:lnSpc>
                <a:spcPct val="90000"/>
              </a:lnSpc>
            </a:pPr>
            <a:r>
              <a:rPr lang="en-US" sz="2000" dirty="0"/>
              <a:t>A</a:t>
            </a:r>
            <a:r>
              <a:rPr lang="en-US" sz="2000" u="none" strike="noStrike" baseline="0" dirty="0"/>
              <a:t>rise from the first part of the aorta</a:t>
            </a:r>
          </a:p>
        </p:txBody>
      </p:sp>
      <p:pic>
        <p:nvPicPr>
          <p:cNvPr id="12291" name="Picture 3" descr="The right pulmonary veins carry oxygen-rich blood from the right lung. The left pulmonary veins carry oxygen-rich blood from the left lung. The blood travels through the aorta to deliver oxygen-rich blood to the heart and upper body, as well as the lower body. " title="Illustration of left side of the heart is shown with labels."/>
          <p:cNvPicPr>
            <a:picLocks noChangeAspect="1" noChangeArrowheads="1"/>
          </p:cNvPicPr>
          <p:nvPr/>
        </p:nvPicPr>
        <p:blipFill>
          <a:blip r:embed="rId2" cstate="print"/>
          <a:srcRect/>
          <a:stretch>
            <a:fillRect/>
          </a:stretch>
        </p:blipFill>
        <p:spPr bwMode="auto">
          <a:xfrm>
            <a:off x="6555546" y="1634836"/>
            <a:ext cx="5163089" cy="3969841"/>
          </a:xfrm>
          <a:prstGeom prst="rect">
            <a:avLst/>
          </a:prstGeom>
          <a:noFill/>
        </p:spPr>
      </p:pic>
      <p:pic>
        <p:nvPicPr>
          <p:cNvPr id="6" name="Picture 5"/>
          <p:cNvPicPr>
            <a:picLocks noChangeAspect="1"/>
          </p:cNvPicPr>
          <p:nvPr/>
        </p:nvPicPr>
        <p:blipFill>
          <a:blip r:embed="rId3" cstate="print"/>
          <a:stretch>
            <a:fillRect/>
          </a:stretch>
        </p:blipFill>
        <p:spPr>
          <a:xfrm>
            <a:off x="10476718" y="304932"/>
            <a:ext cx="1359526" cy="1365622"/>
          </a:xfrm>
          <a:prstGeom prst="rect">
            <a:avLst/>
          </a:prstGeom>
        </p:spPr>
      </p:pic>
      <p:sp>
        <p:nvSpPr>
          <p:cNvPr id="7" name="Rectangle 6"/>
          <p:cNvSpPr/>
          <p:nvPr/>
        </p:nvSpPr>
        <p:spPr>
          <a:xfrm>
            <a:off x="10752790" y="572244"/>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2704157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DD0F4E-9368-4366-B2DB-32E574A31E87}"/>
              </a:ext>
            </a:extLst>
          </p:cNvPr>
          <p:cNvSpPr>
            <a:spLocks noGrp="1"/>
          </p:cNvSpPr>
          <p:nvPr>
            <p:ph type="title"/>
          </p:nvPr>
        </p:nvSpPr>
        <p:spPr/>
        <p:txBody>
          <a:bodyPr/>
          <a:lstStyle/>
          <a:p>
            <a:r>
              <a:rPr lang="en-US" b="1" i="0" u="none" strike="noStrike" kern="1600" baseline="0" dirty="0"/>
              <a:t>The Cardiovascular</a:t>
            </a:r>
            <a:r>
              <a:rPr lang="en-US" b="1" i="0" u="none" strike="noStrike" kern="1600" dirty="0"/>
              <a:t> System: The Heart</a:t>
            </a:r>
            <a:endParaRPr lang="en-US" b="1" i="0" u="none" strike="noStrike" kern="1600" baseline="0" dirty="0"/>
          </a:p>
        </p:txBody>
      </p:sp>
      <p:sp>
        <p:nvSpPr>
          <p:cNvPr id="3" name="Text Placeholder 2">
            <a:extLst>
              <a:ext uri="{FF2B5EF4-FFF2-40B4-BE49-F238E27FC236}">
                <a16:creationId xmlns:a16="http://schemas.microsoft.com/office/drawing/2014/main" xmlns="" id="{4964249B-6184-449C-90D3-931F3AAEE9E4}"/>
              </a:ext>
            </a:extLst>
          </p:cNvPr>
          <p:cNvSpPr>
            <a:spLocks noGrp="1"/>
          </p:cNvSpPr>
          <p:nvPr>
            <p:ph type="body" idx="1"/>
          </p:nvPr>
        </p:nvSpPr>
        <p:spPr>
          <a:xfrm>
            <a:off x="987972" y="1775533"/>
            <a:ext cx="9636484" cy="5082467"/>
          </a:xfrm>
        </p:spPr>
        <p:txBody>
          <a:bodyPr/>
          <a:lstStyle/>
          <a:p>
            <a:pPr marR="0" lvl="0" rtl="0">
              <a:spcBef>
                <a:spcPts val="600"/>
              </a:spcBef>
              <a:spcAft>
                <a:spcPts val="600"/>
              </a:spcAft>
            </a:pPr>
            <a:r>
              <a:rPr lang="en-US" dirty="0"/>
              <a:t>C</a:t>
            </a:r>
            <a:r>
              <a:rPr lang="en-US" u="none" strike="noStrike" baseline="0" dirty="0"/>
              <a:t>oordination of pumping is regulated through a specialized electrical network of cells that “pace” the heart.</a:t>
            </a:r>
          </a:p>
          <a:p>
            <a:pPr lvl="1">
              <a:spcBef>
                <a:spcPts val="600"/>
              </a:spcBef>
              <a:spcAft>
                <a:spcPts val="600"/>
              </a:spcAft>
            </a:pPr>
            <a:r>
              <a:rPr lang="en-US" u="none" strike="noStrike" baseline="0" dirty="0"/>
              <a:t>“</a:t>
            </a:r>
            <a:r>
              <a:rPr lang="en-US" dirty="0"/>
              <a:t>P</a:t>
            </a:r>
            <a:r>
              <a:rPr lang="en-US" u="none" strike="noStrike" baseline="0" dirty="0"/>
              <a:t>acemaker” cells create an electric current. </a:t>
            </a:r>
            <a:endParaRPr lang="en-US" dirty="0"/>
          </a:p>
          <a:p>
            <a:pPr lvl="1">
              <a:spcBef>
                <a:spcPts val="600"/>
              </a:spcBef>
              <a:spcAft>
                <a:spcPts val="600"/>
              </a:spcAft>
            </a:pPr>
            <a:r>
              <a:rPr lang="en-US" dirty="0"/>
              <a:t>C</a:t>
            </a:r>
            <a:r>
              <a:rPr lang="en-US" u="none" strike="noStrike" baseline="0" dirty="0"/>
              <a:t>onducted through the heart and causes the heart’s muscle to contract in a coordinated way</a:t>
            </a:r>
          </a:p>
          <a:p>
            <a:pPr>
              <a:spcBef>
                <a:spcPts val="600"/>
              </a:spcBef>
              <a:spcAft>
                <a:spcPts val="600"/>
              </a:spcAft>
            </a:pPr>
            <a:r>
              <a:rPr lang="en-US" dirty="0"/>
              <a:t>A</a:t>
            </a:r>
            <a:r>
              <a:rPr lang="en-US" u="none" strike="noStrike" baseline="0" dirty="0"/>
              <a:t>ll muscle cells in the heart can generate their own electric current.</a:t>
            </a:r>
          </a:p>
          <a:p>
            <a:pPr lvl="1">
              <a:spcBef>
                <a:spcPts val="600"/>
              </a:spcBef>
              <a:spcAft>
                <a:spcPts val="600"/>
              </a:spcAft>
            </a:pPr>
            <a:r>
              <a:rPr lang="en-US" dirty="0"/>
              <a:t>Normal conditions:</a:t>
            </a:r>
            <a:r>
              <a:rPr lang="en-US" u="none" strike="noStrike" baseline="0" dirty="0"/>
              <a:t> </a:t>
            </a:r>
          </a:p>
          <a:p>
            <a:pPr lvl="2">
              <a:spcBef>
                <a:spcPts val="600"/>
              </a:spcBef>
              <a:spcAft>
                <a:spcPts val="600"/>
              </a:spcAft>
            </a:pPr>
            <a:r>
              <a:rPr lang="en-US" dirty="0"/>
              <a:t>D</a:t>
            </a:r>
            <a:r>
              <a:rPr lang="en-US" u="none" strike="noStrike" baseline="0" dirty="0"/>
              <a:t>ominant pacemaker cells provide the electric impulse for coordinated contractions.</a:t>
            </a:r>
          </a:p>
          <a:p>
            <a:pPr lvl="2">
              <a:spcBef>
                <a:spcPts val="600"/>
              </a:spcBef>
              <a:spcAft>
                <a:spcPts val="600"/>
              </a:spcAft>
            </a:pPr>
            <a:r>
              <a:rPr lang="en-US" dirty="0"/>
              <a:t>E</a:t>
            </a:r>
            <a:r>
              <a:rPr lang="en-US" u="none" strike="noStrike" baseline="0" dirty="0"/>
              <a:t>lectric impulse begins in the muscle of the right atrium and spreads through both atria, causing contraction of both atria. </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2790" y="572244"/>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13765918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The Cardiovascular System: The Heart</a:t>
            </a:r>
            <a:endParaRPr lang="en-US" dirty="0"/>
          </a:p>
        </p:txBody>
      </p:sp>
      <p:sp>
        <p:nvSpPr>
          <p:cNvPr id="3" name="Text Placeholder 2"/>
          <p:cNvSpPr>
            <a:spLocks noGrp="1"/>
          </p:cNvSpPr>
          <p:nvPr>
            <p:ph type="body" idx="1"/>
          </p:nvPr>
        </p:nvSpPr>
        <p:spPr>
          <a:xfrm>
            <a:off x="862512" y="2000504"/>
            <a:ext cx="10435590" cy="3986213"/>
          </a:xfrm>
        </p:spPr>
        <p:txBody>
          <a:bodyPr/>
          <a:lstStyle/>
          <a:p>
            <a:pPr>
              <a:spcBef>
                <a:spcPts val="600"/>
              </a:spcBef>
              <a:spcAft>
                <a:spcPts val="600"/>
              </a:spcAft>
            </a:pPr>
            <a:r>
              <a:rPr lang="en-US" sz="2400" dirty="0"/>
              <a:t>The impulse then spreads to cells in the right and left ventricles.</a:t>
            </a:r>
          </a:p>
          <a:p>
            <a:pPr lvl="1">
              <a:spcBef>
                <a:spcPts val="600"/>
              </a:spcBef>
              <a:spcAft>
                <a:spcPts val="600"/>
              </a:spcAft>
            </a:pPr>
            <a:r>
              <a:rPr lang="en-US" sz="2400" dirty="0"/>
              <a:t>Leading to a coordinated contraction of both ventricles</a:t>
            </a:r>
          </a:p>
          <a:p>
            <a:pPr>
              <a:spcBef>
                <a:spcPts val="600"/>
              </a:spcBef>
              <a:spcAft>
                <a:spcPts val="600"/>
              </a:spcAft>
            </a:pPr>
            <a:r>
              <a:rPr lang="en-US" sz="2400" dirty="0"/>
              <a:t>This coordination results in oxygenated blood being pumped out of the heart.</a:t>
            </a:r>
          </a:p>
          <a:p>
            <a:pPr lvl="1">
              <a:spcBef>
                <a:spcPts val="600"/>
              </a:spcBef>
              <a:spcAft>
                <a:spcPts val="600"/>
              </a:spcAft>
            </a:pPr>
            <a:r>
              <a:rPr lang="en-US" sz="2400" dirty="0"/>
              <a:t>The right side supplies blood to the lungs. </a:t>
            </a:r>
          </a:p>
          <a:p>
            <a:pPr lvl="1">
              <a:spcBef>
                <a:spcPts val="600"/>
              </a:spcBef>
              <a:spcAft>
                <a:spcPts val="600"/>
              </a:spcAft>
            </a:pPr>
            <a:r>
              <a:rPr lang="en-US" sz="2400" dirty="0"/>
              <a:t>The lungs oxygenate it. </a:t>
            </a:r>
          </a:p>
          <a:p>
            <a:pPr lvl="1">
              <a:spcBef>
                <a:spcPts val="600"/>
              </a:spcBef>
              <a:spcAft>
                <a:spcPts val="600"/>
              </a:spcAft>
            </a:pPr>
            <a:r>
              <a:rPr lang="en-US" sz="2400" dirty="0"/>
              <a:t>The left side supplies oxygenated blood to the rest of the body.</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2790" y="572244"/>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Terms</a:t>
            </a:r>
          </a:p>
        </p:txBody>
      </p:sp>
      <p:sp>
        <p:nvSpPr>
          <p:cNvPr id="3" name="Content Placeholder 2"/>
          <p:cNvSpPr>
            <a:spLocks noGrp="1"/>
          </p:cNvSpPr>
          <p:nvPr>
            <p:ph idx="1"/>
          </p:nvPr>
        </p:nvSpPr>
        <p:spPr>
          <a:xfrm>
            <a:off x="952500" y="1629415"/>
            <a:ext cx="10287000" cy="4568185"/>
          </a:xfrm>
        </p:spPr>
        <p:txBody>
          <a:bodyPr numCol="2"/>
          <a:lstStyle/>
          <a:p>
            <a:pPr lvl="0"/>
            <a:r>
              <a:rPr lang="en-US" dirty="0"/>
              <a:t>Immunity</a:t>
            </a:r>
          </a:p>
          <a:p>
            <a:pPr lvl="0"/>
            <a:r>
              <a:rPr lang="en-US" dirty="0"/>
              <a:t>Integumentary system</a:t>
            </a:r>
          </a:p>
          <a:p>
            <a:pPr lvl="0"/>
            <a:r>
              <a:rPr lang="en-US" dirty="0"/>
              <a:t>Ligaments</a:t>
            </a:r>
          </a:p>
          <a:p>
            <a:pPr lvl="0"/>
            <a:r>
              <a:rPr lang="en-US" dirty="0"/>
              <a:t>Lymphatic system </a:t>
            </a:r>
          </a:p>
          <a:p>
            <a:pPr lvl="0"/>
            <a:r>
              <a:rPr lang="en-US" dirty="0"/>
              <a:t>Muscular system </a:t>
            </a:r>
          </a:p>
          <a:p>
            <a:pPr lvl="0"/>
            <a:r>
              <a:rPr lang="en-US" dirty="0"/>
              <a:t>Nervous system </a:t>
            </a:r>
          </a:p>
          <a:p>
            <a:pPr lvl="0"/>
            <a:r>
              <a:rPr lang="en-US" dirty="0"/>
              <a:t>Neuron</a:t>
            </a:r>
          </a:p>
          <a:p>
            <a:pPr lvl="0"/>
            <a:r>
              <a:rPr lang="en-US" dirty="0"/>
              <a:t>Organs</a:t>
            </a:r>
          </a:p>
          <a:p>
            <a:pPr lvl="0"/>
            <a:endParaRPr lang="en-US" dirty="0"/>
          </a:p>
          <a:p>
            <a:pPr lvl="0"/>
            <a:r>
              <a:rPr lang="en-US" dirty="0"/>
              <a:t>Peripheral nervous system</a:t>
            </a:r>
          </a:p>
          <a:p>
            <a:pPr lvl="0"/>
            <a:r>
              <a:rPr lang="en-US" dirty="0"/>
              <a:t>Reproductive system </a:t>
            </a:r>
          </a:p>
          <a:p>
            <a:pPr lvl="0"/>
            <a:r>
              <a:rPr lang="en-US" dirty="0"/>
              <a:t>Respiratory system</a:t>
            </a:r>
          </a:p>
          <a:p>
            <a:pPr lvl="0"/>
            <a:r>
              <a:rPr lang="en-US" dirty="0"/>
              <a:t>Skeletal system</a:t>
            </a:r>
          </a:p>
          <a:p>
            <a:pPr lvl="0"/>
            <a:r>
              <a:rPr lang="en-US" dirty="0"/>
              <a:t>Tendon</a:t>
            </a:r>
          </a:p>
          <a:p>
            <a:pPr lvl="0"/>
            <a:r>
              <a:rPr lang="en-US" dirty="0"/>
              <a:t>Tissue</a:t>
            </a:r>
          </a:p>
          <a:p>
            <a:pPr lvl="0"/>
            <a:r>
              <a:rPr lang="en-US" dirty="0"/>
              <a:t>Urinary system</a:t>
            </a:r>
          </a:p>
          <a:p>
            <a:pPr lvl="0"/>
            <a:r>
              <a:rPr lang="en-US" dirty="0"/>
              <a:t> Vein</a:t>
            </a:r>
          </a:p>
          <a:p>
            <a:endParaRPr lang="en-US" dirty="0"/>
          </a:p>
        </p:txBody>
      </p:sp>
    </p:spTree>
    <p:extLst>
      <p:ext uri="{BB962C8B-B14F-4D97-AF65-F5344CB8AC3E}">
        <p14:creationId xmlns:p14="http://schemas.microsoft.com/office/powerpoint/2010/main" val="104286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1C803B-41E0-4D08-BBFF-8F054451EB55}"/>
              </a:ext>
            </a:extLst>
          </p:cNvPr>
          <p:cNvSpPr>
            <a:spLocks noGrp="1"/>
          </p:cNvSpPr>
          <p:nvPr>
            <p:ph type="title"/>
          </p:nvPr>
        </p:nvSpPr>
        <p:spPr>
          <a:xfrm>
            <a:off x="0" y="105518"/>
            <a:ext cx="12192000" cy="1002089"/>
          </a:xfrm>
        </p:spPr>
        <p:txBody>
          <a:bodyPr/>
          <a:lstStyle/>
          <a:p>
            <a:r>
              <a:rPr lang="en-US" b="1" i="0" u="none" strike="noStrike" kern="1600" baseline="0" dirty="0"/>
              <a:t>The Cardiovascular System: The Heart</a:t>
            </a:r>
          </a:p>
        </p:txBody>
      </p:sp>
      <p:sp>
        <p:nvSpPr>
          <p:cNvPr id="3" name="Text Placeholder 2">
            <a:extLst>
              <a:ext uri="{FF2B5EF4-FFF2-40B4-BE49-F238E27FC236}">
                <a16:creationId xmlns:a16="http://schemas.microsoft.com/office/drawing/2014/main" xmlns="" id="{B81FF027-05A6-48C6-AF91-31DF5D82F1F5}"/>
              </a:ext>
            </a:extLst>
          </p:cNvPr>
          <p:cNvSpPr>
            <a:spLocks noGrp="1"/>
          </p:cNvSpPr>
          <p:nvPr>
            <p:ph type="body" idx="1"/>
          </p:nvPr>
        </p:nvSpPr>
        <p:spPr>
          <a:xfrm>
            <a:off x="878205" y="2125237"/>
            <a:ext cx="10435590" cy="3986213"/>
          </a:xfrm>
        </p:spPr>
        <p:txBody>
          <a:bodyPr/>
          <a:lstStyle/>
          <a:p>
            <a:pPr marR="0" lvl="0" rtl="0"/>
            <a:r>
              <a:rPr lang="en-US" sz="2400" u="none" strike="noStrike" baseline="0" dirty="0"/>
              <a:t>The heart’s pacemaker cells fire at a basic rate.</a:t>
            </a:r>
          </a:p>
          <a:p>
            <a:pPr lvl="1"/>
            <a:r>
              <a:rPr lang="en-US" sz="2400" dirty="0"/>
              <a:t>C</a:t>
            </a:r>
            <a:r>
              <a:rPr lang="en-US" sz="2400" u="none" strike="noStrike" baseline="0" dirty="0"/>
              <a:t>an be changed when needed by input from autonomic nerves </a:t>
            </a:r>
          </a:p>
          <a:p>
            <a:pPr marR="0" lvl="0" rtl="0"/>
            <a:r>
              <a:rPr lang="en-US" sz="2400" u="none" strike="noStrike" baseline="0" dirty="0"/>
              <a:t>In a diseased heart:</a:t>
            </a:r>
          </a:p>
          <a:p>
            <a:pPr lvl="1"/>
            <a:r>
              <a:rPr lang="en-US" sz="2200" dirty="0"/>
              <a:t>I</a:t>
            </a:r>
            <a:r>
              <a:rPr lang="en-US" sz="2200" u="none" strike="noStrike" baseline="0" dirty="0"/>
              <a:t>f one group of pacemaker cells fails, the next one in the chain</a:t>
            </a:r>
            <a:r>
              <a:rPr lang="en-US" sz="2200" u="none" strike="noStrike" dirty="0"/>
              <a:t> </a:t>
            </a:r>
            <a:r>
              <a:rPr lang="en-US" sz="2200" u="none" strike="noStrike" baseline="0" dirty="0"/>
              <a:t>can take over.</a:t>
            </a:r>
            <a:endParaRPr lang="en-US" sz="2200" dirty="0"/>
          </a:p>
          <a:p>
            <a:pPr lvl="1"/>
            <a:r>
              <a:rPr lang="en-US" sz="2200" dirty="0"/>
              <a:t>T</a:t>
            </a:r>
            <a:r>
              <a:rPr lang="en-US" sz="2200" u="none" strike="noStrike" baseline="0" dirty="0"/>
              <a:t>his results in a slower heart rate and often less-coordinated contractions.</a:t>
            </a:r>
          </a:p>
          <a:p>
            <a:r>
              <a:rPr lang="en-US" sz="2400" u="none" strike="noStrike" baseline="0" dirty="0"/>
              <a:t>Abnormalities in the heart’s electrical system can lead to an abnormal heartbeat or rhythm, called an arrhythmia.</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2790" y="572244"/>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27176303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34833E-47FE-4E70-ABF5-5A709B606B02}"/>
              </a:ext>
            </a:extLst>
          </p:cNvPr>
          <p:cNvSpPr>
            <a:spLocks noGrp="1"/>
          </p:cNvSpPr>
          <p:nvPr>
            <p:ph type="title"/>
          </p:nvPr>
        </p:nvSpPr>
        <p:spPr/>
        <p:txBody>
          <a:bodyPr/>
          <a:lstStyle/>
          <a:p>
            <a:r>
              <a:rPr lang="en-US" b="1" i="0" u="none" strike="noStrike" kern="1600" baseline="0" dirty="0"/>
              <a:t>The Cardiovascular System: The Blood Vessels</a:t>
            </a:r>
          </a:p>
        </p:txBody>
      </p:sp>
      <p:sp>
        <p:nvSpPr>
          <p:cNvPr id="3" name="Text Placeholder 2">
            <a:extLst>
              <a:ext uri="{FF2B5EF4-FFF2-40B4-BE49-F238E27FC236}">
                <a16:creationId xmlns:a16="http://schemas.microsoft.com/office/drawing/2014/main" xmlns="" id="{150162D0-EE1C-46B2-BE64-BB73BB5E8F8C}"/>
              </a:ext>
            </a:extLst>
          </p:cNvPr>
          <p:cNvSpPr>
            <a:spLocks noGrp="1"/>
          </p:cNvSpPr>
          <p:nvPr>
            <p:ph type="body" idx="1"/>
          </p:nvPr>
        </p:nvSpPr>
        <p:spPr/>
        <p:txBody>
          <a:bodyPr/>
          <a:lstStyle/>
          <a:p>
            <a:pPr marR="0" lvl="0" rtl="0"/>
            <a:r>
              <a:rPr lang="en-US" sz="2400" u="none" strike="noStrike" baseline="0" dirty="0"/>
              <a:t>The Blood Vessels: </a:t>
            </a:r>
          </a:p>
          <a:p>
            <a:pPr lvl="1">
              <a:spcBef>
                <a:spcPts val="600"/>
              </a:spcBef>
              <a:spcAft>
                <a:spcPts val="600"/>
              </a:spcAft>
            </a:pPr>
            <a:r>
              <a:rPr lang="en-US" sz="2400" u="dbl" strike="noStrike" dirty="0">
                <a:solidFill>
                  <a:srgbClr val="C00000"/>
                </a:solidFill>
              </a:rPr>
              <a:t>Arteries</a:t>
            </a:r>
            <a:r>
              <a:rPr lang="en-US" sz="2400" u="none" strike="noStrike" baseline="0" dirty="0"/>
              <a:t> and arterioles carry blood away from the heart</a:t>
            </a:r>
            <a:r>
              <a:rPr lang="en-US" sz="2400" dirty="0"/>
              <a:t> to the lungs and body.</a:t>
            </a:r>
            <a:endParaRPr lang="en-US" sz="2400" u="none" strike="noStrike" baseline="0" dirty="0"/>
          </a:p>
          <a:p>
            <a:pPr lvl="1">
              <a:spcBef>
                <a:spcPts val="600"/>
              </a:spcBef>
              <a:spcAft>
                <a:spcPts val="600"/>
              </a:spcAft>
            </a:pPr>
            <a:r>
              <a:rPr lang="en-US" sz="2400" u="dbl" strike="noStrike" dirty="0">
                <a:solidFill>
                  <a:srgbClr val="C00000"/>
                </a:solidFill>
              </a:rPr>
              <a:t>Veins</a:t>
            </a:r>
            <a:r>
              <a:rPr lang="en-US" sz="2400" u="none" strike="noStrike" baseline="0" dirty="0"/>
              <a:t> and venules bring blood back to the heart. </a:t>
            </a:r>
          </a:p>
          <a:p>
            <a:pPr lvl="1">
              <a:spcBef>
                <a:spcPts val="600"/>
              </a:spcBef>
              <a:spcAft>
                <a:spcPts val="600"/>
              </a:spcAft>
            </a:pPr>
            <a:r>
              <a:rPr lang="en-US" sz="2400" u="dbl" strike="noStrike" dirty="0">
                <a:solidFill>
                  <a:srgbClr val="C00000"/>
                </a:solidFill>
              </a:rPr>
              <a:t>Capillaries</a:t>
            </a:r>
            <a:r>
              <a:rPr lang="en-US" sz="2400" u="none" strike="noStrike" baseline="0" dirty="0"/>
              <a:t> connect the arteries to the veins.</a:t>
            </a:r>
          </a:p>
        </p:txBody>
      </p:sp>
      <p:pic>
        <p:nvPicPr>
          <p:cNvPr id="6" name="Picture 5"/>
          <p:cNvPicPr>
            <a:picLocks noChangeAspect="1"/>
          </p:cNvPicPr>
          <p:nvPr/>
        </p:nvPicPr>
        <p:blipFill>
          <a:blip r:embed="rId2" cstate="print"/>
          <a:stretch>
            <a:fillRect/>
          </a:stretch>
        </p:blipFill>
        <p:spPr>
          <a:xfrm>
            <a:off x="10476718" y="304932"/>
            <a:ext cx="1359526" cy="1365622"/>
          </a:xfrm>
          <a:prstGeom prst="rect">
            <a:avLst/>
          </a:prstGeom>
        </p:spPr>
      </p:pic>
      <p:sp>
        <p:nvSpPr>
          <p:cNvPr id="7" name="Rectangle 6"/>
          <p:cNvSpPr/>
          <p:nvPr/>
        </p:nvSpPr>
        <p:spPr>
          <a:xfrm>
            <a:off x="10752790" y="572244"/>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40472458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E4FC7B-1F3E-436F-B436-EB03D1437D2B}"/>
              </a:ext>
            </a:extLst>
          </p:cNvPr>
          <p:cNvSpPr>
            <a:spLocks noGrp="1"/>
          </p:cNvSpPr>
          <p:nvPr>
            <p:ph type="title"/>
          </p:nvPr>
        </p:nvSpPr>
        <p:spPr/>
        <p:txBody>
          <a:bodyPr/>
          <a:lstStyle/>
          <a:p>
            <a:r>
              <a:rPr lang="en-US" kern="1600" dirty="0">
                <a:solidFill>
                  <a:srgbClr val="FFFFFF"/>
                </a:solidFill>
              </a:rPr>
              <a:t>The Cardiovascular System: Pulmonary Arteries</a:t>
            </a:r>
            <a:endParaRPr lang="en-US" sz="2200" b="0" u="none" strike="noStrike" kern="1600" baseline="0" dirty="0"/>
          </a:p>
        </p:txBody>
      </p:sp>
      <p:sp>
        <p:nvSpPr>
          <p:cNvPr id="3" name="Text Placeholder 2">
            <a:extLst>
              <a:ext uri="{FF2B5EF4-FFF2-40B4-BE49-F238E27FC236}">
                <a16:creationId xmlns:a16="http://schemas.microsoft.com/office/drawing/2014/main" xmlns="" id="{B13301A3-0AC3-460C-B2BD-F873830D4075}"/>
              </a:ext>
            </a:extLst>
          </p:cNvPr>
          <p:cNvSpPr>
            <a:spLocks noGrp="1"/>
          </p:cNvSpPr>
          <p:nvPr>
            <p:ph type="body" idx="1"/>
          </p:nvPr>
        </p:nvSpPr>
        <p:spPr>
          <a:xfrm>
            <a:off x="523825" y="1753584"/>
            <a:ext cx="3581450" cy="4285266"/>
          </a:xfrm>
        </p:spPr>
        <p:txBody>
          <a:bodyPr/>
          <a:lstStyle/>
          <a:p>
            <a:pPr marR="0" lvl="0" rtl="0"/>
            <a:r>
              <a:rPr lang="en-US" strike="noStrike" dirty="0">
                <a:solidFill>
                  <a:schemeClr val="tx2"/>
                </a:solidFill>
              </a:rPr>
              <a:t>Arteries</a:t>
            </a:r>
            <a:r>
              <a:rPr lang="en-US" u="none" strike="noStrike" baseline="0" dirty="0"/>
              <a:t> contain oxygen-rich blood.</a:t>
            </a:r>
          </a:p>
          <a:p>
            <a:pPr lvl="1"/>
            <a:r>
              <a:rPr lang="en-US" dirty="0"/>
              <a:t>T</a:t>
            </a:r>
            <a:r>
              <a:rPr lang="en-US" u="none" strike="noStrike" baseline="0" dirty="0"/>
              <a:t>he exception is pulmonary arteries.</a:t>
            </a:r>
          </a:p>
          <a:p>
            <a:pPr lvl="2">
              <a:spcBef>
                <a:spcPts val="600"/>
              </a:spcBef>
              <a:spcAft>
                <a:spcPts val="600"/>
              </a:spcAft>
            </a:pPr>
            <a:r>
              <a:rPr lang="en-US" sz="2000" dirty="0"/>
              <a:t>These </a:t>
            </a:r>
            <a:r>
              <a:rPr lang="en-US" sz="2000" u="none" strike="noStrike" baseline="0" dirty="0"/>
              <a:t>come out of the right side of the heart and go to the lungs.</a:t>
            </a:r>
          </a:p>
          <a:p>
            <a:pPr lvl="2">
              <a:spcBef>
                <a:spcPts val="600"/>
              </a:spcBef>
              <a:spcAft>
                <a:spcPts val="600"/>
              </a:spcAft>
            </a:pPr>
            <a:r>
              <a:rPr lang="en-US" sz="2000" dirty="0"/>
              <a:t>C</a:t>
            </a:r>
            <a:r>
              <a:rPr lang="en-US" sz="2000" u="none" strike="noStrike" baseline="0" dirty="0"/>
              <a:t>ontains the</a:t>
            </a:r>
            <a:r>
              <a:rPr lang="en-US" sz="2000" u="none" strike="noStrike" dirty="0"/>
              <a:t> oxygen-depleted</a:t>
            </a:r>
            <a:r>
              <a:rPr lang="en-US" sz="2000" u="none" strike="noStrike" baseline="0" dirty="0"/>
              <a:t> blood that has gone through the body</a:t>
            </a:r>
          </a:p>
        </p:txBody>
      </p:sp>
      <p:pic>
        <p:nvPicPr>
          <p:cNvPr id="6" name="Picture 2" descr="Illustration shows the circulation of blood through the entire cardiovascular system. Pulmonary arteries bring oxygen-poor blood from the heart to the lungs. Pulmonary veins bring oxygen-rich blood from the lungs to the heart."/>
          <p:cNvPicPr>
            <a:picLocks noChangeAspect="1" noChangeArrowheads="1"/>
          </p:cNvPicPr>
          <p:nvPr/>
        </p:nvPicPr>
        <p:blipFill rotWithShape="1">
          <a:blip r:embed="rId2" cstate="print"/>
          <a:srcRect t="8709" b="37937"/>
          <a:stretch/>
        </p:blipFill>
        <p:spPr bwMode="auto">
          <a:xfrm>
            <a:off x="5014714" y="1839309"/>
            <a:ext cx="6427985" cy="3132083"/>
          </a:xfrm>
          <a:prstGeom prst="rect">
            <a:avLst/>
          </a:prstGeom>
          <a:noFill/>
        </p:spPr>
      </p:pic>
      <p:pic>
        <p:nvPicPr>
          <p:cNvPr id="4" name="Picture 3"/>
          <p:cNvPicPr>
            <a:picLocks noChangeAspect="1"/>
          </p:cNvPicPr>
          <p:nvPr/>
        </p:nvPicPr>
        <p:blipFill>
          <a:blip r:embed="rId3" cstate="print"/>
          <a:stretch>
            <a:fillRect/>
          </a:stretch>
        </p:blipFill>
        <p:spPr>
          <a:xfrm>
            <a:off x="10476718" y="304932"/>
            <a:ext cx="1359526" cy="1365622"/>
          </a:xfrm>
          <a:prstGeom prst="rect">
            <a:avLst/>
          </a:prstGeom>
        </p:spPr>
      </p:pic>
      <p:sp>
        <p:nvSpPr>
          <p:cNvPr id="5" name="Rectangle 4"/>
          <p:cNvSpPr/>
          <p:nvPr/>
        </p:nvSpPr>
        <p:spPr>
          <a:xfrm>
            <a:off x="10747554" y="760014"/>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6-5</a:t>
            </a:r>
          </a:p>
        </p:txBody>
      </p:sp>
      <p:sp>
        <p:nvSpPr>
          <p:cNvPr id="7" name="Rectangle 6"/>
          <p:cNvSpPr/>
          <p:nvPr/>
        </p:nvSpPr>
        <p:spPr>
          <a:xfrm>
            <a:off x="9553903" y="1937866"/>
            <a:ext cx="1545021" cy="5425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01415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E4FC7B-1F3E-436F-B436-EB03D1437D2B}"/>
              </a:ext>
            </a:extLst>
          </p:cNvPr>
          <p:cNvSpPr>
            <a:spLocks noGrp="1"/>
          </p:cNvSpPr>
          <p:nvPr>
            <p:ph type="title"/>
          </p:nvPr>
        </p:nvSpPr>
        <p:spPr/>
        <p:txBody>
          <a:bodyPr/>
          <a:lstStyle/>
          <a:p>
            <a:r>
              <a:rPr lang="en-US" kern="1600" dirty="0">
                <a:solidFill>
                  <a:srgbClr val="FFFFFF"/>
                </a:solidFill>
              </a:rPr>
              <a:t>The Cardiovascular System: The Blood Vessels</a:t>
            </a:r>
            <a:endParaRPr lang="en-US" sz="2200" b="0" u="none" strike="noStrike" kern="1600" baseline="0" dirty="0"/>
          </a:p>
        </p:txBody>
      </p:sp>
      <p:sp>
        <p:nvSpPr>
          <p:cNvPr id="3" name="Text Placeholder 2">
            <a:extLst>
              <a:ext uri="{FF2B5EF4-FFF2-40B4-BE49-F238E27FC236}">
                <a16:creationId xmlns:a16="http://schemas.microsoft.com/office/drawing/2014/main" xmlns="" id="{B13301A3-0AC3-460C-B2BD-F873830D4075}"/>
              </a:ext>
            </a:extLst>
          </p:cNvPr>
          <p:cNvSpPr>
            <a:spLocks noGrp="1"/>
          </p:cNvSpPr>
          <p:nvPr>
            <p:ph type="body" idx="1"/>
          </p:nvPr>
        </p:nvSpPr>
        <p:spPr>
          <a:xfrm>
            <a:off x="321948" y="1696384"/>
            <a:ext cx="5774052" cy="4456992"/>
          </a:xfrm>
        </p:spPr>
        <p:txBody>
          <a:bodyPr/>
          <a:lstStyle/>
          <a:p>
            <a:pPr>
              <a:spcBef>
                <a:spcPts val="600"/>
              </a:spcBef>
              <a:spcAft>
                <a:spcPts val="600"/>
              </a:spcAft>
            </a:pPr>
            <a:r>
              <a:rPr lang="en-US" strike="noStrike" dirty="0">
                <a:solidFill>
                  <a:schemeClr val="tx2"/>
                </a:solidFill>
              </a:rPr>
              <a:t>Capillaries</a:t>
            </a:r>
            <a:r>
              <a:rPr lang="en-US" strike="noStrike" baseline="0" dirty="0">
                <a:solidFill>
                  <a:schemeClr val="tx2"/>
                </a:solidFill>
              </a:rPr>
              <a:t> </a:t>
            </a:r>
            <a:r>
              <a:rPr lang="en-US" u="none" strike="noStrike" baseline="0" dirty="0"/>
              <a:t>connect the arterial side of the vascular system to the venous side.</a:t>
            </a:r>
          </a:p>
          <a:p>
            <a:pPr lvl="1">
              <a:spcBef>
                <a:spcPts val="600"/>
              </a:spcBef>
              <a:spcAft>
                <a:spcPts val="600"/>
              </a:spcAft>
            </a:pPr>
            <a:r>
              <a:rPr lang="en-US" dirty="0"/>
              <a:t>V</a:t>
            </a:r>
            <a:r>
              <a:rPr lang="en-US" u="none" strike="noStrike" baseline="0" dirty="0"/>
              <a:t>ery small tubes near all of the body’s cells </a:t>
            </a:r>
          </a:p>
          <a:p>
            <a:pPr lvl="2">
              <a:spcBef>
                <a:spcPts val="600"/>
              </a:spcBef>
              <a:spcAft>
                <a:spcPts val="600"/>
              </a:spcAft>
            </a:pPr>
            <a:r>
              <a:rPr lang="en-US" dirty="0"/>
              <a:t>P</a:t>
            </a:r>
            <a:r>
              <a:rPr lang="en-US" u="none" strike="noStrike" baseline="0" dirty="0"/>
              <a:t>rovide nutrients, oxygen, and other substances to the cells</a:t>
            </a:r>
          </a:p>
          <a:p>
            <a:pPr lvl="1">
              <a:spcBef>
                <a:spcPts val="600"/>
              </a:spcBef>
              <a:spcAft>
                <a:spcPts val="600"/>
              </a:spcAft>
            </a:pPr>
            <a:r>
              <a:rPr lang="en-US" u="none" strike="noStrike" baseline="0" dirty="0"/>
              <a:t>Capillaries exchange these needed substances for waste materials.</a:t>
            </a:r>
          </a:p>
          <a:p>
            <a:pPr lvl="2">
              <a:spcBef>
                <a:spcPts val="600"/>
              </a:spcBef>
              <a:spcAft>
                <a:spcPts val="600"/>
              </a:spcAft>
            </a:pPr>
            <a:r>
              <a:rPr lang="en-US" dirty="0"/>
              <a:t>I</a:t>
            </a:r>
            <a:r>
              <a:rPr lang="en-US" u="none" strike="noStrike" baseline="0" dirty="0"/>
              <a:t>ncluding carbon dioxide</a:t>
            </a:r>
          </a:p>
          <a:p>
            <a:pPr lvl="1">
              <a:spcBef>
                <a:spcPts val="600"/>
              </a:spcBef>
              <a:spcAft>
                <a:spcPts val="600"/>
              </a:spcAft>
            </a:pPr>
            <a:r>
              <a:rPr lang="en-US" u="none" strike="noStrike" baseline="0" dirty="0"/>
              <a:t>Through the capillaries, the waste products enter the bloodstream and are carried to the kidneys and lungs to be excreted.</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476718" y="764054"/>
            <a:ext cx="1359526"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6-5</a:t>
            </a:r>
          </a:p>
        </p:txBody>
      </p:sp>
      <p:pic>
        <p:nvPicPr>
          <p:cNvPr id="6" name="Picture 2" descr="Illustration shows the circulation of blood through the entire cardiovascular system. Pulmonary arteries bring oxygen-poor blood from the heart to the lungs. Pulmonary veins bring oxygen-rich blood from the lungs to the heart."/>
          <p:cNvPicPr>
            <a:picLocks noChangeAspect="1" noChangeArrowheads="1"/>
          </p:cNvPicPr>
          <p:nvPr/>
        </p:nvPicPr>
        <p:blipFill rotWithShape="1">
          <a:blip r:embed="rId3" cstate="print"/>
          <a:srcRect l="33087" t="72876" r="21469" b="2897"/>
          <a:stretch/>
        </p:blipFill>
        <p:spPr bwMode="auto">
          <a:xfrm>
            <a:off x="6539030" y="2604726"/>
            <a:ext cx="5423338" cy="2640309"/>
          </a:xfrm>
          <a:prstGeom prst="rect">
            <a:avLst/>
          </a:prstGeom>
          <a:noFill/>
        </p:spPr>
      </p:pic>
    </p:spTree>
    <p:extLst>
      <p:ext uri="{BB962C8B-B14F-4D97-AF65-F5344CB8AC3E}">
        <p14:creationId xmlns:p14="http://schemas.microsoft.com/office/powerpoint/2010/main" val="9945621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36FBE5-7F37-4E1F-BB90-F66ACA468708}"/>
              </a:ext>
            </a:extLst>
          </p:cNvPr>
          <p:cNvSpPr>
            <a:spLocks noGrp="1"/>
          </p:cNvSpPr>
          <p:nvPr>
            <p:ph type="title"/>
          </p:nvPr>
        </p:nvSpPr>
        <p:spPr/>
        <p:txBody>
          <a:bodyPr/>
          <a:lstStyle/>
          <a:p>
            <a:r>
              <a:rPr lang="en-US" kern="1600" dirty="0">
                <a:solidFill>
                  <a:srgbClr val="FFFFFF"/>
                </a:solidFill>
              </a:rPr>
              <a:t>The Cardiovascular System: Pulmonary Veins</a:t>
            </a:r>
            <a:endParaRPr lang="en-US" b="1" i="0" u="none" strike="noStrike" kern="1600" baseline="0" dirty="0"/>
          </a:p>
        </p:txBody>
      </p:sp>
      <p:sp>
        <p:nvSpPr>
          <p:cNvPr id="3" name="Text Placeholder 2">
            <a:extLst>
              <a:ext uri="{FF2B5EF4-FFF2-40B4-BE49-F238E27FC236}">
                <a16:creationId xmlns:a16="http://schemas.microsoft.com/office/drawing/2014/main" xmlns="" id="{C0554631-2A32-4757-8B09-4FB07035C6D3}"/>
              </a:ext>
            </a:extLst>
          </p:cNvPr>
          <p:cNvSpPr>
            <a:spLocks noGrp="1"/>
          </p:cNvSpPr>
          <p:nvPr>
            <p:ph type="body" idx="1"/>
          </p:nvPr>
        </p:nvSpPr>
        <p:spPr>
          <a:xfrm>
            <a:off x="804454" y="1565075"/>
            <a:ext cx="4492761" cy="4937325"/>
          </a:xfrm>
        </p:spPr>
        <p:txBody>
          <a:bodyPr/>
          <a:lstStyle/>
          <a:p>
            <a:pPr marR="0" lvl="0" rtl="0">
              <a:spcBef>
                <a:spcPts val="600"/>
              </a:spcBef>
              <a:spcAft>
                <a:spcPts val="600"/>
              </a:spcAft>
            </a:pPr>
            <a:r>
              <a:rPr lang="en-US" u="none" strike="noStrike" baseline="0" dirty="0"/>
              <a:t>The </a:t>
            </a:r>
            <a:r>
              <a:rPr lang="en-US" strike="noStrike" dirty="0">
                <a:solidFill>
                  <a:schemeClr val="tx2"/>
                </a:solidFill>
              </a:rPr>
              <a:t>venous system </a:t>
            </a:r>
            <a:r>
              <a:rPr lang="en-US" u="none" strike="noStrike" baseline="0" dirty="0"/>
              <a:t>carries blood from the tissues back to the heart. </a:t>
            </a:r>
          </a:p>
          <a:p>
            <a:pPr lvl="1">
              <a:spcBef>
                <a:spcPts val="600"/>
              </a:spcBef>
              <a:spcAft>
                <a:spcPts val="600"/>
              </a:spcAft>
            </a:pPr>
            <a:r>
              <a:rPr lang="en-US" u="none" strike="noStrike" baseline="0" dirty="0"/>
              <a:t>Venous blood still has some oxygen in it but less than arterial blood.</a:t>
            </a:r>
          </a:p>
          <a:p>
            <a:pPr lvl="2">
              <a:spcBef>
                <a:spcPts val="600"/>
              </a:spcBef>
              <a:spcAft>
                <a:spcPts val="600"/>
              </a:spcAft>
            </a:pPr>
            <a:r>
              <a:rPr lang="en-US" u="none" strike="noStrike" baseline="0" dirty="0"/>
              <a:t>Because oxygen has been given to the body’s tissues </a:t>
            </a:r>
          </a:p>
          <a:p>
            <a:pPr>
              <a:spcBef>
                <a:spcPts val="600"/>
              </a:spcBef>
              <a:spcAft>
                <a:spcPts val="600"/>
              </a:spcAft>
            </a:pPr>
            <a:r>
              <a:rPr lang="en-US" dirty="0"/>
              <a:t>The e</a:t>
            </a:r>
            <a:r>
              <a:rPr lang="en-US" u="none" strike="noStrike" baseline="0" dirty="0"/>
              <a:t>xception is the pulmonary veins.</a:t>
            </a:r>
          </a:p>
          <a:p>
            <a:pPr lvl="1">
              <a:spcBef>
                <a:spcPts val="600"/>
              </a:spcBef>
              <a:spcAft>
                <a:spcPts val="600"/>
              </a:spcAft>
            </a:pPr>
            <a:r>
              <a:rPr lang="en-US" dirty="0"/>
              <a:t>C</a:t>
            </a:r>
            <a:r>
              <a:rPr lang="en-US" u="none" strike="noStrike" baseline="0" dirty="0"/>
              <a:t>arries oxygenated blood from the lungs to the heart</a:t>
            </a:r>
          </a:p>
        </p:txBody>
      </p:sp>
      <p:pic>
        <p:nvPicPr>
          <p:cNvPr id="4" name="Picture 3"/>
          <p:cNvPicPr>
            <a:picLocks noChangeAspect="1"/>
          </p:cNvPicPr>
          <p:nvPr/>
        </p:nvPicPr>
        <p:blipFill>
          <a:blip r:embed="rId2" cstate="print"/>
          <a:stretch>
            <a:fillRect/>
          </a:stretch>
        </p:blipFill>
        <p:spPr>
          <a:xfrm>
            <a:off x="10481953" y="345271"/>
            <a:ext cx="1359526" cy="1365622"/>
          </a:xfrm>
          <a:prstGeom prst="rect">
            <a:avLst/>
          </a:prstGeom>
        </p:spPr>
      </p:pic>
      <p:sp>
        <p:nvSpPr>
          <p:cNvPr id="5" name="Rectangle 4"/>
          <p:cNvSpPr/>
          <p:nvPr/>
        </p:nvSpPr>
        <p:spPr>
          <a:xfrm>
            <a:off x="10752789" y="775453"/>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6-5</a:t>
            </a:r>
          </a:p>
        </p:txBody>
      </p:sp>
      <p:pic>
        <p:nvPicPr>
          <p:cNvPr id="6" name="Picture 2" descr="Illustration shows the circulation of blood through the entire cardiovascular system. Pulmonary arteries bring oxygen-poor blood from the heart to the lungs. Pulmonary veins bring oxygen-rich blood from the lungs to the heart."/>
          <p:cNvPicPr>
            <a:picLocks noChangeAspect="1" noChangeArrowheads="1"/>
          </p:cNvPicPr>
          <p:nvPr/>
        </p:nvPicPr>
        <p:blipFill rotWithShape="1">
          <a:blip r:embed="rId3" cstate="print"/>
          <a:srcRect l="-419" t="26075" r="-1308" b="26121"/>
          <a:stretch/>
        </p:blipFill>
        <p:spPr bwMode="auto">
          <a:xfrm>
            <a:off x="5297215" y="2298663"/>
            <a:ext cx="6539030" cy="2806264"/>
          </a:xfrm>
          <a:prstGeom prst="rect">
            <a:avLst/>
          </a:prstGeom>
          <a:noFill/>
        </p:spPr>
      </p:pic>
      <p:sp>
        <p:nvSpPr>
          <p:cNvPr id="7" name="Rectangle 6"/>
          <p:cNvSpPr/>
          <p:nvPr/>
        </p:nvSpPr>
        <p:spPr>
          <a:xfrm>
            <a:off x="10199697" y="4400733"/>
            <a:ext cx="1439918" cy="584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95756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llustration shows the circulation of blood through the entire cardiovascular system. Pulmonary arteries bring oxygen-poor blood from the heart to the lungs. Pulmonary veins bring oxygen-rich blood from the lungs to the heart."/>
          <p:cNvPicPr>
            <a:picLocks noChangeAspect="1" noChangeArrowheads="1"/>
          </p:cNvPicPr>
          <p:nvPr/>
        </p:nvPicPr>
        <p:blipFill rotWithShape="1">
          <a:blip r:embed="rId2" cstate="print"/>
          <a:srcRect l="-1300" t="-1085" r="39283" b="-2759"/>
          <a:stretch/>
        </p:blipFill>
        <p:spPr bwMode="auto">
          <a:xfrm>
            <a:off x="7167515" y="1218607"/>
            <a:ext cx="3595078" cy="5497503"/>
          </a:xfrm>
          <a:prstGeom prst="rect">
            <a:avLst/>
          </a:prstGeom>
          <a:noFill/>
        </p:spPr>
      </p:pic>
      <p:sp>
        <p:nvSpPr>
          <p:cNvPr id="2" name="Title 1">
            <a:extLst>
              <a:ext uri="{FF2B5EF4-FFF2-40B4-BE49-F238E27FC236}">
                <a16:creationId xmlns:a16="http://schemas.microsoft.com/office/drawing/2014/main" xmlns="" id="{B036FBE5-7F37-4E1F-BB90-F66ACA468708}"/>
              </a:ext>
            </a:extLst>
          </p:cNvPr>
          <p:cNvSpPr>
            <a:spLocks noGrp="1"/>
          </p:cNvSpPr>
          <p:nvPr>
            <p:ph type="title"/>
          </p:nvPr>
        </p:nvSpPr>
        <p:spPr/>
        <p:txBody>
          <a:bodyPr/>
          <a:lstStyle/>
          <a:p>
            <a:r>
              <a:rPr lang="en-US" kern="1600" dirty="0">
                <a:solidFill>
                  <a:srgbClr val="FFFFFF"/>
                </a:solidFill>
              </a:rPr>
              <a:t>The Cardiovascular System: The Blood Vessels</a:t>
            </a:r>
            <a:endParaRPr lang="en-US" b="1" i="0" u="none" strike="noStrike" kern="1600" baseline="0" dirty="0"/>
          </a:p>
        </p:txBody>
      </p:sp>
      <p:sp>
        <p:nvSpPr>
          <p:cNvPr id="3" name="Text Placeholder 2">
            <a:extLst>
              <a:ext uri="{FF2B5EF4-FFF2-40B4-BE49-F238E27FC236}">
                <a16:creationId xmlns:a16="http://schemas.microsoft.com/office/drawing/2014/main" xmlns="" id="{C0554631-2A32-4757-8B09-4FB07035C6D3}"/>
              </a:ext>
            </a:extLst>
          </p:cNvPr>
          <p:cNvSpPr>
            <a:spLocks noGrp="1"/>
          </p:cNvSpPr>
          <p:nvPr>
            <p:ph type="body" idx="1"/>
          </p:nvPr>
        </p:nvSpPr>
        <p:spPr>
          <a:xfrm>
            <a:off x="804454" y="1948376"/>
            <a:ext cx="5995739" cy="4554024"/>
          </a:xfrm>
        </p:spPr>
        <p:txBody>
          <a:bodyPr/>
          <a:lstStyle/>
          <a:p>
            <a:pPr marR="0" lvl="0" rtl="0">
              <a:spcBef>
                <a:spcPts val="600"/>
              </a:spcBef>
              <a:spcAft>
                <a:spcPts val="600"/>
              </a:spcAft>
            </a:pPr>
            <a:r>
              <a:rPr lang="en-US" u="none" strike="noStrike" baseline="0" dirty="0"/>
              <a:t>On the venous side, venules on the other side of the capillaries are the smallest tubes that carry the blood back to the heart. </a:t>
            </a:r>
          </a:p>
          <a:p>
            <a:pPr lvl="1">
              <a:spcBef>
                <a:spcPts val="600"/>
              </a:spcBef>
              <a:spcAft>
                <a:spcPts val="600"/>
              </a:spcAft>
            </a:pPr>
            <a:r>
              <a:rPr lang="en-US" u="none" strike="noStrike" baseline="0" dirty="0"/>
              <a:t>These venules merge into larger veins, which merge into still larger veins as they get nearer to the heart. </a:t>
            </a:r>
          </a:p>
          <a:p>
            <a:pPr>
              <a:spcBef>
                <a:spcPts val="600"/>
              </a:spcBef>
              <a:spcAft>
                <a:spcPts val="600"/>
              </a:spcAft>
            </a:pPr>
            <a:r>
              <a:rPr lang="en-US" dirty="0"/>
              <a:t>S</a:t>
            </a:r>
            <a:r>
              <a:rPr lang="en-US" u="none" strike="noStrike" baseline="0" dirty="0"/>
              <a:t>uperior and inferior venae cavae, the largest veins, act as reservoirs, supplying oxygen-depleted blood to the heart. </a:t>
            </a:r>
          </a:p>
          <a:p>
            <a:pPr lvl="1">
              <a:spcBef>
                <a:spcPts val="600"/>
              </a:spcBef>
              <a:spcAft>
                <a:spcPts val="600"/>
              </a:spcAft>
            </a:pPr>
            <a:r>
              <a:rPr lang="en-US" dirty="0"/>
              <a:t>B</a:t>
            </a:r>
            <a:r>
              <a:rPr lang="en-US" u="none" strike="noStrike" baseline="0" dirty="0"/>
              <a:t>lood goes through a closed circular system.</a:t>
            </a:r>
          </a:p>
        </p:txBody>
      </p:sp>
      <p:pic>
        <p:nvPicPr>
          <p:cNvPr id="4" name="Picture 3"/>
          <p:cNvPicPr>
            <a:picLocks noChangeAspect="1"/>
          </p:cNvPicPr>
          <p:nvPr/>
        </p:nvPicPr>
        <p:blipFill>
          <a:blip r:embed="rId3" cstate="print"/>
          <a:stretch>
            <a:fillRect/>
          </a:stretch>
        </p:blipFill>
        <p:spPr>
          <a:xfrm>
            <a:off x="10476718" y="315442"/>
            <a:ext cx="1359526" cy="1365622"/>
          </a:xfrm>
          <a:prstGeom prst="rect">
            <a:avLst/>
          </a:prstGeom>
        </p:spPr>
      </p:pic>
      <p:sp>
        <p:nvSpPr>
          <p:cNvPr id="5" name="Rectangle 4"/>
          <p:cNvSpPr/>
          <p:nvPr/>
        </p:nvSpPr>
        <p:spPr>
          <a:xfrm>
            <a:off x="10476718" y="756942"/>
            <a:ext cx="1359526"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6-5</a:t>
            </a:r>
          </a:p>
        </p:txBody>
      </p:sp>
      <p:sp>
        <p:nvSpPr>
          <p:cNvPr id="7" name="Rectangle 6" descr="Illustration shows the circulation of blood through the entire cardiovascular system. Pulmonary arteries bring oxygen-poor blood from the heart to the lungs. Pulmonary veins bring oxygen-rich blood from the lungs to the heart."/>
          <p:cNvSpPr/>
          <p:nvPr/>
        </p:nvSpPr>
        <p:spPr>
          <a:xfrm>
            <a:off x="7167515" y="2732690"/>
            <a:ext cx="1965975" cy="174471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flipV="1">
            <a:off x="8282152" y="3941379"/>
            <a:ext cx="1072055" cy="672662"/>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10505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2C2F24-6B7A-413F-9432-A8B0AE117F47}"/>
              </a:ext>
            </a:extLst>
          </p:cNvPr>
          <p:cNvSpPr>
            <a:spLocks noGrp="1"/>
          </p:cNvSpPr>
          <p:nvPr>
            <p:ph type="title"/>
          </p:nvPr>
        </p:nvSpPr>
        <p:spPr>
          <a:xfrm>
            <a:off x="0" y="121033"/>
            <a:ext cx="12192000" cy="1002089"/>
          </a:xfrm>
        </p:spPr>
        <p:txBody>
          <a:bodyPr anchor="ctr">
            <a:normAutofit/>
          </a:bodyPr>
          <a:lstStyle/>
          <a:p>
            <a:r>
              <a:rPr lang="en-US" kern="1600" dirty="0">
                <a:solidFill>
                  <a:srgbClr val="FFFFFF"/>
                </a:solidFill>
              </a:rPr>
              <a:t>The Cardiovascular System: The Blood</a:t>
            </a:r>
            <a:endParaRPr lang="en-US" b="1" i="0" u="none" strike="noStrike" kern="1600" baseline="0" dirty="0"/>
          </a:p>
        </p:txBody>
      </p:sp>
      <p:sp>
        <p:nvSpPr>
          <p:cNvPr id="3" name="Text Placeholder 2">
            <a:extLst>
              <a:ext uri="{FF2B5EF4-FFF2-40B4-BE49-F238E27FC236}">
                <a16:creationId xmlns:a16="http://schemas.microsoft.com/office/drawing/2014/main" xmlns="" id="{4C43EE5A-128C-4C8A-A318-5A62825B1AA8}"/>
              </a:ext>
            </a:extLst>
          </p:cNvPr>
          <p:cNvSpPr>
            <a:spLocks noGrp="1"/>
          </p:cNvSpPr>
          <p:nvPr>
            <p:ph sz="half" idx="1"/>
          </p:nvPr>
        </p:nvSpPr>
        <p:spPr>
          <a:xfrm>
            <a:off x="624114" y="1902372"/>
            <a:ext cx="5384800" cy="4759685"/>
          </a:xfrm>
        </p:spPr>
        <p:txBody>
          <a:bodyPr>
            <a:noAutofit/>
          </a:bodyPr>
          <a:lstStyle/>
          <a:p>
            <a:pPr>
              <a:lnSpc>
                <a:spcPct val="90000"/>
              </a:lnSpc>
            </a:pPr>
            <a:r>
              <a:rPr lang="en-US" sz="2400" u="none" strike="noStrike" baseline="0" dirty="0"/>
              <a:t>There are four main components of blood: </a:t>
            </a:r>
          </a:p>
          <a:p>
            <a:pPr lvl="1">
              <a:lnSpc>
                <a:spcPct val="90000"/>
              </a:lnSpc>
            </a:pPr>
            <a:r>
              <a:rPr lang="en-US" sz="2200" dirty="0"/>
              <a:t>White blood cells</a:t>
            </a:r>
          </a:p>
          <a:p>
            <a:pPr lvl="1">
              <a:lnSpc>
                <a:spcPct val="90000"/>
              </a:lnSpc>
            </a:pPr>
            <a:r>
              <a:rPr lang="en-US" sz="2200" dirty="0"/>
              <a:t>Red </a:t>
            </a:r>
            <a:r>
              <a:rPr lang="en-US" sz="2200" u="none" strike="noStrike" baseline="0" dirty="0"/>
              <a:t>blood cells</a:t>
            </a:r>
          </a:p>
          <a:p>
            <a:pPr lvl="1">
              <a:lnSpc>
                <a:spcPct val="90000"/>
              </a:lnSpc>
            </a:pPr>
            <a:r>
              <a:rPr lang="en-US" sz="2200" u="none" strike="noStrike" baseline="0" dirty="0"/>
              <a:t>Platelets </a:t>
            </a:r>
          </a:p>
          <a:p>
            <a:pPr lvl="1">
              <a:lnSpc>
                <a:spcPct val="90000"/>
              </a:lnSpc>
            </a:pPr>
            <a:r>
              <a:rPr lang="en-US" sz="2200" dirty="0"/>
              <a:t>P</a:t>
            </a:r>
            <a:r>
              <a:rPr lang="en-US" sz="2200" u="none" strike="noStrike" baseline="0" dirty="0"/>
              <a:t>lasma</a:t>
            </a:r>
            <a:r>
              <a:rPr lang="en-US" sz="2200" dirty="0"/>
              <a:t>, the straw-colored liquid in which they are suspended</a:t>
            </a:r>
            <a:endParaRPr lang="en-US" sz="2200" u="none" strike="noStrike" baseline="0" dirty="0"/>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pic>
        <p:nvPicPr>
          <p:cNvPr id="13314" name="Picture 2" descr="One big circular red blood cell, several smaller, circular white blood cells, clusters of platelets in plasma are shown." title="Micrograph shows the components of blood."/>
          <p:cNvPicPr>
            <a:picLocks noChangeAspect="1" noChangeArrowheads="1"/>
          </p:cNvPicPr>
          <p:nvPr/>
        </p:nvPicPr>
        <p:blipFill>
          <a:blip r:embed="rId3" cstate="print"/>
          <a:srcRect/>
          <a:stretch>
            <a:fillRect/>
          </a:stretch>
        </p:blipFill>
        <p:spPr bwMode="auto">
          <a:xfrm>
            <a:off x="7462950" y="2300007"/>
            <a:ext cx="4102457" cy="2736450"/>
          </a:xfrm>
          <a:prstGeom prst="rect">
            <a:avLst/>
          </a:prstGeom>
          <a:noFill/>
        </p:spPr>
      </p:pic>
      <p:sp>
        <p:nvSpPr>
          <p:cNvPr id="7" name="Rectangle 6"/>
          <p:cNvSpPr/>
          <p:nvPr/>
        </p:nvSpPr>
        <p:spPr>
          <a:xfrm>
            <a:off x="10747554" y="572244"/>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374924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2C2F24-6B7A-413F-9432-A8B0AE117F47}"/>
              </a:ext>
            </a:extLst>
          </p:cNvPr>
          <p:cNvSpPr>
            <a:spLocks noGrp="1"/>
          </p:cNvSpPr>
          <p:nvPr>
            <p:ph type="title"/>
          </p:nvPr>
        </p:nvSpPr>
        <p:spPr>
          <a:xfrm>
            <a:off x="0" y="121033"/>
            <a:ext cx="12192000" cy="1002089"/>
          </a:xfrm>
        </p:spPr>
        <p:txBody>
          <a:bodyPr anchor="ctr">
            <a:normAutofit/>
          </a:bodyPr>
          <a:lstStyle/>
          <a:p>
            <a:r>
              <a:rPr lang="en-US" kern="1600" dirty="0">
                <a:solidFill>
                  <a:srgbClr val="FFFFFF"/>
                </a:solidFill>
              </a:rPr>
              <a:t>The Cardiovascular System: Red Blood Cells</a:t>
            </a:r>
            <a:endParaRPr lang="en-US" b="1" i="0" u="none" strike="noStrike" kern="1600" baseline="0" dirty="0"/>
          </a:p>
        </p:txBody>
      </p:sp>
      <p:sp>
        <p:nvSpPr>
          <p:cNvPr id="3" name="Text Placeholder 2">
            <a:extLst>
              <a:ext uri="{FF2B5EF4-FFF2-40B4-BE49-F238E27FC236}">
                <a16:creationId xmlns:a16="http://schemas.microsoft.com/office/drawing/2014/main" xmlns="" id="{4C43EE5A-128C-4C8A-A318-5A62825B1AA8}"/>
              </a:ext>
            </a:extLst>
          </p:cNvPr>
          <p:cNvSpPr>
            <a:spLocks noGrp="1"/>
          </p:cNvSpPr>
          <p:nvPr>
            <p:ph sz="half" idx="1"/>
          </p:nvPr>
        </p:nvSpPr>
        <p:spPr>
          <a:xfrm>
            <a:off x="504825" y="1670554"/>
            <a:ext cx="5504089" cy="4749248"/>
          </a:xfrm>
        </p:spPr>
        <p:txBody>
          <a:bodyPr>
            <a:noAutofit/>
          </a:bodyPr>
          <a:lstStyle/>
          <a:p>
            <a:pPr>
              <a:lnSpc>
                <a:spcPct val="90000"/>
              </a:lnSpc>
              <a:spcBef>
                <a:spcPts val="600"/>
              </a:spcBef>
              <a:spcAft>
                <a:spcPts val="600"/>
              </a:spcAft>
            </a:pPr>
            <a:r>
              <a:rPr lang="en-US" sz="2000" u="none" strike="noStrike" baseline="0" dirty="0"/>
              <a:t>The function of the red blood cells is:</a:t>
            </a:r>
          </a:p>
          <a:p>
            <a:pPr lvl="1">
              <a:lnSpc>
                <a:spcPct val="90000"/>
              </a:lnSpc>
              <a:spcBef>
                <a:spcPts val="600"/>
              </a:spcBef>
              <a:spcAft>
                <a:spcPts val="600"/>
              </a:spcAft>
            </a:pPr>
            <a:r>
              <a:rPr lang="en-US" sz="1800" u="none" strike="noStrike" baseline="0" dirty="0"/>
              <a:t>To carry oxygen to the body’s cells </a:t>
            </a:r>
            <a:endParaRPr lang="en-US" sz="1800" dirty="0"/>
          </a:p>
          <a:p>
            <a:pPr lvl="1">
              <a:lnSpc>
                <a:spcPct val="90000"/>
              </a:lnSpc>
              <a:spcBef>
                <a:spcPts val="600"/>
              </a:spcBef>
              <a:spcAft>
                <a:spcPts val="600"/>
              </a:spcAft>
            </a:pPr>
            <a:r>
              <a:rPr lang="en-US" sz="1800" u="none" strike="noStrike" baseline="0" dirty="0"/>
              <a:t>Assist in removing carbon dioxide from them </a:t>
            </a:r>
          </a:p>
          <a:p>
            <a:pPr>
              <a:lnSpc>
                <a:spcPct val="90000"/>
              </a:lnSpc>
              <a:spcBef>
                <a:spcPts val="600"/>
              </a:spcBef>
              <a:spcAft>
                <a:spcPts val="600"/>
              </a:spcAft>
            </a:pPr>
            <a:r>
              <a:rPr lang="en-US" sz="2000" u="none" strike="noStrike" baseline="0" dirty="0"/>
              <a:t>Oxygen is carried primarily by hemoglobin in the red blood cells.</a:t>
            </a:r>
          </a:p>
          <a:p>
            <a:pPr lvl="1">
              <a:lnSpc>
                <a:spcPct val="90000"/>
              </a:lnSpc>
              <a:spcBef>
                <a:spcPts val="600"/>
              </a:spcBef>
              <a:spcAft>
                <a:spcPts val="600"/>
              </a:spcAft>
            </a:pPr>
            <a:r>
              <a:rPr lang="en-US" sz="1800" dirty="0"/>
              <a:t>The iron in the hemoglobin of red blood cells gives blood its red color.</a:t>
            </a:r>
            <a:endParaRPr lang="en-US" sz="1800" u="none" strike="noStrike" baseline="0" dirty="0"/>
          </a:p>
          <a:p>
            <a:pPr lvl="1">
              <a:lnSpc>
                <a:spcPct val="90000"/>
              </a:lnSpc>
              <a:spcBef>
                <a:spcPts val="600"/>
              </a:spcBef>
              <a:spcAft>
                <a:spcPts val="600"/>
              </a:spcAft>
            </a:pPr>
            <a:r>
              <a:rPr lang="en-US" sz="1800" dirty="0"/>
              <a:t>A</a:t>
            </a:r>
            <a:r>
              <a:rPr lang="en-US" sz="1800" u="none" strike="noStrike" baseline="0" dirty="0"/>
              <a:t> small amount of oxygen dissolved in the plasma </a:t>
            </a:r>
          </a:p>
          <a:p>
            <a:pPr>
              <a:lnSpc>
                <a:spcPct val="90000"/>
              </a:lnSpc>
              <a:spcBef>
                <a:spcPts val="600"/>
              </a:spcBef>
              <a:spcAft>
                <a:spcPts val="600"/>
              </a:spcAft>
            </a:pPr>
            <a:r>
              <a:rPr lang="en-US" sz="2000" u="none" strike="noStrike" baseline="0" dirty="0"/>
              <a:t>Carbon dioxide is dissolved primarily in the plasma as carbonic acid.</a:t>
            </a:r>
          </a:p>
          <a:p>
            <a:pPr lvl="1">
              <a:lnSpc>
                <a:spcPct val="90000"/>
              </a:lnSpc>
              <a:spcBef>
                <a:spcPts val="600"/>
              </a:spcBef>
              <a:spcAft>
                <a:spcPts val="600"/>
              </a:spcAft>
            </a:pPr>
            <a:r>
              <a:rPr lang="en-US" sz="1800" dirty="0"/>
              <a:t>With </a:t>
            </a:r>
            <a:r>
              <a:rPr lang="en-US" sz="1800" u="none" strike="noStrike" baseline="0" dirty="0"/>
              <a:t>a small amount carried by the red blood cells</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pic>
        <p:nvPicPr>
          <p:cNvPr id="13314" name="Picture 2" descr="One big circular red blood cell, several smaller, circular white blood cells, clusters of platelets in plasma are shown." title="Micrograph shows the components of blood."/>
          <p:cNvPicPr>
            <a:picLocks noChangeAspect="1" noChangeArrowheads="1"/>
          </p:cNvPicPr>
          <p:nvPr/>
        </p:nvPicPr>
        <p:blipFill>
          <a:blip r:embed="rId3" cstate="print"/>
          <a:srcRect/>
          <a:stretch>
            <a:fillRect/>
          </a:stretch>
        </p:blipFill>
        <p:spPr bwMode="auto">
          <a:xfrm>
            <a:off x="7124699" y="2300007"/>
            <a:ext cx="4102457" cy="2736450"/>
          </a:xfrm>
          <a:prstGeom prst="rect">
            <a:avLst/>
          </a:prstGeom>
          <a:noFill/>
        </p:spPr>
      </p:pic>
      <p:sp>
        <p:nvSpPr>
          <p:cNvPr id="7" name="Rectangle 6"/>
          <p:cNvSpPr/>
          <p:nvPr/>
        </p:nvSpPr>
        <p:spPr>
          <a:xfrm>
            <a:off x="10747554" y="572244"/>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156596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88620E-4CCC-4A23-83D7-0565F2A75AF2}"/>
              </a:ext>
            </a:extLst>
          </p:cNvPr>
          <p:cNvSpPr>
            <a:spLocks noGrp="1"/>
          </p:cNvSpPr>
          <p:nvPr>
            <p:ph type="title"/>
          </p:nvPr>
        </p:nvSpPr>
        <p:spPr/>
        <p:txBody>
          <a:bodyPr/>
          <a:lstStyle/>
          <a:p>
            <a:r>
              <a:rPr lang="en-US" kern="1600" dirty="0">
                <a:solidFill>
                  <a:srgbClr val="FFFFFF"/>
                </a:solidFill>
              </a:rPr>
              <a:t>The Cardiovascular System: White Blood Cells</a:t>
            </a:r>
            <a:endParaRPr lang="en-US" b="1" i="0" u="none" strike="noStrike" kern="1600" baseline="0" dirty="0"/>
          </a:p>
        </p:txBody>
      </p:sp>
      <p:sp>
        <p:nvSpPr>
          <p:cNvPr id="3" name="Text Placeholder 2">
            <a:extLst>
              <a:ext uri="{FF2B5EF4-FFF2-40B4-BE49-F238E27FC236}">
                <a16:creationId xmlns:a16="http://schemas.microsoft.com/office/drawing/2014/main" xmlns="" id="{D12B7DCE-60EA-44BB-9E2C-E8FBB4270B78}"/>
              </a:ext>
            </a:extLst>
          </p:cNvPr>
          <p:cNvSpPr>
            <a:spLocks noGrp="1"/>
          </p:cNvSpPr>
          <p:nvPr>
            <p:ph type="body" idx="1"/>
          </p:nvPr>
        </p:nvSpPr>
        <p:spPr>
          <a:xfrm>
            <a:off x="862511" y="2785241"/>
            <a:ext cx="10435590" cy="3186962"/>
          </a:xfrm>
        </p:spPr>
        <p:txBody>
          <a:bodyPr/>
          <a:lstStyle/>
          <a:p>
            <a:pPr marR="0" lvl="0" rtl="0"/>
            <a:r>
              <a:rPr lang="en-US" u="none" strike="noStrike" baseline="0" dirty="0"/>
              <a:t>White blood cells are part of the body’s immune system.</a:t>
            </a:r>
          </a:p>
          <a:p>
            <a:pPr lvl="1"/>
            <a:r>
              <a:rPr lang="en-US" dirty="0"/>
              <a:t>H</a:t>
            </a:r>
            <a:r>
              <a:rPr lang="en-US" u="none" strike="noStrike" baseline="0" dirty="0"/>
              <a:t>elp the body defend itself against infection</a:t>
            </a:r>
          </a:p>
          <a:p>
            <a:pPr lvl="1"/>
            <a:r>
              <a:rPr lang="en-US" dirty="0"/>
              <a:t>S</a:t>
            </a:r>
            <a:r>
              <a:rPr lang="en-US" u="none" strike="noStrike" baseline="0" dirty="0"/>
              <a:t>everal types of white blood cells, each providing defense against different microorganisms</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2790" y="572244"/>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24825908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88620E-4CCC-4A23-83D7-0565F2A75AF2}"/>
              </a:ext>
            </a:extLst>
          </p:cNvPr>
          <p:cNvSpPr>
            <a:spLocks noGrp="1"/>
          </p:cNvSpPr>
          <p:nvPr>
            <p:ph type="title"/>
          </p:nvPr>
        </p:nvSpPr>
        <p:spPr/>
        <p:txBody>
          <a:bodyPr/>
          <a:lstStyle/>
          <a:p>
            <a:r>
              <a:rPr lang="en-US" kern="1600" dirty="0">
                <a:solidFill>
                  <a:srgbClr val="FFFFFF"/>
                </a:solidFill>
              </a:rPr>
              <a:t>The Cardiovascular System: Platelets and Plasma</a:t>
            </a:r>
            <a:endParaRPr lang="en-US" b="1" i="0" u="none" strike="noStrike" kern="1600" baseline="0" dirty="0"/>
          </a:p>
        </p:txBody>
      </p:sp>
      <p:sp>
        <p:nvSpPr>
          <p:cNvPr id="3" name="Text Placeholder 2">
            <a:extLst>
              <a:ext uri="{FF2B5EF4-FFF2-40B4-BE49-F238E27FC236}">
                <a16:creationId xmlns:a16="http://schemas.microsoft.com/office/drawing/2014/main" xmlns="" id="{D12B7DCE-60EA-44BB-9E2C-E8FBB4270B78}"/>
              </a:ext>
            </a:extLst>
          </p:cNvPr>
          <p:cNvSpPr>
            <a:spLocks noGrp="1"/>
          </p:cNvSpPr>
          <p:nvPr>
            <p:ph type="body" idx="1"/>
          </p:nvPr>
        </p:nvSpPr>
        <p:spPr>
          <a:xfrm>
            <a:off x="862511" y="2375338"/>
            <a:ext cx="10435590" cy="3596865"/>
          </a:xfrm>
        </p:spPr>
        <p:txBody>
          <a:bodyPr/>
          <a:lstStyle/>
          <a:p>
            <a:pPr marR="0" lvl="0" rtl="0"/>
            <a:r>
              <a:rPr lang="en-US" u="none" strike="noStrike" baseline="0" dirty="0"/>
              <a:t>Platelets </a:t>
            </a:r>
          </a:p>
          <a:p>
            <a:pPr lvl="1"/>
            <a:r>
              <a:rPr lang="en-US" u="none" strike="noStrike" baseline="0" dirty="0"/>
              <a:t>Forms blood clots to stop bleeding</a:t>
            </a:r>
          </a:p>
          <a:p>
            <a:pPr marR="0" lvl="0" rtl="0"/>
            <a:r>
              <a:rPr lang="en-US" u="none" strike="noStrike" baseline="0" dirty="0"/>
              <a:t>Plasma</a:t>
            </a:r>
          </a:p>
          <a:p>
            <a:pPr lvl="1"/>
            <a:r>
              <a:rPr lang="en-US" u="none" strike="noStrike" baseline="0" dirty="0"/>
              <a:t>Carries the blood cells and nutrients to the tissues</a:t>
            </a:r>
          </a:p>
          <a:p>
            <a:pPr lvl="1"/>
            <a:r>
              <a:rPr lang="en-US" u="none" strike="noStrike" baseline="0" dirty="0"/>
              <a:t>Carries waste products away from the organs</a:t>
            </a:r>
          </a:p>
          <a:p>
            <a:pPr lvl="1"/>
            <a:r>
              <a:rPr lang="en-US" u="none" strike="noStrike" baseline="0" dirty="0"/>
              <a:t>Transports other important chemicals such as hormones</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52790" y="572244"/>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514922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A8F3747-2B0C-A543-976C-719721FA9D78}"/>
              </a:ext>
            </a:extLst>
          </p:cNvPr>
          <p:cNvSpPr>
            <a:spLocks noGrp="1"/>
          </p:cNvSpPr>
          <p:nvPr>
            <p:ph type="body" sz="quarter" idx="10"/>
          </p:nvPr>
        </p:nvSpPr>
        <p:spPr/>
        <p:txBody>
          <a:bodyPr/>
          <a:lstStyle/>
          <a:p>
            <a:r>
              <a:rPr lang="en-US" dirty="0"/>
              <a:t>Course Overview</a:t>
            </a:r>
          </a:p>
        </p:txBody>
      </p:sp>
    </p:spTree>
    <p:extLst>
      <p:ext uri="{BB962C8B-B14F-4D97-AF65-F5344CB8AC3E}">
        <p14:creationId xmlns:p14="http://schemas.microsoft.com/office/powerpoint/2010/main" val="335064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856D79DB-7FB0-4779-8838-05A908CD3F4A}"/>
              </a:ext>
            </a:extLst>
          </p:cNvPr>
          <p:cNvSpPr>
            <a:spLocks noGrp="1"/>
          </p:cNvSpPr>
          <p:nvPr>
            <p:ph type="title"/>
          </p:nvPr>
        </p:nvSpPr>
        <p:spPr>
          <a:xfrm>
            <a:off x="0" y="121033"/>
            <a:ext cx="12192000" cy="1002089"/>
          </a:xfrm>
        </p:spPr>
        <p:txBody>
          <a:bodyPr/>
          <a:lstStyle/>
          <a:p>
            <a:r>
              <a:rPr lang="en-US" kern="1600" dirty="0">
                <a:solidFill>
                  <a:srgbClr val="FFFFFF"/>
                </a:solidFill>
              </a:rPr>
              <a:t>The Cardiovascular System: Circulation</a:t>
            </a:r>
            <a:endParaRPr lang="en-US" dirty="0"/>
          </a:p>
        </p:txBody>
      </p:sp>
      <p:sp>
        <p:nvSpPr>
          <p:cNvPr id="3" name="Text Placeholder 2">
            <a:extLst>
              <a:ext uri="{FF2B5EF4-FFF2-40B4-BE49-F238E27FC236}">
                <a16:creationId xmlns:a16="http://schemas.microsoft.com/office/drawing/2014/main" xmlns="" id="{218240E6-425A-448C-BE77-D6D1791B9279}"/>
              </a:ext>
            </a:extLst>
          </p:cNvPr>
          <p:cNvSpPr>
            <a:spLocks noGrp="1"/>
          </p:cNvSpPr>
          <p:nvPr>
            <p:ph sz="half" idx="1"/>
          </p:nvPr>
        </p:nvSpPr>
        <p:spPr>
          <a:xfrm>
            <a:off x="619124" y="1670554"/>
            <a:ext cx="5544457" cy="4729436"/>
          </a:xfrm>
        </p:spPr>
        <p:txBody>
          <a:bodyPr>
            <a:noAutofit/>
          </a:bodyPr>
          <a:lstStyle/>
          <a:p>
            <a:pPr marR="0" lvl="0" rtl="0">
              <a:lnSpc>
                <a:spcPct val="90000"/>
              </a:lnSpc>
              <a:spcBef>
                <a:spcPts val="600"/>
              </a:spcBef>
              <a:spcAft>
                <a:spcPts val="600"/>
              </a:spcAft>
            </a:pPr>
            <a:r>
              <a:rPr lang="en-US" sz="2000" u="none" strike="noStrike" baseline="0" dirty="0"/>
              <a:t>Blood makes a complete circuit throughout the body:</a:t>
            </a:r>
          </a:p>
          <a:p>
            <a:pPr marL="457200" indent="-457200">
              <a:lnSpc>
                <a:spcPct val="90000"/>
              </a:lnSpc>
              <a:spcBef>
                <a:spcPts val="600"/>
              </a:spcBef>
              <a:spcAft>
                <a:spcPts val="600"/>
              </a:spcAft>
              <a:buFont typeface="+mj-lt"/>
              <a:buAutoNum type="arabicPeriod"/>
            </a:pPr>
            <a:r>
              <a:rPr lang="en-US" sz="2000" u="none" strike="noStrike" baseline="0" dirty="0"/>
              <a:t>The heart’s right atrium receives blood from the vena cava.</a:t>
            </a:r>
          </a:p>
          <a:p>
            <a:pPr marL="457200" indent="-457200">
              <a:lnSpc>
                <a:spcPct val="90000"/>
              </a:lnSpc>
              <a:spcBef>
                <a:spcPts val="600"/>
              </a:spcBef>
              <a:spcAft>
                <a:spcPts val="600"/>
              </a:spcAft>
              <a:buFont typeface="+mj-lt"/>
              <a:buAutoNum type="arabicPeriod"/>
            </a:pPr>
            <a:r>
              <a:rPr lang="en-US" sz="2000" dirty="0"/>
              <a:t>The right atrium </a:t>
            </a:r>
            <a:r>
              <a:rPr lang="en-US" sz="2000" u="none" strike="noStrike" baseline="0" dirty="0"/>
              <a:t>pumps it through a one-way valve into the right ventricle.</a:t>
            </a:r>
          </a:p>
          <a:p>
            <a:pPr marL="457200" indent="-457200">
              <a:lnSpc>
                <a:spcPct val="90000"/>
              </a:lnSpc>
              <a:spcBef>
                <a:spcPts val="600"/>
              </a:spcBef>
              <a:spcAft>
                <a:spcPts val="600"/>
              </a:spcAft>
              <a:buFont typeface="+mj-lt"/>
              <a:buAutoNum type="arabicPeriod"/>
            </a:pPr>
            <a:r>
              <a:rPr lang="en-US" sz="2000" dirty="0"/>
              <a:t>The right ventricle</a:t>
            </a:r>
            <a:r>
              <a:rPr lang="en-US" sz="2000" u="none" strike="noStrike" baseline="0" dirty="0"/>
              <a:t> in turn pumps the blood through another one-way valve into the pulmonary arteries.</a:t>
            </a:r>
          </a:p>
          <a:p>
            <a:pPr marL="457200" indent="-457200">
              <a:lnSpc>
                <a:spcPct val="90000"/>
              </a:lnSpc>
              <a:spcBef>
                <a:spcPts val="600"/>
              </a:spcBef>
              <a:spcAft>
                <a:spcPts val="600"/>
              </a:spcAft>
              <a:buFont typeface="+mj-lt"/>
              <a:buAutoNum type="arabicPeriod"/>
            </a:pPr>
            <a:r>
              <a:rPr lang="en-US" sz="2000" dirty="0"/>
              <a:t>The pulmonary arteries </a:t>
            </a:r>
            <a:r>
              <a:rPr lang="en-US" sz="2000" u="none" strike="noStrike" baseline="0" dirty="0"/>
              <a:t>then go to the lungs for oxygenation of blood.</a:t>
            </a:r>
          </a:p>
          <a:p>
            <a:pPr marL="457200" marR="0" lvl="0" indent="-457200" rtl="0">
              <a:lnSpc>
                <a:spcPct val="90000"/>
              </a:lnSpc>
              <a:spcBef>
                <a:spcPts val="600"/>
              </a:spcBef>
              <a:spcAft>
                <a:spcPts val="600"/>
              </a:spcAft>
              <a:buFont typeface="+mj-lt"/>
              <a:buAutoNum type="arabicPeriod"/>
            </a:pPr>
            <a:r>
              <a:rPr lang="en-US" sz="2000" u="none" strike="noStrike" baseline="0" dirty="0"/>
              <a:t>In the lungs, oxygen is obtained, and carbon dioxide is released.</a:t>
            </a:r>
          </a:p>
        </p:txBody>
      </p:sp>
      <p:pic>
        <p:nvPicPr>
          <p:cNvPr id="14338" name="Picture 2" descr="Illustration shows the circulation of blood through the entire cardiovascular system. Pulmonary arteries bring oxygen-poor blood from the heart to the lungs. Pulmonary veins bring oxygen-rich blood from the lungs to the heart."/>
          <p:cNvPicPr>
            <a:picLocks noChangeAspect="1" noChangeArrowheads="1"/>
          </p:cNvPicPr>
          <p:nvPr/>
        </p:nvPicPr>
        <p:blipFill>
          <a:blip r:embed="rId2" cstate="print"/>
          <a:srcRect/>
          <a:stretch>
            <a:fillRect/>
          </a:stretch>
        </p:blipFill>
        <p:spPr bwMode="auto">
          <a:xfrm>
            <a:off x="6749806" y="1567543"/>
            <a:ext cx="4997693" cy="4564090"/>
          </a:xfrm>
          <a:prstGeom prst="rect">
            <a:avLst/>
          </a:prstGeom>
          <a:noFill/>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47554" y="756910"/>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6-4</a:t>
            </a:r>
          </a:p>
        </p:txBody>
      </p:sp>
    </p:spTree>
    <p:extLst>
      <p:ext uri="{BB962C8B-B14F-4D97-AF65-F5344CB8AC3E}">
        <p14:creationId xmlns:p14="http://schemas.microsoft.com/office/powerpoint/2010/main" val="299535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BE198E-5FC0-477A-B88E-C5D555D135AD}"/>
              </a:ext>
            </a:extLst>
          </p:cNvPr>
          <p:cNvSpPr>
            <a:spLocks noGrp="1"/>
          </p:cNvSpPr>
          <p:nvPr>
            <p:ph type="title"/>
          </p:nvPr>
        </p:nvSpPr>
        <p:spPr/>
        <p:txBody>
          <a:bodyPr/>
          <a:lstStyle/>
          <a:p>
            <a:r>
              <a:rPr lang="en-US" kern="1600" dirty="0">
                <a:solidFill>
                  <a:srgbClr val="FFFFFF"/>
                </a:solidFill>
              </a:rPr>
              <a:t>The Cardiovascular System: Circulation</a:t>
            </a:r>
            <a:endParaRPr lang="en-US" b="1" i="0" u="none" strike="noStrike" kern="1600" baseline="0" dirty="0"/>
          </a:p>
        </p:txBody>
      </p:sp>
      <p:sp>
        <p:nvSpPr>
          <p:cNvPr id="3" name="Text Placeholder 2">
            <a:extLst>
              <a:ext uri="{FF2B5EF4-FFF2-40B4-BE49-F238E27FC236}">
                <a16:creationId xmlns:a16="http://schemas.microsoft.com/office/drawing/2014/main" xmlns="" id="{ECF6B610-81F2-4E9F-851E-94FFAA39E6AB}"/>
              </a:ext>
            </a:extLst>
          </p:cNvPr>
          <p:cNvSpPr>
            <a:spLocks noGrp="1"/>
          </p:cNvSpPr>
          <p:nvPr>
            <p:ph type="body" idx="1"/>
          </p:nvPr>
        </p:nvSpPr>
        <p:spPr>
          <a:xfrm>
            <a:off x="878205" y="1854453"/>
            <a:ext cx="10435590" cy="4603496"/>
          </a:xfrm>
        </p:spPr>
        <p:txBody>
          <a:bodyPr/>
          <a:lstStyle/>
          <a:p>
            <a:pPr marL="457200" marR="0" lvl="0" indent="-457200" rtl="0">
              <a:spcBef>
                <a:spcPts val="600"/>
              </a:spcBef>
              <a:spcAft>
                <a:spcPts val="600"/>
              </a:spcAft>
              <a:buFont typeface="+mj-lt"/>
              <a:buAutoNum type="arabicPeriod" startAt="6"/>
            </a:pPr>
            <a:r>
              <a:rPr lang="en-US" dirty="0"/>
              <a:t>Blood flows t</a:t>
            </a:r>
            <a:r>
              <a:rPr lang="en-US" u="none" strike="noStrike" baseline="0" dirty="0"/>
              <a:t>hrough pulmonary veins from the lungs back to the left atrium of the heart.</a:t>
            </a:r>
          </a:p>
          <a:p>
            <a:pPr marL="457200" marR="0" lvl="0" indent="-457200" rtl="0">
              <a:spcBef>
                <a:spcPts val="600"/>
              </a:spcBef>
              <a:spcAft>
                <a:spcPts val="600"/>
              </a:spcAft>
              <a:buFont typeface="+mj-lt"/>
              <a:buAutoNum type="arabicPeriod" startAt="6"/>
            </a:pPr>
            <a:r>
              <a:rPr lang="en-US" dirty="0"/>
              <a:t>T</a:t>
            </a:r>
            <a:r>
              <a:rPr lang="en-US" u="none" strike="noStrike" baseline="0" dirty="0"/>
              <a:t>he left atrium receives this oxygen-rich blood and delivers it through a valve to the left ventricle. </a:t>
            </a:r>
          </a:p>
          <a:p>
            <a:pPr marL="457200" indent="-457200">
              <a:spcBef>
                <a:spcPts val="600"/>
              </a:spcBef>
              <a:spcAft>
                <a:spcPts val="600"/>
              </a:spcAft>
              <a:buFont typeface="+mj-lt"/>
              <a:buAutoNum type="arabicPeriod" startAt="6"/>
            </a:pPr>
            <a:r>
              <a:rPr lang="en-US" dirty="0"/>
              <a:t>O</a:t>
            </a:r>
            <a:r>
              <a:rPr lang="en-US" u="none" strike="noStrike" baseline="0" dirty="0"/>
              <a:t>xygen-rich blood is then pumped through another one-way valve into the </a:t>
            </a:r>
            <a:r>
              <a:rPr lang="en-US" dirty="0"/>
              <a:t>aorta, the major artery that leaves the left side of the heart,</a:t>
            </a:r>
            <a:r>
              <a:rPr lang="en-US" u="none" strike="noStrike" dirty="0"/>
              <a:t> </a:t>
            </a:r>
            <a:r>
              <a:rPr lang="en-US" u="none" strike="noStrike" baseline="0" dirty="0"/>
              <a:t>and then on to the arteries. </a:t>
            </a:r>
          </a:p>
          <a:p>
            <a:pPr marL="457200" indent="-457200">
              <a:spcBef>
                <a:spcPts val="600"/>
              </a:spcBef>
              <a:spcAft>
                <a:spcPts val="600"/>
              </a:spcAft>
              <a:buFont typeface="+mj-lt"/>
              <a:buAutoNum type="arabicPeriod" startAt="6"/>
            </a:pPr>
            <a:r>
              <a:rPr lang="en-US" dirty="0"/>
              <a:t>A</a:t>
            </a:r>
            <a:r>
              <a:rPr lang="en-US" u="none" strike="noStrike" baseline="0" dirty="0"/>
              <a:t>rteries travel throughout the body, carrying blood with increased oxygen to the tissues. </a:t>
            </a:r>
          </a:p>
          <a:p>
            <a:pPr marL="457200" indent="-457200">
              <a:spcBef>
                <a:spcPts val="600"/>
              </a:spcBef>
              <a:spcAft>
                <a:spcPts val="600"/>
              </a:spcAft>
              <a:buFont typeface="+mj-lt"/>
              <a:buAutoNum type="arabicPeriod" startAt="6"/>
            </a:pPr>
            <a:r>
              <a:rPr lang="en-US" dirty="0"/>
              <a:t> A</a:t>
            </a:r>
            <a:r>
              <a:rPr lang="en-US" u="none" strike="noStrike" baseline="0" dirty="0"/>
              <a:t>rteries branch into increasingly smaller vessels, called arterioles. </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47554" y="756910"/>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6-4</a:t>
            </a:r>
          </a:p>
        </p:txBody>
      </p:sp>
    </p:spTree>
    <p:extLst>
      <p:ext uri="{BB962C8B-B14F-4D97-AF65-F5344CB8AC3E}">
        <p14:creationId xmlns:p14="http://schemas.microsoft.com/office/powerpoint/2010/main" val="19211582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B8EC7A-8B6B-49F7-89EF-E045BA81073A}"/>
              </a:ext>
            </a:extLst>
          </p:cNvPr>
          <p:cNvSpPr>
            <a:spLocks noGrp="1"/>
          </p:cNvSpPr>
          <p:nvPr>
            <p:ph type="title"/>
          </p:nvPr>
        </p:nvSpPr>
        <p:spPr/>
        <p:txBody>
          <a:bodyPr/>
          <a:lstStyle/>
          <a:p>
            <a:r>
              <a:rPr lang="en-US" kern="1600" dirty="0">
                <a:solidFill>
                  <a:srgbClr val="FFFFFF"/>
                </a:solidFill>
              </a:rPr>
              <a:t>The Cardiovascular System: Circulation</a:t>
            </a:r>
            <a:endParaRPr lang="en-US" b="1" i="0" u="none" strike="noStrike" kern="1600" baseline="0" dirty="0"/>
          </a:p>
        </p:txBody>
      </p:sp>
      <p:sp>
        <p:nvSpPr>
          <p:cNvPr id="3" name="Text Placeholder 2">
            <a:extLst>
              <a:ext uri="{FF2B5EF4-FFF2-40B4-BE49-F238E27FC236}">
                <a16:creationId xmlns:a16="http://schemas.microsoft.com/office/drawing/2014/main" xmlns="" id="{05C94826-1D42-4C77-B04D-2B1D05811CDD}"/>
              </a:ext>
            </a:extLst>
          </p:cNvPr>
          <p:cNvSpPr>
            <a:spLocks noGrp="1"/>
          </p:cNvSpPr>
          <p:nvPr>
            <p:ph type="body" idx="1"/>
          </p:nvPr>
        </p:nvSpPr>
        <p:spPr/>
        <p:txBody>
          <a:bodyPr/>
          <a:lstStyle/>
          <a:p>
            <a:pPr marL="457200" indent="-457200">
              <a:spcBef>
                <a:spcPts val="600"/>
              </a:spcBef>
              <a:spcAft>
                <a:spcPts val="600"/>
              </a:spcAft>
              <a:buFont typeface="+mj-lt"/>
              <a:buAutoNum type="arabicPeriod" startAt="11"/>
            </a:pPr>
            <a:r>
              <a:rPr lang="en-US" dirty="0"/>
              <a:t>Narrow arterial vessels carry blood into the smallest blood vessels, the capillaries.</a:t>
            </a:r>
          </a:p>
          <a:p>
            <a:pPr marL="457200" marR="0" lvl="0" indent="-457200" rtl="0">
              <a:spcBef>
                <a:spcPts val="600"/>
              </a:spcBef>
              <a:spcAft>
                <a:spcPts val="600"/>
              </a:spcAft>
              <a:buFont typeface="+mj-lt"/>
              <a:buAutoNum type="arabicPeriod" startAt="11"/>
            </a:pPr>
            <a:r>
              <a:rPr lang="en-US" u="none" strike="noStrike" baseline="0" dirty="0"/>
              <a:t>Once in the capillaries, nutrients </a:t>
            </a:r>
            <a:r>
              <a:rPr lang="en-US" dirty="0"/>
              <a:t>enter</a:t>
            </a:r>
            <a:r>
              <a:rPr lang="en-US" u="none" strike="noStrike" baseline="0" dirty="0"/>
              <a:t> the blood through the thin capillary walls to the cells, while waste from the cells pass into the capillaries.</a:t>
            </a:r>
          </a:p>
          <a:p>
            <a:pPr lvl="1">
              <a:spcBef>
                <a:spcPts val="600"/>
              </a:spcBef>
              <a:spcAft>
                <a:spcPts val="600"/>
              </a:spcAft>
            </a:pPr>
            <a:r>
              <a:rPr lang="en-US" dirty="0"/>
              <a:t>Nutrients come from:</a:t>
            </a:r>
          </a:p>
          <a:p>
            <a:pPr lvl="2">
              <a:spcBef>
                <a:spcPts val="600"/>
              </a:spcBef>
              <a:spcAft>
                <a:spcPts val="600"/>
              </a:spcAft>
            </a:pPr>
            <a:r>
              <a:rPr lang="en-US" dirty="0"/>
              <a:t>The digestive system</a:t>
            </a:r>
          </a:p>
          <a:p>
            <a:pPr lvl="2">
              <a:spcBef>
                <a:spcPts val="600"/>
              </a:spcBef>
              <a:spcAft>
                <a:spcPts val="600"/>
              </a:spcAft>
            </a:pPr>
            <a:r>
              <a:rPr lang="en-US" dirty="0"/>
              <a:t>The lungs (oxygen)</a:t>
            </a:r>
            <a:endParaRPr lang="en-US" u="none" strike="noStrike" baseline="0" dirty="0"/>
          </a:p>
          <a:p>
            <a:pPr marL="457200" indent="-457200">
              <a:spcBef>
                <a:spcPts val="600"/>
              </a:spcBef>
              <a:spcAft>
                <a:spcPts val="600"/>
              </a:spcAft>
              <a:buFont typeface="+mj-lt"/>
              <a:buAutoNum type="arabicPeriod" startAt="11"/>
            </a:pPr>
            <a:r>
              <a:rPr lang="en-US" dirty="0"/>
              <a:t>B</a:t>
            </a:r>
            <a:r>
              <a:rPr lang="en-US" u="none" strike="noStrike" baseline="0" dirty="0"/>
              <a:t>lood then travels through veins of increasing sizes during its return to the heart.</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5" name="Rectangle 4"/>
          <p:cNvSpPr/>
          <p:nvPr/>
        </p:nvSpPr>
        <p:spPr>
          <a:xfrm>
            <a:off x="10747554" y="756910"/>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6-4</a:t>
            </a:r>
          </a:p>
        </p:txBody>
      </p:sp>
    </p:spTree>
    <p:extLst>
      <p:ext uri="{BB962C8B-B14F-4D97-AF65-F5344CB8AC3E}">
        <p14:creationId xmlns:p14="http://schemas.microsoft.com/office/powerpoint/2010/main" val="15651220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691CCF-B601-4551-BA88-1E9F4D67B753}"/>
              </a:ext>
            </a:extLst>
          </p:cNvPr>
          <p:cNvSpPr>
            <a:spLocks noGrp="1"/>
          </p:cNvSpPr>
          <p:nvPr>
            <p:ph type="title"/>
          </p:nvPr>
        </p:nvSpPr>
        <p:spPr/>
        <p:txBody>
          <a:bodyPr/>
          <a:lstStyle/>
          <a:p>
            <a:r>
              <a:rPr lang="en-US" kern="1600" dirty="0">
                <a:solidFill>
                  <a:srgbClr val="FFFFFF"/>
                </a:solidFill>
              </a:rPr>
              <a:t>The Cardiovascular System: Venous Pressure</a:t>
            </a:r>
            <a:endParaRPr lang="en-US" b="1" i="0" u="none" strike="noStrike" kern="1600" baseline="0" dirty="0"/>
          </a:p>
        </p:txBody>
      </p:sp>
      <p:sp>
        <p:nvSpPr>
          <p:cNvPr id="3" name="Text Placeholder 2">
            <a:extLst>
              <a:ext uri="{FF2B5EF4-FFF2-40B4-BE49-F238E27FC236}">
                <a16:creationId xmlns:a16="http://schemas.microsoft.com/office/drawing/2014/main" xmlns="" id="{4F256064-22C9-4D8B-AF91-A1EF84A7E9C4}"/>
              </a:ext>
            </a:extLst>
          </p:cNvPr>
          <p:cNvSpPr>
            <a:spLocks noGrp="1"/>
          </p:cNvSpPr>
          <p:nvPr>
            <p:ph type="body" idx="1"/>
          </p:nvPr>
        </p:nvSpPr>
        <p:spPr>
          <a:xfrm>
            <a:off x="833724" y="1829785"/>
            <a:ext cx="5219700" cy="4513865"/>
          </a:xfrm>
        </p:spPr>
        <p:txBody>
          <a:bodyPr/>
          <a:lstStyle/>
          <a:p>
            <a:pPr marR="0" lvl="0" rtl="0">
              <a:spcBef>
                <a:spcPts val="600"/>
              </a:spcBef>
              <a:spcAft>
                <a:spcPts val="600"/>
              </a:spcAft>
            </a:pPr>
            <a:r>
              <a:rPr lang="en-US" u="none" strike="noStrike" baseline="0" dirty="0"/>
              <a:t>When the blood reaches the capillaries, there is not enough pressure to get the blood back to the heart through the veins. </a:t>
            </a:r>
          </a:p>
          <a:p>
            <a:pPr>
              <a:spcBef>
                <a:spcPts val="600"/>
              </a:spcBef>
              <a:spcAft>
                <a:spcPts val="600"/>
              </a:spcAft>
            </a:pPr>
            <a:r>
              <a:rPr lang="en-US" dirty="0"/>
              <a:t>M</a:t>
            </a:r>
            <a:r>
              <a:rPr lang="en-US" u="none" strike="noStrike" baseline="0" dirty="0"/>
              <a:t>ovement in some organs and the tightening of muscles in the arms and legs squeeze the veins and thus send blood back to the heart. </a:t>
            </a:r>
          </a:p>
          <a:p>
            <a:pPr>
              <a:spcBef>
                <a:spcPts val="600"/>
              </a:spcBef>
              <a:spcAft>
                <a:spcPts val="600"/>
              </a:spcAft>
            </a:pPr>
            <a:r>
              <a:rPr lang="en-US" dirty="0"/>
              <a:t>V</a:t>
            </a:r>
            <a:r>
              <a:rPr lang="en-US" u="none" strike="noStrike" baseline="0" dirty="0"/>
              <a:t>eins have small one-way valves in their tubes, allowing blood to go only toward the heart.</a:t>
            </a:r>
          </a:p>
        </p:txBody>
      </p:sp>
      <p:pic>
        <p:nvPicPr>
          <p:cNvPr id="15362" name="Picture 2" descr="The internal carotid is located in the inner side of the neck. The external carotid is a major artery of the head and neck. The common carotid is a large elastic artery located below the external carotid. The subclavian is a pair of large arteries in the thorax. The innominate has mediastinum that supplies blood to the right arm and the head and neck. The axillary is a large blood vessel of the upper limb. The ascending aorta is the first part of the aorta, and begins at the opening of the aortic valve in the left ventricle. The brachial is a major blood vessel located in the upper arm. The descending aorta runs down through the chest and abdomen. The common iliac arteries are large paired terminal branches of the abdominal aorta. The ulnar artery branches off from the brachial artery below the bend of the elbow. The radial artery is a continuation of the brachial artery and a major vessel of the forearm. The palmar arches are located across the face of the palm. The digital arteries are located at the fingers. The deep femoral is the largest of the deep branches of the femoral artery. The superficial femoral is a continuation of the common femoral artery. The popliteal artery branches off from the femoral artery, and is located in the knee and the back of the leg. The anterior tibial arises from the popliteal artery in the popliteal fossa and continues distally as the dorsalis pedis artery. The posterior tibial is a continuation of the popliteal artery as one of its terminal branches. The peroneal is a branch of the posterior tibial artery. The dorsalis pedis is a blood vessel of the lower limb, arises at the anterior aspect of the ankle joint and is a continuation of the anterior tibial artery. The arcuate is located below the dorsalis pedis. These are labeled below the major arteries. The internal jugular is the major venous return from the brain, upper face and neck. The external jugular is located in the anterior neck. The innominate is in the upper chest and formed by the union of each corresponding internal jugular vein and subclavian vein. The subclavian is a large blood vessel that arises from the axillary vein. The axillary is one of the major veins of the upper limb. The superior vena cava is a large trunk like vein located toward the right side of the heart. The cephalic vein is a superficial vein of the upper limb and one of the two main veins of the arm. The brachial is a major blood vessel located in the upper arm. The antecubital lies anteriorly to the elbow. The inferior vena cava is a large vein that shows below the right atrium. The common iliac veins are formed by the external iliac veins and internal iliac veins. The volar digital veins are connected to the dorsal digital veins. The great saphenous is a large venous blood vessel, which arises from the dorsal venous arch at the top of the foot, and drains into the femoral vein. The femoral is located in the upper thigh and pelvic region of the body. The popliteal vein is a major blood vessel in the lower body. The anterior tibial vein is located in the lower leg. The peroneal vein has a course similar to the peroneal artery. The posterior tibial is a deep vein of the lower leg. The dorsal venous arch is a superficial vein that connects the small saphenous vein and the great saphenous vein. " title="Illustration of the cardiovascular system is shown with labels. "/>
          <p:cNvPicPr>
            <a:picLocks noChangeAspect="1" noChangeArrowheads="1"/>
          </p:cNvPicPr>
          <p:nvPr/>
        </p:nvPicPr>
        <p:blipFill>
          <a:blip r:embed="rId2" cstate="print"/>
          <a:srcRect/>
          <a:stretch>
            <a:fillRect/>
          </a:stretch>
        </p:blipFill>
        <p:spPr bwMode="auto">
          <a:xfrm>
            <a:off x="7770766" y="1480456"/>
            <a:ext cx="3587510" cy="5058229"/>
          </a:xfrm>
          <a:prstGeom prst="rect">
            <a:avLst/>
          </a:prstGeom>
          <a:noFill/>
        </p:spPr>
      </p:pic>
      <p:pic>
        <p:nvPicPr>
          <p:cNvPr id="5" name="Picture 4"/>
          <p:cNvPicPr>
            <a:picLocks noChangeAspect="1"/>
          </p:cNvPicPr>
          <p:nvPr/>
        </p:nvPicPr>
        <p:blipFill>
          <a:blip r:embed="rId3" cstate="print"/>
          <a:stretch>
            <a:fillRect/>
          </a:stretch>
        </p:blipFill>
        <p:spPr>
          <a:xfrm>
            <a:off x="10476718" y="304932"/>
            <a:ext cx="1359526" cy="1365622"/>
          </a:xfrm>
          <a:prstGeom prst="rect">
            <a:avLst/>
          </a:prstGeom>
        </p:spPr>
      </p:pic>
      <p:sp>
        <p:nvSpPr>
          <p:cNvPr id="6" name="Rectangle 5"/>
          <p:cNvSpPr/>
          <p:nvPr/>
        </p:nvSpPr>
        <p:spPr>
          <a:xfrm>
            <a:off x="10747554" y="756910"/>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6-4</a:t>
            </a:r>
          </a:p>
        </p:txBody>
      </p:sp>
    </p:spTree>
    <p:extLst>
      <p:ext uri="{BB962C8B-B14F-4D97-AF65-F5344CB8AC3E}">
        <p14:creationId xmlns:p14="http://schemas.microsoft.com/office/powerpoint/2010/main" val="35171668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691CCF-B601-4551-BA88-1E9F4D67B753}"/>
              </a:ext>
            </a:extLst>
          </p:cNvPr>
          <p:cNvSpPr>
            <a:spLocks noGrp="1"/>
          </p:cNvSpPr>
          <p:nvPr>
            <p:ph type="title"/>
          </p:nvPr>
        </p:nvSpPr>
        <p:spPr/>
        <p:txBody>
          <a:bodyPr/>
          <a:lstStyle/>
          <a:p>
            <a:r>
              <a:rPr lang="en-US" kern="1600" dirty="0">
                <a:solidFill>
                  <a:srgbClr val="FFFFFF"/>
                </a:solidFill>
              </a:rPr>
              <a:t>The Cardiovascular System: Venous Pressure</a:t>
            </a:r>
            <a:endParaRPr lang="en-US" b="1" i="0" u="none" strike="noStrike" kern="1600" baseline="0" dirty="0"/>
          </a:p>
        </p:txBody>
      </p:sp>
      <p:sp>
        <p:nvSpPr>
          <p:cNvPr id="3" name="Text Placeholder 2">
            <a:extLst>
              <a:ext uri="{FF2B5EF4-FFF2-40B4-BE49-F238E27FC236}">
                <a16:creationId xmlns:a16="http://schemas.microsoft.com/office/drawing/2014/main" xmlns="" id="{4F256064-22C9-4D8B-AF91-A1EF84A7E9C4}"/>
              </a:ext>
            </a:extLst>
          </p:cNvPr>
          <p:cNvSpPr>
            <a:spLocks noGrp="1"/>
          </p:cNvSpPr>
          <p:nvPr>
            <p:ph type="body" idx="1"/>
          </p:nvPr>
        </p:nvSpPr>
        <p:spPr>
          <a:xfrm>
            <a:off x="1009649" y="2207172"/>
            <a:ext cx="4648201" cy="3460203"/>
          </a:xfrm>
        </p:spPr>
        <p:txBody>
          <a:bodyPr/>
          <a:lstStyle/>
          <a:p>
            <a:pPr>
              <a:spcBef>
                <a:spcPts val="600"/>
              </a:spcBef>
              <a:spcAft>
                <a:spcPts val="600"/>
              </a:spcAft>
            </a:pPr>
            <a:r>
              <a:rPr lang="en-US" dirty="0"/>
              <a:t>L</a:t>
            </a:r>
            <a:r>
              <a:rPr lang="en-US" u="none" strike="noStrike" baseline="0" dirty="0"/>
              <a:t>arge artery and vein that enter each kidney off the lower aorta and vena cava</a:t>
            </a:r>
          </a:p>
          <a:p>
            <a:pPr>
              <a:spcBef>
                <a:spcPts val="600"/>
              </a:spcBef>
              <a:spcAft>
                <a:spcPts val="600"/>
              </a:spcAft>
            </a:pPr>
            <a:r>
              <a:rPr lang="en-US" dirty="0"/>
              <a:t>V</a:t>
            </a:r>
            <a:r>
              <a:rPr lang="en-US" u="none" strike="noStrike" baseline="0" dirty="0"/>
              <a:t>essels carry blood into and out of each kidney, where waste is filtered into the urine. </a:t>
            </a:r>
          </a:p>
          <a:p>
            <a:pPr>
              <a:spcBef>
                <a:spcPts val="600"/>
              </a:spcBef>
              <a:spcAft>
                <a:spcPts val="600"/>
              </a:spcAft>
            </a:pPr>
            <a:r>
              <a:rPr lang="en-US" dirty="0"/>
              <a:t>B</a:t>
            </a:r>
            <a:r>
              <a:rPr lang="en-US" u="none" strike="noStrike" baseline="0" dirty="0"/>
              <a:t>lood is cleaned after filtering through the kidneys.</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747554" y="756910"/>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6-4</a:t>
            </a:r>
          </a:p>
        </p:txBody>
      </p:sp>
      <p:pic>
        <p:nvPicPr>
          <p:cNvPr id="1026" name="Picture 2" descr="A: Right common carotid artery and Left common carotid artery at the throat, Right subclavian artery and Left subclavian artery at the shoulder, Internal iliac artery, External iliac artery and Common iliac artery in the pelvic area, Aortic arch and Ascending aorta in the chest, Brachial artery , Ulnar artery and Radial artery in the arms, Abdominal aorta and Renal artery in the abdomen area, Femoral artery, Popliteal artery, Anterior tibial artery, Posterior tibial artery and Peroneal artery in the legs. B: External jugular vein ad Internal jugular vein at the throat area, Right and left brachiocephalic veins and Subclavian vein at the shoulder area, Superior vena cava at the chest area, Superior mesenteric vein, Hepatic portal vein, Renal vein and Inferior vena cava in the abdomen area, External iliac vein, Internal iliac vein, and , Common iliac vein in the pelvic area Cephalic vein, Basilic vein, Brachial vein, Median cubital vein, Radial vein, and Ulnar vein in the arms, Digital veins in the hands, Femoral vein, Great saphenous vein, Popliteal vein, Anterior tibial vein, Posterior tibial vein, and Fibular vein in the legs. " title="Illustration A shows the arteries in a male anatomy. Illustration B shows the veins in a male anatomy.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6261" y="1260615"/>
            <a:ext cx="4913312" cy="538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006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A792A2-75B4-45AC-B223-A23660E2FDF9}"/>
              </a:ext>
            </a:extLst>
          </p:cNvPr>
          <p:cNvSpPr>
            <a:spLocks noGrp="1"/>
          </p:cNvSpPr>
          <p:nvPr>
            <p:ph type="title"/>
          </p:nvPr>
        </p:nvSpPr>
        <p:spPr>
          <a:xfrm>
            <a:off x="0" y="121033"/>
            <a:ext cx="12192000" cy="1002089"/>
          </a:xfrm>
        </p:spPr>
        <p:txBody>
          <a:bodyPr anchor="ctr">
            <a:normAutofit/>
          </a:bodyPr>
          <a:lstStyle/>
          <a:p>
            <a:r>
              <a:rPr lang="en-US" kern="1600" dirty="0">
                <a:solidFill>
                  <a:srgbClr val="FFFFFF"/>
                </a:solidFill>
              </a:rPr>
              <a:t>The Cardiovascular System: Pulse</a:t>
            </a:r>
            <a:endParaRPr lang="en-US" b="1" i="0" u="none" strike="noStrike" kern="1600" baseline="0" dirty="0"/>
          </a:p>
        </p:txBody>
      </p:sp>
      <p:sp>
        <p:nvSpPr>
          <p:cNvPr id="3" name="Text Placeholder 2">
            <a:extLst>
              <a:ext uri="{FF2B5EF4-FFF2-40B4-BE49-F238E27FC236}">
                <a16:creationId xmlns:a16="http://schemas.microsoft.com/office/drawing/2014/main" xmlns="" id="{3BEC82DC-521B-4D52-9E97-C4805924731D}"/>
              </a:ext>
            </a:extLst>
          </p:cNvPr>
          <p:cNvSpPr>
            <a:spLocks noGrp="1"/>
          </p:cNvSpPr>
          <p:nvPr>
            <p:ph sz="half" idx="1"/>
          </p:nvPr>
        </p:nvSpPr>
        <p:spPr>
          <a:xfrm>
            <a:off x="915307" y="1488718"/>
            <a:ext cx="4855464" cy="5070377"/>
          </a:xfrm>
        </p:spPr>
        <p:txBody>
          <a:bodyPr>
            <a:noAutofit/>
          </a:bodyPr>
          <a:lstStyle/>
          <a:p>
            <a:pPr marL="0" marR="0" lvl="0" indent="0" rtl="0">
              <a:lnSpc>
                <a:spcPct val="90000"/>
              </a:lnSpc>
              <a:buNone/>
            </a:pPr>
            <a:r>
              <a:rPr lang="en-US" b="1" u="none" strike="noStrike" baseline="0" dirty="0"/>
              <a:t>Pulse</a:t>
            </a:r>
          </a:p>
          <a:p>
            <a:pPr>
              <a:lnSpc>
                <a:spcPct val="90000"/>
              </a:lnSpc>
              <a:spcBef>
                <a:spcPts val="600"/>
              </a:spcBef>
              <a:spcAft>
                <a:spcPts val="600"/>
              </a:spcAft>
            </a:pPr>
            <a:r>
              <a:rPr lang="en-US" u="none" strike="noStrike" baseline="0" dirty="0"/>
              <a:t>As the heart pumps blood from the left ventricle to the body, a wave of pressure, called </a:t>
            </a:r>
            <a:r>
              <a:rPr lang="en-US" u="dbl" strike="noStrike" dirty="0">
                <a:solidFill>
                  <a:srgbClr val="C00000"/>
                </a:solidFill>
              </a:rPr>
              <a:t>blood pressure</a:t>
            </a:r>
            <a:r>
              <a:rPr lang="en-US" u="none" strike="noStrike" baseline="0" dirty="0"/>
              <a:t>, can be felt by palpating arterial pulse points.</a:t>
            </a:r>
          </a:p>
          <a:p>
            <a:pPr>
              <a:lnSpc>
                <a:spcPct val="90000"/>
              </a:lnSpc>
              <a:spcBef>
                <a:spcPts val="600"/>
              </a:spcBef>
              <a:spcAft>
                <a:spcPts val="600"/>
              </a:spcAft>
            </a:pPr>
            <a:r>
              <a:rPr lang="en-US" dirty="0"/>
              <a:t>F</a:t>
            </a:r>
            <a:r>
              <a:rPr lang="en-US" u="none" strike="noStrike" baseline="0" dirty="0"/>
              <a:t>ive main arteries close to the skin, where a pulse may be taken:</a:t>
            </a:r>
          </a:p>
          <a:p>
            <a:pPr lvl="1">
              <a:lnSpc>
                <a:spcPct val="90000"/>
              </a:lnSpc>
              <a:spcBef>
                <a:spcPts val="600"/>
              </a:spcBef>
              <a:spcAft>
                <a:spcPts val="600"/>
              </a:spcAft>
            </a:pPr>
            <a:r>
              <a:rPr lang="en-US" u="none" strike="noStrike" baseline="0" dirty="0"/>
              <a:t>Carotid </a:t>
            </a:r>
          </a:p>
          <a:p>
            <a:pPr lvl="1">
              <a:lnSpc>
                <a:spcPct val="90000"/>
              </a:lnSpc>
              <a:spcBef>
                <a:spcPts val="600"/>
              </a:spcBef>
              <a:spcAft>
                <a:spcPts val="600"/>
              </a:spcAft>
            </a:pPr>
            <a:r>
              <a:rPr lang="en-US" u="none" strike="noStrike" baseline="0" dirty="0"/>
              <a:t>Brachial </a:t>
            </a:r>
          </a:p>
          <a:p>
            <a:pPr lvl="1">
              <a:lnSpc>
                <a:spcPct val="90000"/>
              </a:lnSpc>
              <a:spcBef>
                <a:spcPts val="600"/>
              </a:spcBef>
              <a:spcAft>
                <a:spcPts val="600"/>
              </a:spcAft>
            </a:pPr>
            <a:r>
              <a:rPr lang="en-US" u="none" strike="noStrike" baseline="0" dirty="0"/>
              <a:t>Radial</a:t>
            </a:r>
          </a:p>
          <a:p>
            <a:pPr lvl="1">
              <a:lnSpc>
                <a:spcPct val="90000"/>
              </a:lnSpc>
              <a:spcBef>
                <a:spcPts val="600"/>
              </a:spcBef>
              <a:spcAft>
                <a:spcPts val="600"/>
              </a:spcAft>
            </a:pPr>
            <a:r>
              <a:rPr lang="en-US" u="none" strike="noStrike" baseline="0" dirty="0"/>
              <a:t>Dorsalis pedis</a:t>
            </a:r>
          </a:p>
          <a:p>
            <a:pPr lvl="1">
              <a:lnSpc>
                <a:spcPct val="90000"/>
              </a:lnSpc>
              <a:spcBef>
                <a:spcPts val="600"/>
              </a:spcBef>
              <a:spcAft>
                <a:spcPts val="600"/>
              </a:spcAft>
            </a:pPr>
            <a:r>
              <a:rPr lang="en-US" u="none" strike="noStrike" baseline="0" dirty="0"/>
              <a:t>Femoral</a:t>
            </a:r>
          </a:p>
        </p:txBody>
      </p:sp>
      <p:pic>
        <p:nvPicPr>
          <p:cNvPr id="16386" name="Picture 2" descr="The external maxillary is a branch of the external carotid artery. The brachial is a major blood vessel located in the upper arm. The posterior tibial artery is a continuation of the popliteal artery as one of its terminal branches. The superficial temporal artery is a major artery of the head, arising from the external carotid artery. The carotid is located in the neck. The ulnar artery branches off from the brachial artery below the bend of the elbow. The radial artery is a continuation of the brachial artery and a major vessel of the forearm. The femoral is a large artery in the thigh. The dorsalis pedis is a blood vessel of the lower limb, which arises at the anterior aspect of the ankle joint, and is a continuation of the anterior tibial artery." title="Illustration of the main arteries where a pulse may be taken. "/>
          <p:cNvPicPr>
            <a:picLocks noChangeAspect="1" noChangeArrowheads="1"/>
          </p:cNvPicPr>
          <p:nvPr/>
        </p:nvPicPr>
        <p:blipFill>
          <a:blip r:embed="rId2" cstate="print"/>
          <a:srcRect/>
          <a:stretch>
            <a:fillRect/>
          </a:stretch>
        </p:blipFill>
        <p:spPr bwMode="auto">
          <a:xfrm>
            <a:off x="7099300" y="1267024"/>
            <a:ext cx="3844472" cy="5145002"/>
          </a:xfrm>
          <a:prstGeom prst="rect">
            <a:avLst/>
          </a:prstGeom>
          <a:noFill/>
        </p:spPr>
      </p:pic>
    </p:spTree>
    <p:extLst>
      <p:ext uri="{BB962C8B-B14F-4D97-AF65-F5344CB8AC3E}">
        <p14:creationId xmlns:p14="http://schemas.microsoft.com/office/powerpoint/2010/main" val="323130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A792A2-75B4-45AC-B223-A23660E2FDF9}"/>
              </a:ext>
            </a:extLst>
          </p:cNvPr>
          <p:cNvSpPr>
            <a:spLocks noGrp="1"/>
          </p:cNvSpPr>
          <p:nvPr>
            <p:ph type="title"/>
          </p:nvPr>
        </p:nvSpPr>
        <p:spPr>
          <a:xfrm>
            <a:off x="0" y="121033"/>
            <a:ext cx="12192000" cy="1002089"/>
          </a:xfrm>
        </p:spPr>
        <p:txBody>
          <a:bodyPr anchor="ctr">
            <a:normAutofit/>
          </a:bodyPr>
          <a:lstStyle/>
          <a:p>
            <a:r>
              <a:rPr lang="en-US" kern="1600" dirty="0">
                <a:solidFill>
                  <a:srgbClr val="FFFFFF"/>
                </a:solidFill>
              </a:rPr>
              <a:t>The Cardiovascular System: Blood Pressure</a:t>
            </a:r>
            <a:endParaRPr lang="en-US" b="1" i="0" u="none" strike="noStrike" kern="1600" baseline="0" dirty="0"/>
          </a:p>
        </p:txBody>
      </p:sp>
      <p:sp>
        <p:nvSpPr>
          <p:cNvPr id="3" name="Text Placeholder 2">
            <a:extLst>
              <a:ext uri="{FF2B5EF4-FFF2-40B4-BE49-F238E27FC236}">
                <a16:creationId xmlns:a16="http://schemas.microsoft.com/office/drawing/2014/main" xmlns="" id="{3BEC82DC-521B-4D52-9E97-C4805924731D}"/>
              </a:ext>
            </a:extLst>
          </p:cNvPr>
          <p:cNvSpPr>
            <a:spLocks noGrp="1"/>
          </p:cNvSpPr>
          <p:nvPr>
            <p:ph sz="half" idx="1"/>
          </p:nvPr>
        </p:nvSpPr>
        <p:spPr>
          <a:xfrm>
            <a:off x="943428" y="1801867"/>
            <a:ext cx="10305143" cy="4423853"/>
          </a:xfrm>
        </p:spPr>
        <p:txBody>
          <a:bodyPr>
            <a:noAutofit/>
          </a:bodyPr>
          <a:lstStyle/>
          <a:p>
            <a:pPr marL="0" marR="0" lvl="0" indent="0" rtl="0">
              <a:lnSpc>
                <a:spcPct val="90000"/>
              </a:lnSpc>
              <a:buNone/>
            </a:pPr>
            <a:r>
              <a:rPr lang="en-US" b="1" strike="noStrike" dirty="0">
                <a:solidFill>
                  <a:schemeClr val="tx2"/>
                </a:solidFill>
              </a:rPr>
              <a:t>Blood Pressure </a:t>
            </a:r>
          </a:p>
          <a:p>
            <a:pPr marR="0" lvl="0" rtl="0">
              <a:lnSpc>
                <a:spcPct val="90000"/>
              </a:lnSpc>
            </a:pPr>
            <a:r>
              <a:rPr lang="en-US" u="none" strike="noStrike" baseline="0" dirty="0"/>
              <a:t>Blood pressure consists of two measures: </a:t>
            </a:r>
          </a:p>
          <a:p>
            <a:pPr lvl="1">
              <a:lnSpc>
                <a:spcPct val="90000"/>
              </a:lnSpc>
            </a:pPr>
            <a:r>
              <a:rPr lang="en-US" sz="2200" dirty="0"/>
              <a:t>S</a:t>
            </a:r>
            <a:r>
              <a:rPr lang="en-US" sz="2200" u="none" strike="noStrike" baseline="0" dirty="0"/>
              <a:t>ystolic pressure </a:t>
            </a:r>
          </a:p>
          <a:p>
            <a:pPr lvl="2">
              <a:lnSpc>
                <a:spcPct val="90000"/>
              </a:lnSpc>
            </a:pPr>
            <a:r>
              <a:rPr lang="en-US" sz="2000" u="none" strike="noStrike" baseline="0" dirty="0"/>
              <a:t>When the left ventricle maximally squeezes blood into the aorta</a:t>
            </a:r>
          </a:p>
          <a:p>
            <a:pPr lvl="1">
              <a:lnSpc>
                <a:spcPct val="90000"/>
              </a:lnSpc>
            </a:pPr>
            <a:r>
              <a:rPr lang="en-US" sz="2200" dirty="0"/>
              <a:t>D</a:t>
            </a:r>
            <a:r>
              <a:rPr lang="en-US" sz="2200" u="none" strike="noStrike" baseline="0" dirty="0"/>
              <a:t>iastolic pressure </a:t>
            </a:r>
          </a:p>
          <a:p>
            <a:pPr lvl="2">
              <a:lnSpc>
                <a:spcPct val="90000"/>
              </a:lnSpc>
            </a:pPr>
            <a:r>
              <a:rPr lang="en-US" sz="2000" u="none" strike="noStrike" baseline="0" dirty="0"/>
              <a:t>When the left ventricle is at rest</a:t>
            </a:r>
          </a:p>
          <a:p>
            <a:pPr lvl="2">
              <a:lnSpc>
                <a:spcPct val="90000"/>
              </a:lnSpc>
            </a:pPr>
            <a:r>
              <a:rPr lang="en-US" sz="2000" dirty="0"/>
              <a:t>Represents the lowest pressure maintained in the arteries</a:t>
            </a:r>
            <a:endParaRPr lang="en-US" sz="2000" u="none" strike="noStrike" baseline="0" dirty="0"/>
          </a:p>
          <a:p>
            <a:pPr>
              <a:lnSpc>
                <a:spcPct val="90000"/>
              </a:lnSpc>
            </a:pPr>
            <a:r>
              <a:rPr lang="en-US" dirty="0"/>
              <a:t>Measured in millimeters of mercury (mm Hg)</a:t>
            </a:r>
          </a:p>
          <a:p>
            <a:pPr marL="228600" lvl="1">
              <a:lnSpc>
                <a:spcPct val="90000"/>
              </a:lnSpc>
              <a:spcBef>
                <a:spcPts val="1500"/>
              </a:spcBef>
            </a:pPr>
            <a:r>
              <a:rPr lang="en-US" sz="2200" dirty="0"/>
              <a:t>Blood pressure is expressed as “systolic pressure over diastolic pressure.”</a:t>
            </a:r>
          </a:p>
          <a:p>
            <a:pPr marL="685800" lvl="2">
              <a:lnSpc>
                <a:spcPct val="90000"/>
              </a:lnSpc>
              <a:spcBef>
                <a:spcPts val="1500"/>
              </a:spcBef>
            </a:pPr>
            <a:r>
              <a:rPr lang="en-US" sz="2200" dirty="0"/>
              <a:t>For example, 120 over 80, written as 120/80 mm Hg</a:t>
            </a:r>
          </a:p>
          <a:p>
            <a:pPr>
              <a:lnSpc>
                <a:spcPct val="90000"/>
              </a:lnSpc>
            </a:pPr>
            <a:endParaRPr lang="en-US" sz="2400" dirty="0"/>
          </a:p>
          <a:p>
            <a:pPr>
              <a:lnSpc>
                <a:spcPct val="90000"/>
              </a:lnSpc>
            </a:pPr>
            <a:endParaRPr lang="en-US" sz="2400" u="none" strike="noStrike" baseline="0" dirty="0"/>
          </a:p>
        </p:txBody>
      </p:sp>
    </p:spTree>
    <p:extLst>
      <p:ext uri="{BB962C8B-B14F-4D97-AF65-F5344CB8AC3E}">
        <p14:creationId xmlns:p14="http://schemas.microsoft.com/office/powerpoint/2010/main" val="158274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Body Systems: Nervous System</a:t>
            </a:r>
          </a:p>
        </p:txBody>
      </p:sp>
    </p:spTree>
    <p:extLst>
      <p:ext uri="{BB962C8B-B14F-4D97-AF65-F5344CB8AC3E}">
        <p14:creationId xmlns:p14="http://schemas.microsoft.com/office/powerpoint/2010/main" val="2523433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B1C661-8A2D-4C1A-B502-9B9AFD5265B0}"/>
              </a:ext>
            </a:extLst>
          </p:cNvPr>
          <p:cNvSpPr>
            <a:spLocks noGrp="1"/>
          </p:cNvSpPr>
          <p:nvPr>
            <p:ph type="title"/>
          </p:nvPr>
        </p:nvSpPr>
        <p:spPr/>
        <p:txBody>
          <a:bodyPr/>
          <a:lstStyle/>
          <a:p>
            <a:r>
              <a:rPr lang="en-US" b="1" i="0" u="none" strike="noStrike" kern="1600" baseline="0" dirty="0"/>
              <a:t>The Nervous System</a:t>
            </a:r>
          </a:p>
        </p:txBody>
      </p:sp>
      <p:sp>
        <p:nvSpPr>
          <p:cNvPr id="3" name="Text Placeholder 2">
            <a:extLst>
              <a:ext uri="{FF2B5EF4-FFF2-40B4-BE49-F238E27FC236}">
                <a16:creationId xmlns:a16="http://schemas.microsoft.com/office/drawing/2014/main" xmlns="" id="{71749927-EB84-4CB9-87B9-984D83270B6F}"/>
              </a:ext>
            </a:extLst>
          </p:cNvPr>
          <p:cNvSpPr>
            <a:spLocks noGrp="1"/>
          </p:cNvSpPr>
          <p:nvPr>
            <p:ph type="body" idx="1"/>
          </p:nvPr>
        </p:nvSpPr>
        <p:spPr>
          <a:xfrm>
            <a:off x="720891" y="2116165"/>
            <a:ext cx="10435590" cy="3986213"/>
          </a:xfrm>
        </p:spPr>
        <p:txBody>
          <a:bodyPr/>
          <a:lstStyle/>
          <a:p>
            <a:pPr>
              <a:spcBef>
                <a:spcPts val="600"/>
              </a:spcBef>
              <a:spcAft>
                <a:spcPts val="600"/>
              </a:spcAft>
            </a:pPr>
            <a:r>
              <a:rPr lang="en-US" u="none" strike="noStrike" baseline="0" dirty="0"/>
              <a:t>The </a:t>
            </a:r>
            <a:r>
              <a:rPr lang="en-US" u="dbl" strike="noStrike" dirty="0">
                <a:solidFill>
                  <a:srgbClr val="C00000"/>
                </a:solidFill>
              </a:rPr>
              <a:t>nervous system</a:t>
            </a:r>
            <a:r>
              <a:rPr lang="en-US" u="none" strike="noStrike" baseline="0" dirty="0"/>
              <a:t> is the most complex of all the body systems. </a:t>
            </a:r>
          </a:p>
          <a:p>
            <a:pPr>
              <a:spcBef>
                <a:spcPts val="600"/>
              </a:spcBef>
              <a:spcAft>
                <a:spcPts val="600"/>
              </a:spcAft>
            </a:pPr>
            <a:r>
              <a:rPr lang="en-US" u="none" strike="noStrike" baseline="0" dirty="0"/>
              <a:t>The </a:t>
            </a:r>
            <a:r>
              <a:rPr lang="en-US" u="dbl" dirty="0">
                <a:solidFill>
                  <a:srgbClr val="C00000"/>
                </a:solidFill>
              </a:rPr>
              <a:t>brain</a:t>
            </a:r>
            <a:r>
              <a:rPr lang="en-US" dirty="0"/>
              <a:t>:</a:t>
            </a:r>
          </a:p>
          <a:p>
            <a:pPr lvl="1">
              <a:spcBef>
                <a:spcPts val="600"/>
              </a:spcBef>
              <a:spcAft>
                <a:spcPts val="600"/>
              </a:spcAft>
            </a:pPr>
            <a:r>
              <a:rPr lang="en-US" u="none" strike="noStrike" baseline="0" dirty="0"/>
              <a:t>The computer of the nervous system</a:t>
            </a:r>
          </a:p>
          <a:p>
            <a:pPr lvl="1">
              <a:spcBef>
                <a:spcPts val="600"/>
              </a:spcBef>
              <a:spcAft>
                <a:spcPts val="600"/>
              </a:spcAft>
            </a:pPr>
            <a:r>
              <a:rPr lang="en-US" dirty="0"/>
              <a:t>Is </a:t>
            </a:r>
            <a:r>
              <a:rPr lang="en-US" u="none" strike="noStrike" baseline="0" dirty="0"/>
              <a:t>responsible for the control of all the body systems</a:t>
            </a:r>
          </a:p>
          <a:p>
            <a:pPr lvl="1">
              <a:spcBef>
                <a:spcPts val="600"/>
              </a:spcBef>
              <a:spcAft>
                <a:spcPts val="600"/>
              </a:spcAft>
            </a:pPr>
            <a:r>
              <a:rPr lang="en-US" dirty="0"/>
              <a:t>C</a:t>
            </a:r>
            <a:r>
              <a:rPr lang="en-US" u="none" strike="noStrike" baseline="0" dirty="0"/>
              <a:t>oordinates the function of sensation, controls muscles, keeps body organs functioning automatically, and integrates consciousness, memory, emotions, and the use of language</a:t>
            </a:r>
          </a:p>
        </p:txBody>
      </p:sp>
      <p:pic>
        <p:nvPicPr>
          <p:cNvPr id="4" name="Picture 3"/>
          <p:cNvPicPr>
            <a:picLocks noChangeAspect="1"/>
          </p:cNvPicPr>
          <p:nvPr/>
        </p:nvPicPr>
        <p:blipFill>
          <a:blip r:embed="rId2" cstate="print"/>
          <a:stretch>
            <a:fillRect/>
          </a:stretch>
        </p:blipFill>
        <p:spPr>
          <a:xfrm>
            <a:off x="10476718" y="304932"/>
            <a:ext cx="1359526" cy="1365622"/>
          </a:xfrm>
          <a:prstGeom prst="rect">
            <a:avLst/>
          </a:prstGeom>
        </p:spPr>
      </p:pic>
      <p:sp>
        <p:nvSpPr>
          <p:cNvPr id="6" name="Rectangle 5"/>
          <p:cNvSpPr/>
          <p:nvPr/>
        </p:nvSpPr>
        <p:spPr>
          <a:xfrm>
            <a:off x="10476719" y="572244"/>
            <a:ext cx="1359525"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23966509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1019D7-5F58-4096-AD30-C123ED130687}"/>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The Nervous</a:t>
            </a:r>
            <a:r>
              <a:rPr lang="en-US" b="1" i="0" u="none" strike="noStrike" kern="1600" dirty="0"/>
              <a:t> System</a:t>
            </a:r>
            <a:endParaRPr lang="en-US" b="1" i="0" u="none" strike="noStrike" kern="1600" baseline="0" dirty="0"/>
          </a:p>
        </p:txBody>
      </p:sp>
      <p:sp>
        <p:nvSpPr>
          <p:cNvPr id="3" name="Text Placeholder 2">
            <a:extLst>
              <a:ext uri="{FF2B5EF4-FFF2-40B4-BE49-F238E27FC236}">
                <a16:creationId xmlns:a16="http://schemas.microsoft.com/office/drawing/2014/main" xmlns="" id="{2B3ADCEB-D83F-461B-A9E4-153DBE174206}"/>
              </a:ext>
            </a:extLst>
          </p:cNvPr>
          <p:cNvSpPr>
            <a:spLocks noGrp="1"/>
          </p:cNvSpPr>
          <p:nvPr>
            <p:ph sz="half" idx="1"/>
          </p:nvPr>
        </p:nvSpPr>
        <p:spPr>
          <a:xfrm>
            <a:off x="714375" y="1906342"/>
            <a:ext cx="4855464" cy="4323588"/>
          </a:xfrm>
        </p:spPr>
        <p:txBody>
          <a:bodyPr>
            <a:normAutofit/>
          </a:bodyPr>
          <a:lstStyle/>
          <a:p>
            <a:pPr marR="0" lvl="0" rtl="0">
              <a:lnSpc>
                <a:spcPct val="90000"/>
              </a:lnSpc>
            </a:pPr>
            <a:r>
              <a:rPr lang="en-US" dirty="0"/>
              <a:t>D</a:t>
            </a:r>
            <a:r>
              <a:rPr lang="en-US" u="none" strike="noStrike" baseline="0" dirty="0"/>
              <a:t>ivided into two main anatomic parts: </a:t>
            </a:r>
          </a:p>
          <a:p>
            <a:pPr lvl="1">
              <a:lnSpc>
                <a:spcPct val="90000"/>
              </a:lnSpc>
            </a:pPr>
            <a:r>
              <a:rPr lang="en-US" sz="2400" u="none" strike="noStrike" baseline="0" dirty="0"/>
              <a:t>The </a:t>
            </a:r>
            <a:r>
              <a:rPr lang="en-US" sz="2400" u="dbl" strike="noStrike" dirty="0">
                <a:solidFill>
                  <a:srgbClr val="C00000"/>
                </a:solidFill>
              </a:rPr>
              <a:t>central nervous system </a:t>
            </a:r>
            <a:r>
              <a:rPr lang="en-US" sz="2400" u="none" strike="noStrike" baseline="0" dirty="0"/>
              <a:t>(CNS</a:t>
            </a:r>
            <a:r>
              <a:rPr lang="en-US" sz="2400" dirty="0"/>
              <a:t>)</a:t>
            </a:r>
          </a:p>
          <a:p>
            <a:pPr lvl="2">
              <a:lnSpc>
                <a:spcPct val="90000"/>
              </a:lnSpc>
            </a:pPr>
            <a:r>
              <a:rPr lang="en-US" sz="2000" dirty="0"/>
              <a:t>Brain</a:t>
            </a:r>
          </a:p>
          <a:p>
            <a:pPr lvl="2">
              <a:lnSpc>
                <a:spcPct val="90000"/>
              </a:lnSpc>
            </a:pPr>
            <a:r>
              <a:rPr lang="en-US" sz="2000" dirty="0"/>
              <a:t>Spinal cord</a:t>
            </a:r>
          </a:p>
          <a:p>
            <a:pPr lvl="1">
              <a:lnSpc>
                <a:spcPct val="90000"/>
              </a:lnSpc>
            </a:pPr>
            <a:r>
              <a:rPr lang="en-US" sz="2400" u="none" strike="noStrike" baseline="0" dirty="0"/>
              <a:t>The </a:t>
            </a:r>
            <a:r>
              <a:rPr lang="en-US" sz="2400" u="dbl" strike="noStrike" baseline="0" dirty="0">
                <a:solidFill>
                  <a:srgbClr val="C00000"/>
                </a:solidFill>
              </a:rPr>
              <a:t>peripheral nervous system</a:t>
            </a:r>
            <a:r>
              <a:rPr lang="en-US" sz="2400" u="dbl" strike="noStrike" dirty="0">
                <a:solidFill>
                  <a:srgbClr val="C00000"/>
                </a:solidFill>
              </a:rPr>
              <a:t> </a:t>
            </a:r>
            <a:r>
              <a:rPr lang="en-US" sz="2400" u="none" strike="noStrike" dirty="0"/>
              <a:t>(</a:t>
            </a:r>
            <a:r>
              <a:rPr lang="en-US" sz="2400" u="none" strike="noStrike" baseline="0" dirty="0"/>
              <a:t>PNS</a:t>
            </a:r>
            <a:r>
              <a:rPr lang="en-US" sz="2400" dirty="0"/>
              <a:t>)</a:t>
            </a:r>
          </a:p>
          <a:p>
            <a:pPr lvl="2">
              <a:lnSpc>
                <a:spcPct val="90000"/>
              </a:lnSpc>
            </a:pPr>
            <a:r>
              <a:rPr lang="en-US" sz="2000" dirty="0"/>
              <a:t>Connect the spinal cord to the body</a:t>
            </a:r>
            <a:endParaRPr lang="en-US" sz="2000" u="none" strike="noStrike" baseline="0" dirty="0"/>
          </a:p>
        </p:txBody>
      </p:sp>
      <p:pic>
        <p:nvPicPr>
          <p:cNvPr id="17410" name="Picture 2" descr="The nervous system is composed of the central nervous system and the peripheral nervous system. The central nervous system consists of the following: Brain: coordinates body functions. Spinal cord: transmits messages to and from the brain. The peripheral nervous system has nerves that transmit messages to and from the central nervous system. " title="Illustration of the nervous system is shown."/>
          <p:cNvPicPr>
            <a:picLocks noChangeAspect="1" noChangeArrowheads="1"/>
          </p:cNvPicPr>
          <p:nvPr/>
        </p:nvPicPr>
        <p:blipFill>
          <a:blip r:embed="rId2" cstate="print"/>
          <a:srcRect/>
          <a:stretch>
            <a:fillRect/>
          </a:stretch>
        </p:blipFill>
        <p:spPr bwMode="auto">
          <a:xfrm>
            <a:off x="6312012" y="2017485"/>
            <a:ext cx="4655346" cy="4101302"/>
          </a:xfrm>
          <a:prstGeom prst="rect">
            <a:avLst/>
          </a:prstGeom>
          <a:noFill/>
        </p:spPr>
      </p:pic>
    </p:spTree>
    <p:extLst>
      <p:ext uri="{BB962C8B-B14F-4D97-AF65-F5344CB8AC3E}">
        <p14:creationId xmlns:p14="http://schemas.microsoft.com/office/powerpoint/2010/main" val="417723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Chapter Overview</a:t>
            </a:r>
          </a:p>
        </p:txBody>
      </p:sp>
      <p:sp>
        <p:nvSpPr>
          <p:cNvPr id="14" name="Content Placeholder 2"/>
          <p:cNvSpPr>
            <a:spLocks noGrp="1"/>
          </p:cNvSpPr>
          <p:nvPr>
            <p:ph idx="1"/>
          </p:nvPr>
        </p:nvSpPr>
        <p:spPr/>
        <p:txBody>
          <a:bodyPr/>
          <a:lstStyle/>
          <a:p>
            <a:r>
              <a:rPr lang="en-US" dirty="0"/>
              <a:t>The human body is complex, containing body systems that work together to keep it functioning properly. </a:t>
            </a:r>
          </a:p>
          <a:p>
            <a:pPr lvl="1">
              <a:spcBef>
                <a:spcPts val="600"/>
              </a:spcBef>
              <a:spcAft>
                <a:spcPts val="600"/>
              </a:spcAft>
            </a:pPr>
            <a:r>
              <a:rPr lang="en-US" dirty="0"/>
              <a:t>These systems:</a:t>
            </a:r>
          </a:p>
          <a:p>
            <a:pPr lvl="2">
              <a:spcBef>
                <a:spcPts val="600"/>
              </a:spcBef>
              <a:spcAft>
                <a:spcPts val="600"/>
              </a:spcAft>
            </a:pPr>
            <a:r>
              <a:rPr lang="en-US" dirty="0"/>
              <a:t>Circulate nutrients and oxygen to body tissues</a:t>
            </a:r>
          </a:p>
          <a:p>
            <a:pPr lvl="2">
              <a:spcBef>
                <a:spcPts val="600"/>
              </a:spcBef>
              <a:spcAft>
                <a:spcPts val="600"/>
              </a:spcAft>
            </a:pPr>
            <a:r>
              <a:rPr lang="en-US" dirty="0"/>
              <a:t>Control movement</a:t>
            </a:r>
          </a:p>
          <a:p>
            <a:pPr lvl="2">
              <a:spcBef>
                <a:spcPts val="600"/>
              </a:spcBef>
              <a:spcAft>
                <a:spcPts val="600"/>
              </a:spcAft>
            </a:pPr>
            <a:r>
              <a:rPr lang="en-US" dirty="0"/>
              <a:t>Provide structure</a:t>
            </a:r>
          </a:p>
          <a:p>
            <a:pPr lvl="2">
              <a:spcBef>
                <a:spcPts val="600"/>
              </a:spcBef>
              <a:spcAft>
                <a:spcPts val="600"/>
              </a:spcAft>
            </a:pPr>
            <a:r>
              <a:rPr lang="en-US" dirty="0"/>
              <a:t>Allow complex thought</a:t>
            </a:r>
          </a:p>
          <a:p>
            <a:pPr lvl="2">
              <a:spcBef>
                <a:spcPts val="600"/>
              </a:spcBef>
              <a:spcAft>
                <a:spcPts val="600"/>
              </a:spcAft>
            </a:pPr>
            <a:r>
              <a:rPr lang="en-US" dirty="0"/>
              <a:t>Provide reproduction </a:t>
            </a:r>
          </a:p>
          <a:p>
            <a:pPr lvl="2">
              <a:spcBef>
                <a:spcPts val="600"/>
              </a:spcBef>
              <a:spcAft>
                <a:spcPts val="600"/>
              </a:spcAft>
            </a:pPr>
            <a:r>
              <a:rPr lang="en-US" dirty="0"/>
              <a:t>Perform many other functions to maintain life</a:t>
            </a:r>
          </a:p>
        </p:txBody>
      </p:sp>
    </p:spTree>
    <p:extLst>
      <p:ext uri="{BB962C8B-B14F-4D97-AF65-F5344CB8AC3E}">
        <p14:creationId xmlns:p14="http://schemas.microsoft.com/office/powerpoint/2010/main" val="144035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6F9028-D3A3-407E-9B75-858BF46E91B1}"/>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The Nervou</a:t>
            </a:r>
            <a:r>
              <a:rPr lang="en-US" kern="1600" dirty="0"/>
              <a:t>s System: The Brain</a:t>
            </a:r>
            <a:endParaRPr lang="en-US" b="1" i="0" u="none" strike="noStrike" kern="1600" baseline="0" dirty="0"/>
          </a:p>
        </p:txBody>
      </p:sp>
      <p:sp>
        <p:nvSpPr>
          <p:cNvPr id="3" name="Text Placeholder 2">
            <a:extLst>
              <a:ext uri="{FF2B5EF4-FFF2-40B4-BE49-F238E27FC236}">
                <a16:creationId xmlns:a16="http://schemas.microsoft.com/office/drawing/2014/main" xmlns="" id="{2A57CBDD-BE4A-48B7-8EA9-9C9F32261B52}"/>
              </a:ext>
            </a:extLst>
          </p:cNvPr>
          <p:cNvSpPr>
            <a:spLocks noGrp="1"/>
          </p:cNvSpPr>
          <p:nvPr>
            <p:ph sz="half" idx="1"/>
          </p:nvPr>
        </p:nvSpPr>
        <p:spPr>
          <a:xfrm>
            <a:off x="914400" y="1933772"/>
            <a:ext cx="4855464" cy="4684741"/>
          </a:xfrm>
        </p:spPr>
        <p:txBody>
          <a:bodyPr>
            <a:noAutofit/>
          </a:bodyPr>
          <a:lstStyle/>
          <a:p>
            <a:pPr marR="0" lvl="0" rtl="0">
              <a:spcBef>
                <a:spcPts val="600"/>
              </a:spcBef>
              <a:spcAft>
                <a:spcPts val="600"/>
              </a:spcAft>
            </a:pPr>
            <a:r>
              <a:rPr lang="en-US" sz="2400" u="none" strike="noStrike" baseline="0" dirty="0"/>
              <a:t>The brain can be divided into three major portions: </a:t>
            </a:r>
          </a:p>
          <a:p>
            <a:pPr lvl="1">
              <a:spcBef>
                <a:spcPts val="600"/>
              </a:spcBef>
              <a:spcAft>
                <a:spcPts val="600"/>
              </a:spcAft>
            </a:pPr>
            <a:r>
              <a:rPr lang="en-US" u="none" strike="noStrike" baseline="0" dirty="0"/>
              <a:t>The cerebrum</a:t>
            </a:r>
          </a:p>
          <a:p>
            <a:pPr lvl="1">
              <a:spcBef>
                <a:spcPts val="600"/>
              </a:spcBef>
              <a:spcAft>
                <a:spcPts val="600"/>
              </a:spcAft>
            </a:pPr>
            <a:r>
              <a:rPr lang="en-US" u="none" strike="noStrike" baseline="0" dirty="0"/>
              <a:t>The cerebellum</a:t>
            </a:r>
          </a:p>
          <a:p>
            <a:pPr lvl="1">
              <a:spcBef>
                <a:spcPts val="600"/>
              </a:spcBef>
              <a:spcAft>
                <a:spcPts val="600"/>
              </a:spcAft>
            </a:pPr>
            <a:r>
              <a:rPr lang="en-US" u="none" strike="noStrike" baseline="0" dirty="0"/>
              <a:t>The brainstem</a:t>
            </a:r>
          </a:p>
        </p:txBody>
      </p:sp>
      <p:pic>
        <p:nvPicPr>
          <p:cNvPr id="18434" name="Picture 2" descr="The cerebrum is the largest part of the brain and is composed of right and left hemispheres. The brain stem acts as a relay center connecting the cerebrum and cerebellum to the spinal cord. The cerebellum is located under the cerebrum. " title="Illustration of the brain is shown with labels."/>
          <p:cNvPicPr>
            <a:picLocks noChangeAspect="1" noChangeArrowheads="1"/>
          </p:cNvPicPr>
          <p:nvPr/>
        </p:nvPicPr>
        <p:blipFill>
          <a:blip r:embed="rId2" cstate="print"/>
          <a:srcRect/>
          <a:stretch>
            <a:fillRect/>
          </a:stretch>
        </p:blipFill>
        <p:spPr bwMode="auto">
          <a:xfrm>
            <a:off x="6928721" y="1933773"/>
            <a:ext cx="4189541" cy="3320398"/>
          </a:xfrm>
          <a:prstGeom prst="rect">
            <a:avLst/>
          </a:prstGeom>
          <a:noFill/>
        </p:spPr>
      </p:pic>
    </p:spTree>
    <p:extLst>
      <p:ext uri="{BB962C8B-B14F-4D97-AF65-F5344CB8AC3E}">
        <p14:creationId xmlns:p14="http://schemas.microsoft.com/office/powerpoint/2010/main" val="43044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6F9028-D3A3-407E-9B75-858BF46E91B1}"/>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The Nervou</a:t>
            </a:r>
            <a:r>
              <a:rPr lang="en-US" kern="1600" dirty="0"/>
              <a:t>s System: Cerebrum</a:t>
            </a:r>
            <a:endParaRPr lang="en-US" b="1" i="0" u="none" strike="noStrike" kern="1600" baseline="0" dirty="0"/>
          </a:p>
        </p:txBody>
      </p:sp>
      <p:sp>
        <p:nvSpPr>
          <p:cNvPr id="3" name="Text Placeholder 2">
            <a:extLst>
              <a:ext uri="{FF2B5EF4-FFF2-40B4-BE49-F238E27FC236}">
                <a16:creationId xmlns:a16="http://schemas.microsoft.com/office/drawing/2014/main" xmlns="" id="{2A57CBDD-BE4A-48B7-8EA9-9C9F32261B52}"/>
              </a:ext>
            </a:extLst>
          </p:cNvPr>
          <p:cNvSpPr>
            <a:spLocks noGrp="1"/>
          </p:cNvSpPr>
          <p:nvPr>
            <p:ph sz="half" idx="1"/>
          </p:nvPr>
        </p:nvSpPr>
        <p:spPr>
          <a:xfrm>
            <a:off x="838200" y="1803952"/>
            <a:ext cx="4855464" cy="4758773"/>
          </a:xfrm>
        </p:spPr>
        <p:txBody>
          <a:bodyPr>
            <a:noAutofit/>
          </a:bodyPr>
          <a:lstStyle/>
          <a:p>
            <a:pPr>
              <a:spcBef>
                <a:spcPts val="600"/>
              </a:spcBef>
              <a:spcAft>
                <a:spcPts val="600"/>
              </a:spcAft>
            </a:pPr>
            <a:r>
              <a:rPr lang="en-US" sz="2400" dirty="0"/>
              <a:t>T</a:t>
            </a:r>
            <a:r>
              <a:rPr lang="en-US" sz="2400" u="none" strike="noStrike" baseline="0" dirty="0"/>
              <a:t>he cerebrum is the largest part</a:t>
            </a:r>
            <a:r>
              <a:rPr lang="en-US" sz="2400" u="none" strike="noStrike" dirty="0"/>
              <a:t> of the brain.</a:t>
            </a:r>
          </a:p>
          <a:p>
            <a:pPr lvl="1">
              <a:spcBef>
                <a:spcPts val="600"/>
              </a:spcBef>
              <a:spcAft>
                <a:spcPts val="600"/>
              </a:spcAft>
            </a:pPr>
            <a:r>
              <a:rPr lang="en-US" sz="2200" dirty="0"/>
              <a:t>A</a:t>
            </a:r>
            <a:r>
              <a:rPr lang="en-US" sz="2200" u="none" strike="noStrike" baseline="0" dirty="0"/>
              <a:t>pproximately 75%</a:t>
            </a:r>
            <a:r>
              <a:rPr lang="en-US" sz="2200" u="none" strike="noStrike" dirty="0"/>
              <a:t> of the brain</a:t>
            </a:r>
          </a:p>
          <a:p>
            <a:pPr lvl="1">
              <a:spcBef>
                <a:spcPts val="600"/>
              </a:spcBef>
              <a:spcAft>
                <a:spcPts val="600"/>
              </a:spcAft>
            </a:pPr>
            <a:r>
              <a:rPr lang="en-US" sz="2200" dirty="0"/>
              <a:t>R</a:t>
            </a:r>
            <a:r>
              <a:rPr lang="en-US" sz="2200" u="none" strike="noStrike" baseline="0" dirty="0"/>
              <a:t>esponsible for higher functions such as:</a:t>
            </a:r>
          </a:p>
          <a:p>
            <a:pPr lvl="2">
              <a:spcBef>
                <a:spcPts val="600"/>
              </a:spcBef>
              <a:spcAft>
                <a:spcPts val="600"/>
              </a:spcAft>
            </a:pPr>
            <a:r>
              <a:rPr lang="en-US" sz="2000" u="none" strike="noStrike" baseline="0" dirty="0"/>
              <a:t>Sense perception</a:t>
            </a:r>
          </a:p>
          <a:p>
            <a:pPr lvl="2">
              <a:spcBef>
                <a:spcPts val="600"/>
              </a:spcBef>
              <a:spcAft>
                <a:spcPts val="600"/>
              </a:spcAft>
            </a:pPr>
            <a:r>
              <a:rPr lang="en-US" sz="2000" u="none" strike="noStrike" baseline="0" dirty="0"/>
              <a:t>Voluntary movement</a:t>
            </a:r>
          </a:p>
          <a:p>
            <a:pPr lvl="2">
              <a:spcBef>
                <a:spcPts val="600"/>
              </a:spcBef>
              <a:spcAft>
                <a:spcPts val="600"/>
              </a:spcAft>
            </a:pPr>
            <a:r>
              <a:rPr lang="en-US" sz="2000" u="none" strike="noStrike" baseline="0" dirty="0"/>
              <a:t>Speech</a:t>
            </a:r>
          </a:p>
          <a:p>
            <a:pPr lvl="2">
              <a:spcBef>
                <a:spcPts val="600"/>
              </a:spcBef>
              <a:spcAft>
                <a:spcPts val="600"/>
              </a:spcAft>
            </a:pPr>
            <a:r>
              <a:rPr lang="en-US" sz="2000" u="none" strike="noStrike" baseline="0" dirty="0"/>
              <a:t>Thought </a:t>
            </a:r>
          </a:p>
          <a:p>
            <a:pPr lvl="2">
              <a:spcBef>
                <a:spcPts val="600"/>
              </a:spcBef>
              <a:spcAft>
                <a:spcPts val="600"/>
              </a:spcAft>
            </a:pPr>
            <a:r>
              <a:rPr lang="en-US" sz="2000" u="none" strike="noStrike" baseline="0" dirty="0"/>
              <a:t>Memory</a:t>
            </a:r>
          </a:p>
        </p:txBody>
      </p:sp>
      <p:pic>
        <p:nvPicPr>
          <p:cNvPr id="18434" name="Picture 2" descr="The cerebrum is the largest part of the brain and is composed of right and left hemispheres. The brain stem acts as a relay center connecting the cerebrum and cerebellum to the spinal cord. The cerebellum is located under the cerebrum. " title="Illustration of the brain is shown with labels."/>
          <p:cNvPicPr>
            <a:picLocks noChangeAspect="1" noChangeArrowheads="1"/>
          </p:cNvPicPr>
          <p:nvPr/>
        </p:nvPicPr>
        <p:blipFill>
          <a:blip r:embed="rId2" cstate="print"/>
          <a:srcRect/>
          <a:stretch>
            <a:fillRect/>
          </a:stretch>
        </p:blipFill>
        <p:spPr bwMode="auto">
          <a:xfrm>
            <a:off x="6928721" y="1933773"/>
            <a:ext cx="4189541" cy="3320398"/>
          </a:xfrm>
          <a:prstGeom prst="rect">
            <a:avLst/>
          </a:prstGeom>
          <a:noFill/>
        </p:spPr>
      </p:pic>
    </p:spTree>
    <p:extLst>
      <p:ext uri="{BB962C8B-B14F-4D97-AF65-F5344CB8AC3E}">
        <p14:creationId xmlns:p14="http://schemas.microsoft.com/office/powerpoint/2010/main" val="291299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6F9028-D3A3-407E-9B75-858BF46E91B1}"/>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The Nervou</a:t>
            </a:r>
            <a:r>
              <a:rPr lang="en-US" kern="1600" dirty="0"/>
              <a:t>s System: Cerebrum</a:t>
            </a:r>
            <a:endParaRPr lang="en-US" b="1" i="0" u="none" strike="noStrike" kern="1600" baseline="0" dirty="0"/>
          </a:p>
        </p:txBody>
      </p:sp>
      <p:sp>
        <p:nvSpPr>
          <p:cNvPr id="3" name="Text Placeholder 2">
            <a:extLst>
              <a:ext uri="{FF2B5EF4-FFF2-40B4-BE49-F238E27FC236}">
                <a16:creationId xmlns:a16="http://schemas.microsoft.com/office/drawing/2014/main" xmlns="" id="{2A57CBDD-BE4A-48B7-8EA9-9C9F32261B52}"/>
              </a:ext>
            </a:extLst>
          </p:cNvPr>
          <p:cNvSpPr>
            <a:spLocks noGrp="1"/>
          </p:cNvSpPr>
          <p:nvPr>
            <p:ph sz="half" idx="1"/>
          </p:nvPr>
        </p:nvSpPr>
        <p:spPr>
          <a:xfrm>
            <a:off x="914400" y="1933772"/>
            <a:ext cx="4855464" cy="4684741"/>
          </a:xfrm>
        </p:spPr>
        <p:txBody>
          <a:bodyPr>
            <a:noAutofit/>
          </a:bodyPr>
          <a:lstStyle/>
          <a:p>
            <a:pPr>
              <a:spcBef>
                <a:spcPts val="600"/>
              </a:spcBef>
              <a:spcAft>
                <a:spcPts val="600"/>
              </a:spcAft>
            </a:pPr>
            <a:r>
              <a:rPr lang="en-US" sz="2400" dirty="0"/>
              <a:t>Divided </a:t>
            </a:r>
            <a:r>
              <a:rPr lang="en-US" sz="2400" u="none" strike="noStrike" baseline="0" dirty="0"/>
              <a:t>in the middle into left and right halves</a:t>
            </a:r>
          </a:p>
          <a:p>
            <a:pPr lvl="1">
              <a:spcBef>
                <a:spcPts val="600"/>
              </a:spcBef>
              <a:spcAft>
                <a:spcPts val="600"/>
              </a:spcAft>
            </a:pPr>
            <a:r>
              <a:rPr lang="en-US" dirty="0"/>
              <a:t>C</a:t>
            </a:r>
            <a:r>
              <a:rPr lang="en-US" u="none" strike="noStrike" baseline="0" dirty="0"/>
              <a:t>alled cerebral hemispheres</a:t>
            </a:r>
          </a:p>
          <a:p>
            <a:pPr>
              <a:spcBef>
                <a:spcPts val="600"/>
              </a:spcBef>
              <a:spcAft>
                <a:spcPts val="600"/>
              </a:spcAft>
            </a:pPr>
            <a:r>
              <a:rPr lang="en-US" sz="2400" dirty="0"/>
              <a:t>T</a:t>
            </a:r>
            <a:r>
              <a:rPr lang="en-US" sz="2400" u="none" strike="noStrike" baseline="0" dirty="0"/>
              <a:t>he right side of the brain controls the left side of the body.</a:t>
            </a:r>
          </a:p>
          <a:p>
            <a:pPr>
              <a:spcBef>
                <a:spcPts val="600"/>
              </a:spcBef>
              <a:spcAft>
                <a:spcPts val="600"/>
              </a:spcAft>
            </a:pPr>
            <a:r>
              <a:rPr lang="en-US" sz="2400" dirty="0"/>
              <a:t>L</a:t>
            </a:r>
            <a:r>
              <a:rPr lang="en-US" sz="2400" u="none" strike="noStrike" baseline="0" dirty="0"/>
              <a:t>eft side of the brain controls the right side of the body.</a:t>
            </a:r>
          </a:p>
        </p:txBody>
      </p:sp>
      <p:pic>
        <p:nvPicPr>
          <p:cNvPr id="18434" name="Picture 2" descr="The cerebrum is the largest part of the brain and is composed of right and left hemispheres. The brain stem acts as a relay center connecting the cerebrum and cerebellum to the spinal cord. The cerebellum is located under the cerebrum. " title="Illustration of the brain is shown with labels."/>
          <p:cNvPicPr>
            <a:picLocks noChangeAspect="1" noChangeArrowheads="1"/>
          </p:cNvPicPr>
          <p:nvPr/>
        </p:nvPicPr>
        <p:blipFill>
          <a:blip r:embed="rId2" cstate="print"/>
          <a:srcRect/>
          <a:stretch>
            <a:fillRect/>
          </a:stretch>
        </p:blipFill>
        <p:spPr bwMode="auto">
          <a:xfrm>
            <a:off x="7147085" y="1933773"/>
            <a:ext cx="4189541" cy="3320398"/>
          </a:xfrm>
          <a:prstGeom prst="rect">
            <a:avLst/>
          </a:prstGeom>
          <a:noFill/>
        </p:spPr>
      </p:pic>
    </p:spTree>
    <p:extLst>
      <p:ext uri="{BB962C8B-B14F-4D97-AF65-F5344CB8AC3E}">
        <p14:creationId xmlns:p14="http://schemas.microsoft.com/office/powerpoint/2010/main" val="121505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0B74F0-C245-4FA7-B89C-E5C6609CC7B8}"/>
              </a:ext>
            </a:extLst>
          </p:cNvPr>
          <p:cNvSpPr>
            <a:spLocks noGrp="1"/>
          </p:cNvSpPr>
          <p:nvPr>
            <p:ph type="title"/>
          </p:nvPr>
        </p:nvSpPr>
        <p:spPr/>
        <p:txBody>
          <a:bodyPr/>
          <a:lstStyle/>
          <a:p>
            <a:r>
              <a:rPr lang="en-US" b="1" i="0" u="none" strike="noStrike" kern="1600" baseline="0" dirty="0"/>
              <a:t>The Nervous System:</a:t>
            </a:r>
            <a:r>
              <a:rPr lang="en-US" b="1" i="0" u="none" strike="noStrike" kern="1600" dirty="0"/>
              <a:t> Cerebellum</a:t>
            </a:r>
            <a:endParaRPr lang="en-US" b="1" i="0" u="none" strike="noStrike" kern="1600" baseline="0" dirty="0"/>
          </a:p>
        </p:txBody>
      </p:sp>
      <p:sp>
        <p:nvSpPr>
          <p:cNvPr id="3" name="Text Placeholder 2">
            <a:extLst>
              <a:ext uri="{FF2B5EF4-FFF2-40B4-BE49-F238E27FC236}">
                <a16:creationId xmlns:a16="http://schemas.microsoft.com/office/drawing/2014/main" xmlns="" id="{E044145B-B44E-4BF2-ADF6-2E47320983C9}"/>
              </a:ext>
            </a:extLst>
          </p:cNvPr>
          <p:cNvSpPr>
            <a:spLocks noGrp="1"/>
          </p:cNvSpPr>
          <p:nvPr>
            <p:ph type="body" idx="1"/>
          </p:nvPr>
        </p:nvSpPr>
        <p:spPr>
          <a:xfrm>
            <a:off x="714866" y="2083664"/>
            <a:ext cx="5381134" cy="3821836"/>
          </a:xfrm>
        </p:spPr>
        <p:txBody>
          <a:bodyPr/>
          <a:lstStyle/>
          <a:p>
            <a:pPr marR="0" lvl="0" rtl="0"/>
            <a:r>
              <a:rPr lang="en-US" sz="2400" u="none" strike="noStrike" baseline="0" dirty="0"/>
              <a:t>The cerebellum is in the middle of the brain.</a:t>
            </a:r>
            <a:r>
              <a:rPr lang="en-US" sz="2400" u="none" strike="noStrike" dirty="0"/>
              <a:t> </a:t>
            </a:r>
          </a:p>
          <a:p>
            <a:pPr lvl="1"/>
            <a:r>
              <a:rPr lang="en-US" sz="2400" baseline="0" dirty="0"/>
              <a:t>B</a:t>
            </a:r>
            <a:r>
              <a:rPr lang="en-US" sz="2400" u="none" strike="noStrike" baseline="0" dirty="0"/>
              <a:t>elow the posterior aspect of the cerebrum and above the brainstem</a:t>
            </a:r>
          </a:p>
          <a:p>
            <a:pPr lvl="1">
              <a:spcBef>
                <a:spcPts val="600"/>
              </a:spcBef>
              <a:spcAft>
                <a:spcPts val="600"/>
              </a:spcAft>
            </a:pPr>
            <a:r>
              <a:rPr lang="en-US" sz="2400" u="none" strike="noStrike" baseline="0" dirty="0"/>
              <a:t> It controls balance and coordination. </a:t>
            </a:r>
          </a:p>
        </p:txBody>
      </p:sp>
      <p:pic>
        <p:nvPicPr>
          <p:cNvPr id="4" name="Picture 2" descr=" The cerebrum is the largest part of the brain and is composed of right and left hemispheres. The brain stem acts as a relay center connecting the cerebrum and cerebellum to the spinal cord. The cerebellum is located under the cerebrum. " title="Illustration of the brain is shown with labels. "/>
          <p:cNvPicPr>
            <a:picLocks noChangeAspect="1" noChangeArrowheads="1"/>
          </p:cNvPicPr>
          <p:nvPr/>
        </p:nvPicPr>
        <p:blipFill>
          <a:blip r:embed="rId2" cstate="print"/>
          <a:srcRect/>
          <a:stretch>
            <a:fillRect/>
          </a:stretch>
        </p:blipFill>
        <p:spPr bwMode="auto">
          <a:xfrm>
            <a:off x="6695056" y="1710218"/>
            <a:ext cx="4459616" cy="3534444"/>
          </a:xfrm>
          <a:prstGeom prst="rect">
            <a:avLst/>
          </a:prstGeom>
          <a:noFill/>
        </p:spPr>
      </p:pic>
    </p:spTree>
    <p:extLst>
      <p:ext uri="{BB962C8B-B14F-4D97-AF65-F5344CB8AC3E}">
        <p14:creationId xmlns:p14="http://schemas.microsoft.com/office/powerpoint/2010/main" val="7379433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0B74F0-C245-4FA7-B89C-E5C6609CC7B8}"/>
              </a:ext>
            </a:extLst>
          </p:cNvPr>
          <p:cNvSpPr>
            <a:spLocks noGrp="1"/>
          </p:cNvSpPr>
          <p:nvPr>
            <p:ph type="title"/>
          </p:nvPr>
        </p:nvSpPr>
        <p:spPr/>
        <p:txBody>
          <a:bodyPr/>
          <a:lstStyle/>
          <a:p>
            <a:r>
              <a:rPr lang="en-US" b="1" i="0" u="none" strike="noStrike" kern="1600" baseline="0" dirty="0"/>
              <a:t>The Nervous System:</a:t>
            </a:r>
            <a:r>
              <a:rPr lang="en-US" b="1" i="0" u="none" strike="noStrike" kern="1600" dirty="0"/>
              <a:t> Brainstem</a:t>
            </a:r>
            <a:endParaRPr lang="en-US" b="1" i="0" u="none" strike="noStrike" kern="1600" baseline="0" dirty="0"/>
          </a:p>
        </p:txBody>
      </p:sp>
      <p:sp>
        <p:nvSpPr>
          <p:cNvPr id="3" name="Text Placeholder 2">
            <a:extLst>
              <a:ext uri="{FF2B5EF4-FFF2-40B4-BE49-F238E27FC236}">
                <a16:creationId xmlns:a16="http://schemas.microsoft.com/office/drawing/2014/main" xmlns="" id="{E044145B-B44E-4BF2-ADF6-2E47320983C9}"/>
              </a:ext>
            </a:extLst>
          </p:cNvPr>
          <p:cNvSpPr>
            <a:spLocks noGrp="1"/>
          </p:cNvSpPr>
          <p:nvPr>
            <p:ph type="body" idx="1"/>
          </p:nvPr>
        </p:nvSpPr>
        <p:spPr>
          <a:xfrm>
            <a:off x="332881" y="1470451"/>
            <a:ext cx="6673906" cy="5132016"/>
          </a:xfrm>
        </p:spPr>
        <p:txBody>
          <a:bodyPr/>
          <a:lstStyle/>
          <a:p>
            <a:pPr>
              <a:spcBef>
                <a:spcPts val="600"/>
              </a:spcBef>
              <a:spcAft>
                <a:spcPts val="600"/>
              </a:spcAft>
            </a:pPr>
            <a:r>
              <a:rPr lang="en-US" sz="2400" u="none" strike="noStrike" baseline="0" dirty="0"/>
              <a:t>The brainstem is below the cerebellum. </a:t>
            </a:r>
          </a:p>
          <a:p>
            <a:pPr lvl="1">
              <a:spcBef>
                <a:spcPts val="600"/>
              </a:spcBef>
              <a:spcAft>
                <a:spcPts val="600"/>
              </a:spcAft>
            </a:pPr>
            <a:r>
              <a:rPr lang="en-US" sz="2400" u="none" strike="noStrike" baseline="0" dirty="0"/>
              <a:t>The pons and the medulla oblongata are parts of the brainstem. </a:t>
            </a:r>
          </a:p>
          <a:p>
            <a:pPr lvl="1">
              <a:spcBef>
                <a:spcPts val="600"/>
              </a:spcBef>
              <a:spcAft>
                <a:spcPts val="600"/>
              </a:spcAft>
            </a:pPr>
            <a:r>
              <a:rPr lang="en-US" sz="2400" dirty="0"/>
              <a:t>C</a:t>
            </a:r>
            <a:r>
              <a:rPr lang="en-US" sz="2400" u="none" strike="noStrike" baseline="0" dirty="0"/>
              <a:t>ontrols the most fundamental life-support functions of the body, such as heart rate and breathing</a:t>
            </a:r>
          </a:p>
          <a:p>
            <a:pPr lvl="1">
              <a:spcBef>
                <a:spcPts val="600"/>
              </a:spcBef>
              <a:spcAft>
                <a:spcPts val="600"/>
              </a:spcAft>
            </a:pPr>
            <a:r>
              <a:rPr lang="en-US" sz="2400" dirty="0"/>
              <a:t>G</a:t>
            </a:r>
            <a:r>
              <a:rPr lang="en-US" sz="2400" u="none" strike="noStrike" baseline="0" dirty="0"/>
              <a:t>ives rise to 12 specialized “cranial” nerves that support important functions, such as smell, sight, facial movement, and hearing</a:t>
            </a:r>
          </a:p>
          <a:p>
            <a:pPr lvl="1">
              <a:spcBef>
                <a:spcPts val="600"/>
              </a:spcBef>
              <a:spcAft>
                <a:spcPts val="600"/>
              </a:spcAft>
            </a:pPr>
            <a:r>
              <a:rPr lang="en-US" sz="2400" u="none" strike="noStrike" baseline="0" dirty="0"/>
              <a:t>The spinal cord comes out of the bottom of the brainstem.</a:t>
            </a:r>
          </a:p>
        </p:txBody>
      </p:sp>
      <p:pic>
        <p:nvPicPr>
          <p:cNvPr id="4" name="Picture 2" descr="The cerebrum is the largest part of the brain and is composed of right and left hemispheres. The brain stem acts as a relay center connecting the cerebrum and cerebellum to the spinal cord. The cerebellum is located under the cerebrum." title="Illustration of the brain is shown with labels. "/>
          <p:cNvPicPr>
            <a:picLocks noChangeAspect="1" noChangeArrowheads="1"/>
          </p:cNvPicPr>
          <p:nvPr/>
        </p:nvPicPr>
        <p:blipFill>
          <a:blip r:embed="rId2" cstate="print"/>
          <a:srcRect/>
          <a:stretch>
            <a:fillRect/>
          </a:stretch>
        </p:blipFill>
        <p:spPr bwMode="auto">
          <a:xfrm>
            <a:off x="7283669" y="1722911"/>
            <a:ext cx="4496644" cy="3563791"/>
          </a:xfrm>
          <a:prstGeom prst="rect">
            <a:avLst/>
          </a:prstGeom>
          <a:noFill/>
        </p:spPr>
      </p:pic>
    </p:spTree>
    <p:extLst>
      <p:ext uri="{BB962C8B-B14F-4D97-AF65-F5344CB8AC3E}">
        <p14:creationId xmlns:p14="http://schemas.microsoft.com/office/powerpoint/2010/main" val="13677188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46B92A-76A0-440C-B068-2EBD24AFAC50}"/>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The Nervous System:</a:t>
            </a:r>
            <a:r>
              <a:rPr lang="en-US" b="1" i="0" u="none" strike="noStrike" kern="1600" dirty="0"/>
              <a:t> Meninges</a:t>
            </a:r>
            <a:endParaRPr lang="en-US" b="1" i="0" u="none" strike="noStrike" kern="1600" baseline="0" dirty="0"/>
          </a:p>
        </p:txBody>
      </p:sp>
      <p:sp>
        <p:nvSpPr>
          <p:cNvPr id="3" name="Text Placeholder 2">
            <a:extLst>
              <a:ext uri="{FF2B5EF4-FFF2-40B4-BE49-F238E27FC236}">
                <a16:creationId xmlns:a16="http://schemas.microsoft.com/office/drawing/2014/main" xmlns="" id="{40407A78-5E2B-41CA-9AE5-FA010BA41469}"/>
              </a:ext>
            </a:extLst>
          </p:cNvPr>
          <p:cNvSpPr>
            <a:spLocks noGrp="1"/>
          </p:cNvSpPr>
          <p:nvPr>
            <p:ph sz="half" idx="1"/>
          </p:nvPr>
        </p:nvSpPr>
        <p:spPr>
          <a:xfrm>
            <a:off x="624114" y="1724024"/>
            <a:ext cx="5471886" cy="4765675"/>
          </a:xfrm>
        </p:spPr>
        <p:txBody>
          <a:bodyPr>
            <a:noAutofit/>
          </a:bodyPr>
          <a:lstStyle/>
          <a:p>
            <a:pPr marR="0" lvl="0" rtl="0">
              <a:lnSpc>
                <a:spcPct val="90000"/>
              </a:lnSpc>
              <a:spcBef>
                <a:spcPts val="600"/>
              </a:spcBef>
              <a:spcAft>
                <a:spcPts val="600"/>
              </a:spcAft>
            </a:pPr>
            <a:r>
              <a:rPr lang="en-US" sz="2400" u="none" strike="noStrike" baseline="0" dirty="0"/>
              <a:t>The brain and spinal cord are covered by three protective layers.</a:t>
            </a:r>
          </a:p>
          <a:p>
            <a:pPr lvl="1">
              <a:lnSpc>
                <a:spcPct val="90000"/>
              </a:lnSpc>
              <a:spcBef>
                <a:spcPts val="600"/>
              </a:spcBef>
              <a:spcAft>
                <a:spcPts val="600"/>
              </a:spcAft>
            </a:pPr>
            <a:r>
              <a:rPr lang="en-US" sz="2200" dirty="0"/>
              <a:t>C</a:t>
            </a:r>
            <a:r>
              <a:rPr lang="en-US" sz="2200" u="none" strike="noStrike" baseline="0" dirty="0"/>
              <a:t>ollectively known as the meninges</a:t>
            </a:r>
          </a:p>
          <a:p>
            <a:pPr lvl="1">
              <a:lnSpc>
                <a:spcPct val="90000"/>
              </a:lnSpc>
              <a:spcBef>
                <a:spcPts val="600"/>
              </a:spcBef>
              <a:spcAft>
                <a:spcPts val="600"/>
              </a:spcAft>
            </a:pPr>
            <a:r>
              <a:rPr lang="en-US" sz="2200" u="none" strike="noStrike" baseline="0" dirty="0"/>
              <a:t>Circulating within these layers</a:t>
            </a:r>
            <a:r>
              <a:rPr lang="en-US" sz="2200" u="none" strike="noStrike" dirty="0"/>
              <a:t> </a:t>
            </a:r>
            <a:r>
              <a:rPr lang="en-US" sz="2200" u="none" strike="noStrike" baseline="0" dirty="0"/>
              <a:t>is cerebrospinal fluid.</a:t>
            </a:r>
          </a:p>
          <a:p>
            <a:pPr lvl="1">
              <a:lnSpc>
                <a:spcPct val="90000"/>
              </a:lnSpc>
              <a:spcBef>
                <a:spcPts val="600"/>
              </a:spcBef>
              <a:spcAft>
                <a:spcPts val="600"/>
              </a:spcAft>
            </a:pPr>
            <a:r>
              <a:rPr lang="en-US" sz="2200" u="none" strike="noStrike" baseline="0" dirty="0"/>
              <a:t>Cerebrospinal fluid (CSF) is a clear fluid. </a:t>
            </a:r>
            <a:endParaRPr lang="en-US" sz="2200" dirty="0"/>
          </a:p>
          <a:p>
            <a:pPr lvl="2">
              <a:lnSpc>
                <a:spcPct val="90000"/>
              </a:lnSpc>
              <a:spcBef>
                <a:spcPts val="600"/>
              </a:spcBef>
              <a:spcAft>
                <a:spcPts val="600"/>
              </a:spcAft>
            </a:pPr>
            <a:r>
              <a:rPr lang="en-US" sz="2000" u="none" strike="noStrike" baseline="0" dirty="0"/>
              <a:t>Produced inside the brain</a:t>
            </a:r>
          </a:p>
          <a:p>
            <a:pPr lvl="2">
              <a:lnSpc>
                <a:spcPct val="90000"/>
              </a:lnSpc>
              <a:spcBef>
                <a:spcPts val="600"/>
              </a:spcBef>
              <a:spcAft>
                <a:spcPts val="600"/>
              </a:spcAft>
            </a:pPr>
            <a:r>
              <a:rPr lang="en-US" sz="2000" u="none" strike="noStrike" baseline="0" dirty="0"/>
              <a:t>Circulates throughout the central nervous system in a network of canals within the meninges</a:t>
            </a:r>
          </a:p>
        </p:txBody>
      </p:sp>
      <p:pic>
        <p:nvPicPr>
          <p:cNvPr id="19458" name="Picture 2" descr="The skin is the top layer of the meninges. The bone of skull is located below the skin. The epidural space is the area between the dura mater (a membrane) and the vertebral wall, containing fat and small blood vessels. The dura mater is a thick membrane made of dense irregular connective tissue that surrounds the brain and spinal cord. The subdural space is a potential intracranial space situated between the arachnoid and dura. The arachnoid layer is the middle layer of the meninges connecting the dura mater and pia mater. The subarachnoid space is the interval between the arachnoid membrane and the pia mater. The pia mater is the thin inner layer, located underneath the sub-arachnoid space. The brain tissue is located below the pia mater." title="Illustration of the meninges is shown with labels."/>
          <p:cNvPicPr>
            <a:picLocks noChangeAspect="1" noChangeArrowheads="1"/>
          </p:cNvPicPr>
          <p:nvPr/>
        </p:nvPicPr>
        <p:blipFill>
          <a:blip r:embed="rId2" cstate="print"/>
          <a:srcRect/>
          <a:stretch>
            <a:fillRect/>
          </a:stretch>
        </p:blipFill>
        <p:spPr bwMode="auto">
          <a:xfrm>
            <a:off x="7146108" y="2356392"/>
            <a:ext cx="4297342" cy="2680063"/>
          </a:xfrm>
          <a:prstGeom prst="rect">
            <a:avLst/>
          </a:prstGeom>
          <a:noFill/>
        </p:spPr>
      </p:pic>
    </p:spTree>
    <p:extLst>
      <p:ext uri="{BB962C8B-B14F-4D97-AF65-F5344CB8AC3E}">
        <p14:creationId xmlns:p14="http://schemas.microsoft.com/office/powerpoint/2010/main" val="382835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46B92A-76A0-440C-B068-2EBD24AFAC50}"/>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The Nervous System:</a:t>
            </a:r>
            <a:r>
              <a:rPr lang="en-US" b="1" i="0" u="none" strike="noStrike" kern="1600" dirty="0"/>
              <a:t> Cerebrospinal Fluid</a:t>
            </a:r>
            <a:endParaRPr lang="en-US" b="1" i="0" u="none" strike="noStrike" kern="1600" baseline="0" dirty="0"/>
          </a:p>
        </p:txBody>
      </p:sp>
      <p:sp>
        <p:nvSpPr>
          <p:cNvPr id="3" name="Text Placeholder 2">
            <a:extLst>
              <a:ext uri="{FF2B5EF4-FFF2-40B4-BE49-F238E27FC236}">
                <a16:creationId xmlns:a16="http://schemas.microsoft.com/office/drawing/2014/main" xmlns="" id="{40407A78-5E2B-41CA-9AE5-FA010BA41469}"/>
              </a:ext>
            </a:extLst>
          </p:cNvPr>
          <p:cNvSpPr>
            <a:spLocks noGrp="1"/>
          </p:cNvSpPr>
          <p:nvPr>
            <p:ph sz="half" idx="1"/>
          </p:nvPr>
        </p:nvSpPr>
        <p:spPr>
          <a:xfrm>
            <a:off x="914400" y="2259724"/>
            <a:ext cx="5471886" cy="4344276"/>
          </a:xfrm>
        </p:spPr>
        <p:txBody>
          <a:bodyPr>
            <a:noAutofit/>
          </a:bodyPr>
          <a:lstStyle/>
          <a:p>
            <a:pPr>
              <a:lnSpc>
                <a:spcPct val="90000"/>
              </a:lnSpc>
              <a:spcBef>
                <a:spcPts val="600"/>
              </a:spcBef>
              <a:spcAft>
                <a:spcPts val="600"/>
              </a:spcAft>
            </a:pPr>
            <a:r>
              <a:rPr lang="en-US" sz="2400" u="none" strike="noStrike" baseline="0" dirty="0"/>
              <a:t>The brain is suspended in the</a:t>
            </a:r>
            <a:r>
              <a:rPr lang="en-US" sz="2400" u="none" strike="noStrike" dirty="0"/>
              <a:t> cerebrospinal fluid.</a:t>
            </a:r>
            <a:endParaRPr lang="en-US" sz="2400" u="none" strike="noStrike" baseline="0" dirty="0"/>
          </a:p>
          <a:p>
            <a:pPr lvl="1">
              <a:lnSpc>
                <a:spcPct val="90000"/>
              </a:lnSpc>
              <a:spcBef>
                <a:spcPts val="600"/>
              </a:spcBef>
              <a:spcAft>
                <a:spcPts val="600"/>
              </a:spcAft>
            </a:pPr>
            <a:r>
              <a:rPr lang="en-US" dirty="0"/>
              <a:t>P</a:t>
            </a:r>
            <a:r>
              <a:rPr lang="en-US" u="none" strike="noStrike" baseline="0" dirty="0"/>
              <a:t>rotecting the brain from striking the inside of the skull</a:t>
            </a:r>
          </a:p>
          <a:p>
            <a:pPr>
              <a:lnSpc>
                <a:spcPct val="90000"/>
              </a:lnSpc>
              <a:spcBef>
                <a:spcPts val="600"/>
              </a:spcBef>
              <a:spcAft>
                <a:spcPts val="600"/>
              </a:spcAft>
            </a:pPr>
            <a:r>
              <a:rPr lang="en-US" sz="2400" u="none" strike="noStrike" baseline="0" dirty="0"/>
              <a:t>The flow of CSF:</a:t>
            </a:r>
          </a:p>
          <a:p>
            <a:pPr lvl="1">
              <a:lnSpc>
                <a:spcPct val="90000"/>
              </a:lnSpc>
              <a:spcBef>
                <a:spcPts val="600"/>
              </a:spcBef>
              <a:spcAft>
                <a:spcPts val="600"/>
              </a:spcAft>
            </a:pPr>
            <a:r>
              <a:rPr lang="en-US" dirty="0"/>
              <a:t>C</a:t>
            </a:r>
            <a:r>
              <a:rPr lang="en-US" u="none" strike="noStrike" baseline="0" dirty="0"/>
              <a:t>arries metabolic wastes away from the nervous system tissues</a:t>
            </a:r>
          </a:p>
          <a:p>
            <a:pPr lvl="1">
              <a:lnSpc>
                <a:spcPct val="90000"/>
              </a:lnSpc>
              <a:spcBef>
                <a:spcPts val="600"/>
              </a:spcBef>
              <a:spcAft>
                <a:spcPts val="600"/>
              </a:spcAft>
            </a:pPr>
            <a:r>
              <a:rPr lang="en-US" dirty="0"/>
              <a:t>H</a:t>
            </a:r>
            <a:r>
              <a:rPr lang="en-US" u="none" strike="noStrike" baseline="0" dirty="0"/>
              <a:t>elps regulate chemical concentrations and pH around the brain</a:t>
            </a:r>
          </a:p>
        </p:txBody>
      </p:sp>
      <p:pic>
        <p:nvPicPr>
          <p:cNvPr id="19458" name="Picture 2" descr="The skin is the top layer of the meninges. The bone of skull is located below the skin. The epidural space is the area between the dura mater (a membrane) and the vertebral wall, containing fat and small blood vessels. The dura mater is a thick membrane made of dense irregular connective tissue that surrounds the brain and spinal cord. The subdural space is a potential intracranial space situated between the arachnoid and dura. The arachnoid layer is the middle layer of the meninges connecting the dura mater and pia mater. The subarachnoid space is the interval between the arachnoid membrane and the pia mater. The pia mater is the thin inner layer, located underneath the sub-arachnoid space. The brain tissue is located below the pia mater." title="Illustration of the meninges is shown with labels."/>
          <p:cNvPicPr>
            <a:picLocks noChangeAspect="1" noChangeArrowheads="1"/>
          </p:cNvPicPr>
          <p:nvPr/>
        </p:nvPicPr>
        <p:blipFill>
          <a:blip r:embed="rId2" cstate="print"/>
          <a:srcRect/>
          <a:stretch>
            <a:fillRect/>
          </a:stretch>
        </p:blipFill>
        <p:spPr bwMode="auto">
          <a:xfrm>
            <a:off x="7146108" y="2356392"/>
            <a:ext cx="4297342" cy="2680063"/>
          </a:xfrm>
          <a:prstGeom prst="rect">
            <a:avLst/>
          </a:prstGeom>
          <a:noFill/>
        </p:spPr>
      </p:pic>
    </p:spTree>
    <p:extLst>
      <p:ext uri="{BB962C8B-B14F-4D97-AF65-F5344CB8AC3E}">
        <p14:creationId xmlns:p14="http://schemas.microsoft.com/office/powerpoint/2010/main" val="161618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D736C2-CC33-4432-92B3-4CE1D6827DCB}"/>
              </a:ext>
            </a:extLst>
          </p:cNvPr>
          <p:cNvSpPr>
            <a:spLocks noGrp="1"/>
          </p:cNvSpPr>
          <p:nvPr>
            <p:ph type="title"/>
          </p:nvPr>
        </p:nvSpPr>
        <p:spPr/>
        <p:txBody>
          <a:bodyPr/>
          <a:lstStyle/>
          <a:p>
            <a:r>
              <a:rPr lang="en-US" b="1" i="0" u="none" strike="noStrike" kern="1600" baseline="0" dirty="0"/>
              <a:t>The Nervous System: Spinal Cord</a:t>
            </a:r>
          </a:p>
        </p:txBody>
      </p:sp>
      <p:sp>
        <p:nvSpPr>
          <p:cNvPr id="3" name="Text Placeholder 2">
            <a:extLst>
              <a:ext uri="{FF2B5EF4-FFF2-40B4-BE49-F238E27FC236}">
                <a16:creationId xmlns:a16="http://schemas.microsoft.com/office/drawing/2014/main" xmlns="" id="{24467025-16B0-4B2E-AEFE-978990EE9777}"/>
              </a:ext>
            </a:extLst>
          </p:cNvPr>
          <p:cNvSpPr>
            <a:spLocks noGrp="1"/>
          </p:cNvSpPr>
          <p:nvPr>
            <p:ph type="body" idx="1"/>
          </p:nvPr>
        </p:nvSpPr>
        <p:spPr/>
        <p:txBody>
          <a:bodyPr/>
          <a:lstStyle/>
          <a:p>
            <a:pPr marR="0" lvl="0" rtl="0">
              <a:spcBef>
                <a:spcPts val="600"/>
              </a:spcBef>
              <a:spcAft>
                <a:spcPts val="600"/>
              </a:spcAft>
            </a:pPr>
            <a:r>
              <a:rPr lang="en-US" u="none" strike="noStrike" baseline="0" dirty="0"/>
              <a:t>The </a:t>
            </a:r>
            <a:r>
              <a:rPr lang="en-US" dirty="0"/>
              <a:t>Spinal Cord </a:t>
            </a:r>
          </a:p>
          <a:p>
            <a:pPr lvl="1">
              <a:spcBef>
                <a:spcPts val="600"/>
              </a:spcBef>
              <a:spcAft>
                <a:spcPts val="600"/>
              </a:spcAft>
            </a:pPr>
            <a:r>
              <a:rPr lang="en-US" dirty="0"/>
              <a:t>A large rope-like bundle of nerve fibers</a:t>
            </a:r>
            <a:endParaRPr lang="en-US" u="none" strike="noStrike" baseline="0" dirty="0"/>
          </a:p>
          <a:p>
            <a:pPr lvl="1">
              <a:spcBef>
                <a:spcPts val="600"/>
              </a:spcBef>
              <a:spcAft>
                <a:spcPts val="600"/>
              </a:spcAft>
            </a:pPr>
            <a:r>
              <a:rPr lang="en-US" u="none" strike="noStrike" baseline="0" dirty="0"/>
              <a:t>Comes out of the brain through a large hole in the skull called the foramen magnum</a:t>
            </a:r>
          </a:p>
          <a:p>
            <a:pPr lvl="1">
              <a:spcBef>
                <a:spcPts val="600"/>
              </a:spcBef>
              <a:spcAft>
                <a:spcPts val="600"/>
              </a:spcAft>
            </a:pPr>
            <a:r>
              <a:rPr lang="en-US" dirty="0"/>
              <a:t>T</a:t>
            </a:r>
            <a:r>
              <a:rPr lang="en-US" u="none" strike="noStrike" baseline="0" dirty="0"/>
              <a:t>ravels inside the bones of the spine to the lower back</a:t>
            </a:r>
          </a:p>
          <a:p>
            <a:pPr lvl="1">
              <a:spcBef>
                <a:spcPts val="600"/>
              </a:spcBef>
              <a:spcAft>
                <a:spcPts val="600"/>
              </a:spcAft>
            </a:pPr>
            <a:r>
              <a:rPr lang="en-US" dirty="0"/>
              <a:t>P</a:t>
            </a:r>
            <a:r>
              <a:rPr lang="en-US" u="none" strike="noStrike" baseline="0" dirty="0"/>
              <a:t>rotected by CSF and the three layers of the meninges</a:t>
            </a:r>
          </a:p>
          <a:p>
            <a:pPr lvl="2">
              <a:spcBef>
                <a:spcPts val="600"/>
              </a:spcBef>
              <a:spcAft>
                <a:spcPts val="600"/>
              </a:spcAft>
            </a:pPr>
            <a:r>
              <a:rPr lang="en-US" dirty="0"/>
              <a:t>A</a:t>
            </a:r>
            <a:r>
              <a:rPr lang="en-US" u="none" strike="noStrike" baseline="0" dirty="0"/>
              <a:t>lso protected by the vertebral bodies</a:t>
            </a:r>
          </a:p>
        </p:txBody>
      </p:sp>
    </p:spTree>
    <p:extLst>
      <p:ext uri="{BB962C8B-B14F-4D97-AF65-F5344CB8AC3E}">
        <p14:creationId xmlns:p14="http://schemas.microsoft.com/office/powerpoint/2010/main" val="24791440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D736C2-CC33-4432-92B3-4CE1D6827DCB}"/>
              </a:ext>
            </a:extLst>
          </p:cNvPr>
          <p:cNvSpPr>
            <a:spLocks noGrp="1"/>
          </p:cNvSpPr>
          <p:nvPr>
            <p:ph type="title"/>
          </p:nvPr>
        </p:nvSpPr>
        <p:spPr/>
        <p:txBody>
          <a:bodyPr/>
          <a:lstStyle/>
          <a:p>
            <a:r>
              <a:rPr lang="en-US" b="1" i="0" u="none" strike="noStrike" kern="1600" baseline="0" dirty="0"/>
              <a:t>The Nervous System: Spinal Cord</a:t>
            </a:r>
          </a:p>
        </p:txBody>
      </p:sp>
      <p:sp>
        <p:nvSpPr>
          <p:cNvPr id="3" name="Text Placeholder 2">
            <a:extLst>
              <a:ext uri="{FF2B5EF4-FFF2-40B4-BE49-F238E27FC236}">
                <a16:creationId xmlns:a16="http://schemas.microsoft.com/office/drawing/2014/main" xmlns="" id="{24467025-16B0-4B2E-AEFE-978990EE9777}"/>
              </a:ext>
            </a:extLst>
          </p:cNvPr>
          <p:cNvSpPr>
            <a:spLocks noGrp="1"/>
          </p:cNvSpPr>
          <p:nvPr>
            <p:ph type="body" idx="1"/>
          </p:nvPr>
        </p:nvSpPr>
        <p:spPr/>
        <p:txBody>
          <a:bodyPr/>
          <a:lstStyle/>
          <a:p>
            <a:pPr marR="0" lvl="0" rtl="0">
              <a:spcBef>
                <a:spcPts val="600"/>
              </a:spcBef>
              <a:spcAft>
                <a:spcPts val="600"/>
              </a:spcAft>
            </a:pPr>
            <a:r>
              <a:rPr lang="en-US" u="none" strike="noStrike" baseline="0" dirty="0"/>
              <a:t>Cauda</a:t>
            </a:r>
            <a:r>
              <a:rPr lang="en-US" u="none" strike="noStrike" dirty="0"/>
              <a:t> Equina:</a:t>
            </a:r>
          </a:p>
          <a:p>
            <a:pPr lvl="1">
              <a:spcBef>
                <a:spcPts val="600"/>
              </a:spcBef>
              <a:spcAft>
                <a:spcPts val="600"/>
              </a:spcAft>
            </a:pPr>
            <a:r>
              <a:rPr lang="en-US" dirty="0"/>
              <a:t>The distal portion of the spinal cord</a:t>
            </a:r>
            <a:endParaRPr lang="en-US" u="none" strike="noStrike" dirty="0"/>
          </a:p>
          <a:p>
            <a:pPr lvl="1">
              <a:spcBef>
                <a:spcPts val="600"/>
              </a:spcBef>
              <a:spcAft>
                <a:spcPts val="600"/>
              </a:spcAft>
            </a:pPr>
            <a:r>
              <a:rPr lang="en-US" u="none" strike="noStrike" baseline="0" dirty="0"/>
              <a:t>In the lower back, at the level of the first lumbar vertebra,</a:t>
            </a:r>
            <a:r>
              <a:rPr lang="en-US" u="none" strike="noStrike" dirty="0"/>
              <a:t> </a:t>
            </a:r>
            <a:r>
              <a:rPr lang="en-US" u="none" strike="noStrike" baseline="0" dirty="0"/>
              <a:t>the nerve fibers fan out in a structure known as the cauda equina. </a:t>
            </a:r>
          </a:p>
          <a:p>
            <a:pPr lvl="2">
              <a:spcBef>
                <a:spcPts val="600"/>
              </a:spcBef>
              <a:spcAft>
                <a:spcPts val="600"/>
              </a:spcAft>
            </a:pPr>
            <a:r>
              <a:rPr lang="en-US" u="none" strike="noStrike" baseline="0" dirty="0"/>
              <a:t>Latin for “horse’s tail”</a:t>
            </a:r>
          </a:p>
        </p:txBody>
      </p:sp>
    </p:spTree>
    <p:extLst>
      <p:ext uri="{BB962C8B-B14F-4D97-AF65-F5344CB8AC3E}">
        <p14:creationId xmlns:p14="http://schemas.microsoft.com/office/powerpoint/2010/main" val="24119244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C41153-AF5E-4BA1-84F6-E1C418BE1457}"/>
              </a:ext>
            </a:extLst>
          </p:cNvPr>
          <p:cNvSpPr>
            <a:spLocks noGrp="1"/>
          </p:cNvSpPr>
          <p:nvPr>
            <p:ph type="title"/>
          </p:nvPr>
        </p:nvSpPr>
        <p:spPr/>
        <p:txBody>
          <a:bodyPr/>
          <a:lstStyle/>
          <a:p>
            <a:r>
              <a:rPr lang="en-US" b="1" i="0" u="none" strike="noStrike" kern="1600" baseline="0" dirty="0"/>
              <a:t>The Nervous</a:t>
            </a:r>
            <a:r>
              <a:rPr lang="en-US" b="1" i="0" u="none" strike="noStrike" kern="1600" dirty="0"/>
              <a:t> System: Peripheral Nervous System</a:t>
            </a:r>
            <a:endParaRPr lang="en-US" b="1" i="0" u="none" strike="noStrike" kern="1600" baseline="0" dirty="0"/>
          </a:p>
        </p:txBody>
      </p:sp>
      <p:sp>
        <p:nvSpPr>
          <p:cNvPr id="3" name="Text Placeholder 2">
            <a:extLst>
              <a:ext uri="{FF2B5EF4-FFF2-40B4-BE49-F238E27FC236}">
                <a16:creationId xmlns:a16="http://schemas.microsoft.com/office/drawing/2014/main" xmlns="" id="{BE0918B6-B0F1-49FE-8137-FABA6CF6170B}"/>
              </a:ext>
            </a:extLst>
          </p:cNvPr>
          <p:cNvSpPr>
            <a:spLocks noGrp="1"/>
          </p:cNvSpPr>
          <p:nvPr>
            <p:ph type="body" idx="1"/>
          </p:nvPr>
        </p:nvSpPr>
        <p:spPr>
          <a:xfrm>
            <a:off x="659311" y="2144110"/>
            <a:ext cx="6750482" cy="4416347"/>
          </a:xfrm>
        </p:spPr>
        <p:txBody>
          <a:bodyPr/>
          <a:lstStyle/>
          <a:p>
            <a:pPr marR="0" lvl="0" rtl="0">
              <a:spcBef>
                <a:spcPts val="600"/>
              </a:spcBef>
              <a:spcAft>
                <a:spcPts val="600"/>
              </a:spcAft>
            </a:pPr>
            <a:r>
              <a:rPr lang="en-US" sz="2400" u="none" strike="noStrike" baseline="0" dirty="0"/>
              <a:t>The peripheral nervous system is located outside the brain and spinal cord. </a:t>
            </a:r>
          </a:p>
          <a:p>
            <a:pPr lvl="1">
              <a:spcBef>
                <a:spcPts val="600"/>
              </a:spcBef>
              <a:spcAft>
                <a:spcPts val="600"/>
              </a:spcAft>
            </a:pPr>
            <a:r>
              <a:rPr lang="en-US" sz="2400" u="none" strike="noStrike" baseline="0" dirty="0"/>
              <a:t>These nerves attach to the spinal cord. </a:t>
            </a:r>
          </a:p>
          <a:p>
            <a:pPr lvl="1">
              <a:spcBef>
                <a:spcPts val="600"/>
              </a:spcBef>
              <a:spcAft>
                <a:spcPts val="600"/>
              </a:spcAft>
            </a:pPr>
            <a:r>
              <a:rPr lang="en-US" sz="2400" u="none" strike="noStrike" baseline="0" dirty="0"/>
              <a:t>The </a:t>
            </a:r>
            <a:r>
              <a:rPr lang="en-US" sz="2400" u="dbl" strike="noStrike" dirty="0">
                <a:solidFill>
                  <a:srgbClr val="FF0000"/>
                </a:solidFill>
              </a:rPr>
              <a:t>neuron</a:t>
            </a:r>
            <a:endParaRPr lang="en-US" sz="2400" dirty="0"/>
          </a:p>
          <a:p>
            <a:pPr lvl="2">
              <a:spcBef>
                <a:spcPts val="600"/>
              </a:spcBef>
              <a:spcAft>
                <a:spcPts val="600"/>
              </a:spcAft>
            </a:pPr>
            <a:r>
              <a:rPr lang="en-US" sz="2000" u="none" strike="noStrike" baseline="0" dirty="0"/>
              <a:t>The fundamental functional unit of the nervous system</a:t>
            </a:r>
          </a:p>
          <a:p>
            <a:pPr lvl="2">
              <a:spcBef>
                <a:spcPts val="600"/>
              </a:spcBef>
              <a:spcAft>
                <a:spcPts val="600"/>
              </a:spcAft>
            </a:pPr>
            <a:r>
              <a:rPr lang="en-US" sz="2000" u="none" strike="noStrike" baseline="0" dirty="0"/>
              <a:t>The cell that conducts information</a:t>
            </a:r>
          </a:p>
        </p:txBody>
      </p:sp>
      <p:pic>
        <p:nvPicPr>
          <p:cNvPr id="4" name="Picture 2" descr="The nervous system is composed of the central nervous system and the peripheral nervous system. The central nervous system consists of the following: Brain: coordinates body functions. Spinal cord: transmits messages to and from the brain. The peripheral nervous system has nerves that transmit messages to and from the central nervous system. " title="Illustration of the nervous system is shown."/>
          <p:cNvPicPr>
            <a:picLocks noChangeAspect="1" noChangeArrowheads="1"/>
          </p:cNvPicPr>
          <p:nvPr/>
        </p:nvPicPr>
        <p:blipFill>
          <a:blip r:embed="rId2" cstate="print"/>
          <a:srcRect/>
          <a:stretch>
            <a:fillRect/>
          </a:stretch>
        </p:blipFill>
        <p:spPr bwMode="auto">
          <a:xfrm>
            <a:off x="8439111" y="1266997"/>
            <a:ext cx="2261616" cy="5486400"/>
          </a:xfrm>
          <a:prstGeom prst="rect">
            <a:avLst/>
          </a:prstGeom>
          <a:noFill/>
        </p:spPr>
      </p:pic>
    </p:spTree>
    <p:extLst>
      <p:ext uri="{BB962C8B-B14F-4D97-AF65-F5344CB8AC3E}">
        <p14:creationId xmlns:p14="http://schemas.microsoft.com/office/powerpoint/2010/main" val="2757507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Chapter Overview</a:t>
            </a:r>
          </a:p>
        </p:txBody>
      </p:sp>
      <p:sp>
        <p:nvSpPr>
          <p:cNvPr id="14" name="Content Placeholder 2"/>
          <p:cNvSpPr>
            <a:spLocks noGrp="1"/>
          </p:cNvSpPr>
          <p:nvPr>
            <p:ph idx="1"/>
          </p:nvPr>
        </p:nvSpPr>
        <p:spPr/>
        <p:txBody>
          <a:bodyPr/>
          <a:lstStyle/>
          <a:p>
            <a:pPr>
              <a:spcBef>
                <a:spcPts val="600"/>
              </a:spcBef>
              <a:spcAft>
                <a:spcPts val="600"/>
              </a:spcAft>
            </a:pPr>
            <a:r>
              <a:rPr lang="en-US" dirty="0"/>
              <a:t>To assess and manage a patient, you must have a basic understanding of </a:t>
            </a:r>
            <a:r>
              <a:rPr lang="en-US" dirty="0">
                <a:solidFill>
                  <a:schemeClr val="tx2"/>
                </a:solidFill>
              </a:rPr>
              <a:t>anatomy (structure) and physiology (function). </a:t>
            </a:r>
          </a:p>
          <a:p>
            <a:pPr lvl="1">
              <a:spcBef>
                <a:spcPts val="600"/>
              </a:spcBef>
              <a:spcAft>
                <a:spcPts val="600"/>
              </a:spcAft>
            </a:pPr>
            <a:r>
              <a:rPr lang="en-US" dirty="0"/>
              <a:t>Each of the body systems interacts with other systems to function properly. </a:t>
            </a:r>
          </a:p>
          <a:p>
            <a:pPr lvl="1">
              <a:spcBef>
                <a:spcPts val="600"/>
              </a:spcBef>
              <a:spcAft>
                <a:spcPts val="600"/>
              </a:spcAft>
            </a:pPr>
            <a:r>
              <a:rPr lang="en-US" dirty="0"/>
              <a:t>Injury or illness to one system will cause problems in other systems. </a:t>
            </a:r>
          </a:p>
          <a:p>
            <a:pPr lvl="1">
              <a:spcBef>
                <a:spcPts val="600"/>
              </a:spcBef>
              <a:spcAft>
                <a:spcPts val="600"/>
              </a:spcAft>
            </a:pPr>
            <a:r>
              <a:rPr lang="en-US" dirty="0"/>
              <a:t>Understanding the anatomy and physiology of the body systems, and how they interact with each other, will help you recognize and understand injuries and illnesses. </a:t>
            </a:r>
          </a:p>
          <a:p>
            <a:pPr lvl="1">
              <a:spcBef>
                <a:spcPts val="600"/>
              </a:spcBef>
              <a:spcAft>
                <a:spcPts val="600"/>
              </a:spcAft>
            </a:pPr>
            <a:r>
              <a:rPr lang="en-US" dirty="0"/>
              <a:t>It’s important to learn the body’s systems and anatomic terminology so that you can communicate with other prehospital providers.</a:t>
            </a:r>
          </a:p>
        </p:txBody>
      </p:sp>
    </p:spTree>
    <p:extLst>
      <p:ext uri="{BB962C8B-B14F-4D97-AF65-F5344CB8AC3E}">
        <p14:creationId xmlns:p14="http://schemas.microsoft.com/office/powerpoint/2010/main" val="123504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C41153-AF5E-4BA1-84F6-E1C418BE1457}"/>
              </a:ext>
            </a:extLst>
          </p:cNvPr>
          <p:cNvSpPr>
            <a:spLocks noGrp="1"/>
          </p:cNvSpPr>
          <p:nvPr>
            <p:ph type="title"/>
          </p:nvPr>
        </p:nvSpPr>
        <p:spPr/>
        <p:txBody>
          <a:bodyPr/>
          <a:lstStyle/>
          <a:p>
            <a:r>
              <a:rPr lang="en-US" b="1" i="0" u="none" strike="noStrike" kern="1600" baseline="0" dirty="0"/>
              <a:t>The Nervous</a:t>
            </a:r>
            <a:r>
              <a:rPr lang="en-US" b="1" i="0" u="none" strike="noStrike" kern="1600" dirty="0"/>
              <a:t> System: Peripheral Nervous System</a:t>
            </a:r>
            <a:endParaRPr lang="en-US" b="1" i="0" u="none" strike="noStrike" kern="1600" baseline="0" dirty="0"/>
          </a:p>
        </p:txBody>
      </p:sp>
      <p:sp>
        <p:nvSpPr>
          <p:cNvPr id="3" name="Text Placeholder 2">
            <a:extLst>
              <a:ext uri="{FF2B5EF4-FFF2-40B4-BE49-F238E27FC236}">
                <a16:creationId xmlns:a16="http://schemas.microsoft.com/office/drawing/2014/main" xmlns="" id="{BE0918B6-B0F1-49FE-8137-FABA6CF6170B}"/>
              </a:ext>
            </a:extLst>
          </p:cNvPr>
          <p:cNvSpPr>
            <a:spLocks noGrp="1"/>
          </p:cNvSpPr>
          <p:nvPr>
            <p:ph type="body" idx="1"/>
          </p:nvPr>
        </p:nvSpPr>
        <p:spPr>
          <a:xfrm>
            <a:off x="659311" y="2314575"/>
            <a:ext cx="10435590" cy="4245882"/>
          </a:xfrm>
        </p:spPr>
        <p:txBody>
          <a:bodyPr/>
          <a:lstStyle/>
          <a:p>
            <a:pPr marR="0" lvl="0" rtl="0">
              <a:spcBef>
                <a:spcPts val="600"/>
              </a:spcBef>
              <a:spcAft>
                <a:spcPts val="600"/>
              </a:spcAft>
            </a:pPr>
            <a:r>
              <a:rPr lang="en-US" u="none" strike="noStrike" baseline="0" dirty="0"/>
              <a:t>The nervous system functions as a well-trained and highly efficient command center.</a:t>
            </a:r>
          </a:p>
          <a:p>
            <a:pPr lvl="1">
              <a:spcBef>
                <a:spcPts val="600"/>
              </a:spcBef>
              <a:spcAft>
                <a:spcPts val="600"/>
              </a:spcAft>
            </a:pPr>
            <a:r>
              <a:rPr lang="en-US" u="none" strike="noStrike" baseline="0" dirty="0"/>
              <a:t>Information is transmitted </a:t>
            </a:r>
            <a:r>
              <a:rPr lang="en-US" i="1" u="none" strike="noStrike" baseline="0" dirty="0"/>
              <a:t>from nerve endings </a:t>
            </a:r>
            <a:r>
              <a:rPr lang="en-US" u="none" strike="noStrike" baseline="0" dirty="0"/>
              <a:t>in the body </a:t>
            </a:r>
            <a:r>
              <a:rPr lang="en-US" i="1" u="none" strike="noStrike" baseline="0" dirty="0"/>
              <a:t>to the brain </a:t>
            </a:r>
            <a:r>
              <a:rPr lang="en-US" u="none" strike="noStrike" baseline="0" dirty="0"/>
              <a:t>through the spinal cord.</a:t>
            </a:r>
          </a:p>
          <a:p>
            <a:pPr lvl="2">
              <a:spcBef>
                <a:spcPts val="600"/>
              </a:spcBef>
              <a:spcAft>
                <a:spcPts val="600"/>
              </a:spcAft>
            </a:pPr>
            <a:r>
              <a:rPr lang="en-US" dirty="0"/>
              <a:t>Such as sensation, temperature, and position of the body</a:t>
            </a:r>
            <a:endParaRPr lang="en-US" u="none" strike="noStrike" baseline="0" dirty="0"/>
          </a:p>
          <a:p>
            <a:pPr lvl="1">
              <a:spcBef>
                <a:spcPts val="600"/>
              </a:spcBef>
              <a:spcAft>
                <a:spcPts val="600"/>
              </a:spcAft>
            </a:pPr>
            <a:r>
              <a:rPr lang="en-US" u="none" strike="noStrike" baseline="0" dirty="0"/>
              <a:t>Motor instructions </a:t>
            </a:r>
            <a:r>
              <a:rPr lang="en-US" i="1" u="none" strike="noStrike" baseline="0" dirty="0"/>
              <a:t>from the brain </a:t>
            </a:r>
            <a:r>
              <a:rPr lang="en-US" u="none" strike="noStrike" baseline="0" dirty="0"/>
              <a:t>by way of the spinal cord travel through the peripheral nerves </a:t>
            </a:r>
            <a:r>
              <a:rPr lang="en-US" i="1" u="none" strike="noStrike" baseline="0" dirty="0"/>
              <a:t>to the muscles</a:t>
            </a:r>
            <a:r>
              <a:rPr lang="en-US" u="none" strike="noStrike" baseline="0" dirty="0"/>
              <a:t>.</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xmlns="" id="{B2659598-803C-46CC-B07C-6F97817093BE}"/>
                  </a:ext>
                </a:extLst>
              </p14:cNvPr>
              <p14:cNvContentPartPr/>
              <p14:nvPr/>
            </p14:nvContentPartPr>
            <p14:xfrm>
              <a:off x="3046185" y="3527985"/>
              <a:ext cx="360" cy="360"/>
            </p14:xfrm>
          </p:contentPart>
        </mc:Choice>
        <mc:Fallback xmlns="">
          <p:pic>
            <p:nvPicPr>
              <p:cNvPr id="4" name="Ink 3">
                <a:extLst>
                  <a:ext uri="{FF2B5EF4-FFF2-40B4-BE49-F238E27FC236}">
                    <a16:creationId xmlns:a16="http://schemas.microsoft.com/office/drawing/2014/main" id="{B2659598-803C-46CC-B07C-6F97817093BE}"/>
                  </a:ext>
                </a:extLst>
              </p:cNvPr>
              <p:cNvPicPr/>
              <p:nvPr/>
            </p:nvPicPr>
            <p:blipFill>
              <a:blip r:embed="rId3"/>
              <a:stretch>
                <a:fillRect/>
              </a:stretch>
            </p:blipFill>
            <p:spPr>
              <a:xfrm>
                <a:off x="3037185" y="35193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xmlns="" id="{A1AE37C9-28AC-4C25-8647-C2E995511742}"/>
                  </a:ext>
                </a:extLst>
              </p14:cNvPr>
              <p14:cNvContentPartPr/>
              <p14:nvPr/>
            </p14:nvContentPartPr>
            <p14:xfrm>
              <a:off x="5724585" y="3609705"/>
              <a:ext cx="360" cy="360"/>
            </p14:xfrm>
          </p:contentPart>
        </mc:Choice>
        <mc:Fallback xmlns="">
          <p:pic>
            <p:nvPicPr>
              <p:cNvPr id="5" name="Ink 4">
                <a:extLst>
                  <a:ext uri="{FF2B5EF4-FFF2-40B4-BE49-F238E27FC236}">
                    <a16:creationId xmlns:a16="http://schemas.microsoft.com/office/drawing/2014/main" id="{A1AE37C9-28AC-4C25-8647-C2E995511742}"/>
                  </a:ext>
                </a:extLst>
              </p:cNvPr>
              <p:cNvPicPr/>
              <p:nvPr/>
            </p:nvPicPr>
            <p:blipFill>
              <a:blip r:embed="rId5"/>
              <a:stretch>
                <a:fillRect/>
              </a:stretch>
            </p:blipFill>
            <p:spPr>
              <a:xfrm>
                <a:off x="5720265" y="36053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xmlns="" id="{53F0921D-1E34-46A3-BE3A-33C6C27F3C51}"/>
                  </a:ext>
                </a:extLst>
              </p14:cNvPr>
              <p14:cNvContentPartPr/>
              <p14:nvPr/>
            </p14:nvContentPartPr>
            <p14:xfrm>
              <a:off x="6341625" y="3551025"/>
              <a:ext cx="360" cy="360"/>
            </p14:xfrm>
          </p:contentPart>
        </mc:Choice>
        <mc:Fallback xmlns="">
          <p:pic>
            <p:nvPicPr>
              <p:cNvPr id="6" name="Ink 5">
                <a:extLst>
                  <a:ext uri="{FF2B5EF4-FFF2-40B4-BE49-F238E27FC236}">
                    <a16:creationId xmlns:a16="http://schemas.microsoft.com/office/drawing/2014/main" id="{53F0921D-1E34-46A3-BE3A-33C6C27F3C51}"/>
                  </a:ext>
                </a:extLst>
              </p:cNvPr>
              <p:cNvPicPr/>
              <p:nvPr/>
            </p:nvPicPr>
            <p:blipFill>
              <a:blip r:embed="rId5"/>
              <a:stretch>
                <a:fillRect/>
              </a:stretch>
            </p:blipFill>
            <p:spPr>
              <a:xfrm>
                <a:off x="6337305" y="35467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xmlns="" id="{0684A785-5484-42D3-A7E6-E823E7D8CA4B}"/>
                  </a:ext>
                </a:extLst>
              </p14:cNvPr>
              <p14:cNvContentPartPr/>
              <p14:nvPr/>
            </p14:nvContentPartPr>
            <p14:xfrm>
              <a:off x="7025985" y="3558945"/>
              <a:ext cx="360" cy="360"/>
            </p14:xfrm>
          </p:contentPart>
        </mc:Choice>
        <mc:Fallback xmlns="">
          <p:pic>
            <p:nvPicPr>
              <p:cNvPr id="7" name="Ink 6">
                <a:extLst>
                  <a:ext uri="{FF2B5EF4-FFF2-40B4-BE49-F238E27FC236}">
                    <a16:creationId xmlns:a16="http://schemas.microsoft.com/office/drawing/2014/main" id="{0684A785-5484-42D3-A7E6-E823E7D8CA4B}"/>
                  </a:ext>
                </a:extLst>
              </p:cNvPr>
              <p:cNvPicPr/>
              <p:nvPr/>
            </p:nvPicPr>
            <p:blipFill>
              <a:blip r:embed="rId5"/>
              <a:stretch>
                <a:fillRect/>
              </a:stretch>
            </p:blipFill>
            <p:spPr>
              <a:xfrm>
                <a:off x="7021665" y="35546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xmlns="" id="{60E1868D-819C-4028-9FBE-D722E12B117C}"/>
                  </a:ext>
                </a:extLst>
              </p14:cNvPr>
              <p14:cNvContentPartPr/>
              <p14:nvPr/>
            </p14:nvContentPartPr>
            <p14:xfrm>
              <a:off x="7368705" y="3557865"/>
              <a:ext cx="360" cy="360"/>
            </p14:xfrm>
          </p:contentPart>
        </mc:Choice>
        <mc:Fallback xmlns="">
          <p:pic>
            <p:nvPicPr>
              <p:cNvPr id="8" name="Ink 7">
                <a:extLst>
                  <a:ext uri="{FF2B5EF4-FFF2-40B4-BE49-F238E27FC236}">
                    <a16:creationId xmlns:a16="http://schemas.microsoft.com/office/drawing/2014/main" id="{60E1868D-819C-4028-9FBE-D722E12B117C}"/>
                  </a:ext>
                </a:extLst>
              </p:cNvPr>
              <p:cNvPicPr/>
              <p:nvPr/>
            </p:nvPicPr>
            <p:blipFill>
              <a:blip r:embed="rId5"/>
              <a:stretch>
                <a:fillRect/>
              </a:stretch>
            </p:blipFill>
            <p:spPr>
              <a:xfrm>
                <a:off x="7364385" y="35535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xmlns="" id="{25618B04-7253-4742-A44D-6BB85E809CB1}"/>
                  </a:ext>
                </a:extLst>
              </p14:cNvPr>
              <p14:cNvContentPartPr/>
              <p14:nvPr/>
            </p14:nvContentPartPr>
            <p14:xfrm>
              <a:off x="7922025" y="3555345"/>
              <a:ext cx="360" cy="360"/>
            </p14:xfrm>
          </p:contentPart>
        </mc:Choice>
        <mc:Fallback xmlns="">
          <p:pic>
            <p:nvPicPr>
              <p:cNvPr id="9" name="Ink 8">
                <a:extLst>
                  <a:ext uri="{FF2B5EF4-FFF2-40B4-BE49-F238E27FC236}">
                    <a16:creationId xmlns:a16="http://schemas.microsoft.com/office/drawing/2014/main" id="{25618B04-7253-4742-A44D-6BB85E809CB1}"/>
                  </a:ext>
                </a:extLst>
              </p:cNvPr>
              <p:cNvPicPr/>
              <p:nvPr/>
            </p:nvPicPr>
            <p:blipFill>
              <a:blip r:embed="rId5"/>
              <a:stretch>
                <a:fillRect/>
              </a:stretch>
            </p:blipFill>
            <p:spPr>
              <a:xfrm>
                <a:off x="7917705" y="35510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xmlns="" id="{C3A4D83A-3309-4350-A66B-679A930BC44F}"/>
                  </a:ext>
                </a:extLst>
              </p14:cNvPr>
              <p14:cNvContentPartPr/>
              <p14:nvPr/>
            </p14:nvContentPartPr>
            <p14:xfrm>
              <a:off x="8543025" y="3522945"/>
              <a:ext cx="360" cy="360"/>
            </p14:xfrm>
          </p:contentPart>
        </mc:Choice>
        <mc:Fallback xmlns="">
          <p:pic>
            <p:nvPicPr>
              <p:cNvPr id="10" name="Ink 9">
                <a:extLst>
                  <a:ext uri="{FF2B5EF4-FFF2-40B4-BE49-F238E27FC236}">
                    <a16:creationId xmlns:a16="http://schemas.microsoft.com/office/drawing/2014/main" id="{C3A4D83A-3309-4350-A66B-679A930BC44F}"/>
                  </a:ext>
                </a:extLst>
              </p:cNvPr>
              <p:cNvPicPr/>
              <p:nvPr/>
            </p:nvPicPr>
            <p:blipFill>
              <a:blip r:embed="rId5"/>
              <a:stretch>
                <a:fillRect/>
              </a:stretch>
            </p:blipFill>
            <p:spPr>
              <a:xfrm>
                <a:off x="8538705" y="35186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xmlns="" id="{81801E2A-E458-46D7-BD9D-3070C485AA56}"/>
                  </a:ext>
                </a:extLst>
              </p14:cNvPr>
              <p14:cNvContentPartPr/>
              <p14:nvPr/>
            </p14:nvContentPartPr>
            <p14:xfrm>
              <a:off x="9455985" y="3497025"/>
              <a:ext cx="360" cy="360"/>
            </p14:xfrm>
          </p:contentPart>
        </mc:Choice>
        <mc:Fallback xmlns="">
          <p:pic>
            <p:nvPicPr>
              <p:cNvPr id="11" name="Ink 10">
                <a:extLst>
                  <a:ext uri="{FF2B5EF4-FFF2-40B4-BE49-F238E27FC236}">
                    <a16:creationId xmlns:a16="http://schemas.microsoft.com/office/drawing/2014/main" id="{81801E2A-E458-46D7-BD9D-3070C485AA56}"/>
                  </a:ext>
                </a:extLst>
              </p:cNvPr>
              <p:cNvPicPr/>
              <p:nvPr/>
            </p:nvPicPr>
            <p:blipFill>
              <a:blip r:embed="rId5"/>
              <a:stretch>
                <a:fillRect/>
              </a:stretch>
            </p:blipFill>
            <p:spPr>
              <a:xfrm>
                <a:off x="9451665" y="34927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xmlns="" id="{1347FE0D-90D3-4276-B431-AB75268D00F5}"/>
                  </a:ext>
                </a:extLst>
              </p14:cNvPr>
              <p14:cNvContentPartPr/>
              <p14:nvPr/>
            </p14:nvContentPartPr>
            <p14:xfrm>
              <a:off x="10336185" y="3596745"/>
              <a:ext cx="360" cy="360"/>
            </p14:xfrm>
          </p:contentPart>
        </mc:Choice>
        <mc:Fallback xmlns="">
          <p:pic>
            <p:nvPicPr>
              <p:cNvPr id="12" name="Ink 11">
                <a:extLst>
                  <a:ext uri="{FF2B5EF4-FFF2-40B4-BE49-F238E27FC236}">
                    <a16:creationId xmlns:a16="http://schemas.microsoft.com/office/drawing/2014/main" id="{1347FE0D-90D3-4276-B431-AB75268D00F5}"/>
                  </a:ext>
                </a:extLst>
              </p:cNvPr>
              <p:cNvPicPr/>
              <p:nvPr/>
            </p:nvPicPr>
            <p:blipFill>
              <a:blip r:embed="rId5"/>
              <a:stretch>
                <a:fillRect/>
              </a:stretch>
            </p:blipFill>
            <p:spPr>
              <a:xfrm>
                <a:off x="10331865" y="35924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xmlns="" id="{E7E49505-D986-47B7-B268-0EE9F341506D}"/>
                  </a:ext>
                </a:extLst>
              </p14:cNvPr>
              <p14:cNvContentPartPr/>
              <p14:nvPr/>
            </p14:nvContentPartPr>
            <p14:xfrm>
              <a:off x="9569745" y="3573345"/>
              <a:ext cx="360" cy="360"/>
            </p14:xfrm>
          </p:contentPart>
        </mc:Choice>
        <mc:Fallback xmlns="">
          <p:pic>
            <p:nvPicPr>
              <p:cNvPr id="13" name="Ink 12">
                <a:extLst>
                  <a:ext uri="{FF2B5EF4-FFF2-40B4-BE49-F238E27FC236}">
                    <a16:creationId xmlns:a16="http://schemas.microsoft.com/office/drawing/2014/main" id="{E7E49505-D986-47B7-B268-0EE9F341506D}"/>
                  </a:ext>
                </a:extLst>
              </p:cNvPr>
              <p:cNvPicPr/>
              <p:nvPr/>
            </p:nvPicPr>
            <p:blipFill>
              <a:blip r:embed="rId5"/>
              <a:stretch>
                <a:fillRect/>
              </a:stretch>
            </p:blipFill>
            <p:spPr>
              <a:xfrm>
                <a:off x="9565425" y="35690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xmlns="" id="{3E63D5D0-B633-4BA7-8F22-3D056E7A1D65}"/>
                  </a:ext>
                </a:extLst>
              </p14:cNvPr>
              <p14:cNvContentPartPr/>
              <p14:nvPr/>
            </p14:nvContentPartPr>
            <p14:xfrm>
              <a:off x="2874465" y="3819225"/>
              <a:ext cx="360" cy="360"/>
            </p14:xfrm>
          </p:contentPart>
        </mc:Choice>
        <mc:Fallback xmlns="">
          <p:pic>
            <p:nvPicPr>
              <p:cNvPr id="14" name="Ink 13">
                <a:extLst>
                  <a:ext uri="{FF2B5EF4-FFF2-40B4-BE49-F238E27FC236}">
                    <a16:creationId xmlns:a16="http://schemas.microsoft.com/office/drawing/2014/main" id="{3E63D5D0-B633-4BA7-8F22-3D056E7A1D65}"/>
                  </a:ext>
                </a:extLst>
              </p:cNvPr>
              <p:cNvPicPr/>
              <p:nvPr/>
            </p:nvPicPr>
            <p:blipFill>
              <a:blip r:embed="rId5"/>
              <a:stretch>
                <a:fillRect/>
              </a:stretch>
            </p:blipFill>
            <p:spPr>
              <a:xfrm>
                <a:off x="2870145" y="38149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xmlns="" id="{F6349D24-1C11-4A48-A995-3520E99F1A84}"/>
                  </a:ext>
                </a:extLst>
              </p14:cNvPr>
              <p14:cNvContentPartPr/>
              <p14:nvPr/>
            </p14:nvContentPartPr>
            <p14:xfrm>
              <a:off x="2654145" y="4238625"/>
              <a:ext cx="360" cy="360"/>
            </p14:xfrm>
          </p:contentPart>
        </mc:Choice>
        <mc:Fallback xmlns="">
          <p:pic>
            <p:nvPicPr>
              <p:cNvPr id="15" name="Ink 14">
                <a:extLst>
                  <a:ext uri="{FF2B5EF4-FFF2-40B4-BE49-F238E27FC236}">
                    <a16:creationId xmlns:a16="http://schemas.microsoft.com/office/drawing/2014/main" id="{F6349D24-1C11-4A48-A995-3520E99F1A84}"/>
                  </a:ext>
                </a:extLst>
              </p:cNvPr>
              <p:cNvPicPr/>
              <p:nvPr/>
            </p:nvPicPr>
            <p:blipFill>
              <a:blip r:embed="rId5"/>
              <a:stretch>
                <a:fillRect/>
              </a:stretch>
            </p:blipFill>
            <p:spPr>
              <a:xfrm>
                <a:off x="2649825" y="42343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xmlns="" id="{4FDF3830-3F52-49AE-A2EA-AE8111C6F452}"/>
                  </a:ext>
                </a:extLst>
              </p14:cNvPr>
              <p14:cNvContentPartPr/>
              <p14:nvPr/>
            </p14:nvContentPartPr>
            <p14:xfrm>
              <a:off x="2781945" y="4227825"/>
              <a:ext cx="232920" cy="54720"/>
            </p14:xfrm>
          </p:contentPart>
        </mc:Choice>
        <mc:Fallback xmlns="">
          <p:pic>
            <p:nvPicPr>
              <p:cNvPr id="16" name="Ink 15">
                <a:extLst>
                  <a:ext uri="{FF2B5EF4-FFF2-40B4-BE49-F238E27FC236}">
                    <a16:creationId xmlns:a16="http://schemas.microsoft.com/office/drawing/2014/main" id="{4FDF3830-3F52-49AE-A2EA-AE8111C6F452}"/>
                  </a:ext>
                </a:extLst>
              </p:cNvPr>
              <p:cNvPicPr/>
              <p:nvPr/>
            </p:nvPicPr>
            <p:blipFill>
              <a:blip r:embed="rId17"/>
              <a:stretch>
                <a:fillRect/>
              </a:stretch>
            </p:blipFill>
            <p:spPr>
              <a:xfrm>
                <a:off x="2777625" y="4223505"/>
                <a:ext cx="24156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Ink 16">
                <a:extLst>
                  <a:ext uri="{FF2B5EF4-FFF2-40B4-BE49-F238E27FC236}">
                    <a16:creationId xmlns:a16="http://schemas.microsoft.com/office/drawing/2014/main" xmlns="" id="{6E55BB7C-4E83-41AC-BFA3-E7F2D918D529}"/>
                  </a:ext>
                </a:extLst>
              </p14:cNvPr>
              <p14:cNvContentPartPr/>
              <p14:nvPr/>
            </p14:nvContentPartPr>
            <p14:xfrm>
              <a:off x="3848625" y="4281465"/>
              <a:ext cx="360" cy="360"/>
            </p14:xfrm>
          </p:contentPart>
        </mc:Choice>
        <mc:Fallback xmlns="">
          <p:pic>
            <p:nvPicPr>
              <p:cNvPr id="17" name="Ink 16">
                <a:extLst>
                  <a:ext uri="{FF2B5EF4-FFF2-40B4-BE49-F238E27FC236}">
                    <a16:creationId xmlns:a16="http://schemas.microsoft.com/office/drawing/2014/main" id="{6E55BB7C-4E83-41AC-BFA3-E7F2D918D529}"/>
                  </a:ext>
                </a:extLst>
              </p:cNvPr>
              <p:cNvPicPr/>
              <p:nvPr/>
            </p:nvPicPr>
            <p:blipFill>
              <a:blip r:embed="rId5"/>
              <a:stretch>
                <a:fillRect/>
              </a:stretch>
            </p:blipFill>
            <p:spPr>
              <a:xfrm>
                <a:off x="3844305" y="42771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xmlns="" id="{C86A056D-703F-4103-AC75-FFBC1CE8C2E2}"/>
                  </a:ext>
                </a:extLst>
              </p14:cNvPr>
              <p14:cNvContentPartPr/>
              <p14:nvPr/>
            </p14:nvContentPartPr>
            <p14:xfrm>
              <a:off x="4585185" y="4273545"/>
              <a:ext cx="360" cy="360"/>
            </p14:xfrm>
          </p:contentPart>
        </mc:Choice>
        <mc:Fallback xmlns="">
          <p:pic>
            <p:nvPicPr>
              <p:cNvPr id="18" name="Ink 17">
                <a:extLst>
                  <a:ext uri="{FF2B5EF4-FFF2-40B4-BE49-F238E27FC236}">
                    <a16:creationId xmlns:a16="http://schemas.microsoft.com/office/drawing/2014/main" id="{C86A056D-703F-4103-AC75-FFBC1CE8C2E2}"/>
                  </a:ext>
                </a:extLst>
              </p:cNvPr>
              <p:cNvPicPr/>
              <p:nvPr/>
            </p:nvPicPr>
            <p:blipFill>
              <a:blip r:embed="rId5"/>
              <a:stretch>
                <a:fillRect/>
              </a:stretch>
            </p:blipFill>
            <p:spPr>
              <a:xfrm>
                <a:off x="4580865" y="42692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 name="Ink 18">
                <a:extLst>
                  <a:ext uri="{FF2B5EF4-FFF2-40B4-BE49-F238E27FC236}">
                    <a16:creationId xmlns:a16="http://schemas.microsoft.com/office/drawing/2014/main" xmlns="" id="{74F444AE-4061-4FE4-BC27-4B63E61F9ED5}"/>
                  </a:ext>
                </a:extLst>
              </p14:cNvPr>
              <p14:cNvContentPartPr/>
              <p14:nvPr/>
            </p14:nvContentPartPr>
            <p14:xfrm>
              <a:off x="6185385" y="4324305"/>
              <a:ext cx="360" cy="360"/>
            </p14:xfrm>
          </p:contentPart>
        </mc:Choice>
        <mc:Fallback xmlns="">
          <p:pic>
            <p:nvPicPr>
              <p:cNvPr id="19" name="Ink 18">
                <a:extLst>
                  <a:ext uri="{FF2B5EF4-FFF2-40B4-BE49-F238E27FC236}">
                    <a16:creationId xmlns:a16="http://schemas.microsoft.com/office/drawing/2014/main" id="{74F444AE-4061-4FE4-BC27-4B63E61F9ED5}"/>
                  </a:ext>
                </a:extLst>
              </p:cNvPr>
              <p:cNvPicPr/>
              <p:nvPr/>
            </p:nvPicPr>
            <p:blipFill>
              <a:blip r:embed="rId5"/>
              <a:stretch>
                <a:fillRect/>
              </a:stretch>
            </p:blipFill>
            <p:spPr>
              <a:xfrm>
                <a:off x="6181065" y="43199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 name="Ink 19">
                <a:extLst>
                  <a:ext uri="{FF2B5EF4-FFF2-40B4-BE49-F238E27FC236}">
                    <a16:creationId xmlns:a16="http://schemas.microsoft.com/office/drawing/2014/main" xmlns="" id="{0A71A433-13C4-4D51-AA73-C16EF70101E8}"/>
                  </a:ext>
                </a:extLst>
              </p14:cNvPr>
              <p14:cNvContentPartPr/>
              <p14:nvPr/>
            </p14:nvContentPartPr>
            <p14:xfrm>
              <a:off x="7661025" y="4239345"/>
              <a:ext cx="360" cy="360"/>
            </p14:xfrm>
          </p:contentPart>
        </mc:Choice>
        <mc:Fallback xmlns="">
          <p:pic>
            <p:nvPicPr>
              <p:cNvPr id="20" name="Ink 19">
                <a:extLst>
                  <a:ext uri="{FF2B5EF4-FFF2-40B4-BE49-F238E27FC236}">
                    <a16:creationId xmlns:a16="http://schemas.microsoft.com/office/drawing/2014/main" id="{0A71A433-13C4-4D51-AA73-C16EF70101E8}"/>
                  </a:ext>
                </a:extLst>
              </p:cNvPr>
              <p:cNvPicPr/>
              <p:nvPr/>
            </p:nvPicPr>
            <p:blipFill>
              <a:blip r:embed="rId5"/>
              <a:stretch>
                <a:fillRect/>
              </a:stretch>
            </p:blipFill>
            <p:spPr>
              <a:xfrm>
                <a:off x="7656705" y="42350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2" name="Ink 21">
                <a:extLst>
                  <a:ext uri="{FF2B5EF4-FFF2-40B4-BE49-F238E27FC236}">
                    <a16:creationId xmlns:a16="http://schemas.microsoft.com/office/drawing/2014/main" xmlns="" id="{2C5AA9CE-083B-4FBD-B9F8-774680604A83}"/>
                  </a:ext>
                </a:extLst>
              </p14:cNvPr>
              <p14:cNvContentPartPr/>
              <p14:nvPr/>
            </p14:nvContentPartPr>
            <p14:xfrm>
              <a:off x="6779385" y="4234305"/>
              <a:ext cx="360" cy="360"/>
            </p14:xfrm>
          </p:contentPart>
        </mc:Choice>
        <mc:Fallback xmlns="">
          <p:pic>
            <p:nvPicPr>
              <p:cNvPr id="22" name="Ink 21">
                <a:extLst>
                  <a:ext uri="{FF2B5EF4-FFF2-40B4-BE49-F238E27FC236}">
                    <a16:creationId xmlns:a16="http://schemas.microsoft.com/office/drawing/2014/main" id="{2C5AA9CE-083B-4FBD-B9F8-774680604A83}"/>
                  </a:ext>
                </a:extLst>
              </p:cNvPr>
              <p:cNvPicPr/>
              <p:nvPr/>
            </p:nvPicPr>
            <p:blipFill>
              <a:blip r:embed="rId5"/>
              <a:stretch>
                <a:fillRect/>
              </a:stretch>
            </p:blipFill>
            <p:spPr>
              <a:xfrm>
                <a:off x="6775065" y="42299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 name="Ink 22">
                <a:extLst>
                  <a:ext uri="{FF2B5EF4-FFF2-40B4-BE49-F238E27FC236}">
                    <a16:creationId xmlns:a16="http://schemas.microsoft.com/office/drawing/2014/main" xmlns="" id="{D772F1AB-839E-4716-B25A-CA05F6E92C09}"/>
                  </a:ext>
                </a:extLst>
              </p14:cNvPr>
              <p14:cNvContentPartPr/>
              <p14:nvPr/>
            </p14:nvContentPartPr>
            <p14:xfrm>
              <a:off x="7680825" y="4239345"/>
              <a:ext cx="360" cy="360"/>
            </p14:xfrm>
          </p:contentPart>
        </mc:Choice>
        <mc:Fallback xmlns="">
          <p:pic>
            <p:nvPicPr>
              <p:cNvPr id="23" name="Ink 22">
                <a:extLst>
                  <a:ext uri="{FF2B5EF4-FFF2-40B4-BE49-F238E27FC236}">
                    <a16:creationId xmlns:a16="http://schemas.microsoft.com/office/drawing/2014/main" id="{D772F1AB-839E-4716-B25A-CA05F6E92C09}"/>
                  </a:ext>
                </a:extLst>
              </p:cNvPr>
              <p:cNvPicPr/>
              <p:nvPr/>
            </p:nvPicPr>
            <p:blipFill>
              <a:blip r:embed="rId5"/>
              <a:stretch>
                <a:fillRect/>
              </a:stretch>
            </p:blipFill>
            <p:spPr>
              <a:xfrm>
                <a:off x="7676505" y="4235025"/>
                <a:ext cx="9000" cy="9000"/>
              </a:xfrm>
              <a:prstGeom prst="rect">
                <a:avLst/>
              </a:prstGeom>
            </p:spPr>
          </p:pic>
        </mc:Fallback>
      </mc:AlternateContent>
      <p:grpSp>
        <p:nvGrpSpPr>
          <p:cNvPr id="48" name="Group 47">
            <a:extLst>
              <a:ext uri="{FF2B5EF4-FFF2-40B4-BE49-F238E27FC236}">
                <a16:creationId xmlns:a16="http://schemas.microsoft.com/office/drawing/2014/main" xmlns="" id="{08EC68E1-CB4F-4D87-BFE3-475C56E678CB}"/>
              </a:ext>
            </a:extLst>
          </p:cNvPr>
          <p:cNvGrpSpPr/>
          <p:nvPr/>
        </p:nvGrpSpPr>
        <p:grpSpPr>
          <a:xfrm>
            <a:off x="7727625" y="4251225"/>
            <a:ext cx="7200" cy="360"/>
            <a:chOff x="7727625" y="4251225"/>
            <a:chExt cx="7200" cy="360"/>
          </a:xfrm>
        </p:grpSpPr>
        <mc:AlternateContent xmlns:mc="http://schemas.openxmlformats.org/markup-compatibility/2006" xmlns:p14="http://schemas.microsoft.com/office/powerpoint/2010/main">
          <mc:Choice Requires="p14">
            <p:contentPart p14:bwMode="auto" r:id="rId24">
              <p14:nvContentPartPr>
                <p14:cNvPr id="21" name="Ink 20">
                  <a:extLst>
                    <a:ext uri="{FF2B5EF4-FFF2-40B4-BE49-F238E27FC236}">
                      <a16:creationId xmlns:a16="http://schemas.microsoft.com/office/drawing/2014/main" xmlns="" id="{56D84CF0-2620-4C9D-9C80-E1936B80D819}"/>
                    </a:ext>
                  </a:extLst>
                </p14:cNvPr>
                <p14:cNvContentPartPr/>
                <p14:nvPr/>
              </p14:nvContentPartPr>
              <p14:xfrm>
                <a:off x="7734465" y="4251225"/>
                <a:ext cx="360" cy="360"/>
              </p14:xfrm>
            </p:contentPart>
          </mc:Choice>
          <mc:Fallback xmlns="">
            <p:pic>
              <p:nvPicPr>
                <p:cNvPr id="21" name="Ink 20">
                  <a:extLst>
                    <a:ext uri="{FF2B5EF4-FFF2-40B4-BE49-F238E27FC236}">
                      <a16:creationId xmlns:a16="http://schemas.microsoft.com/office/drawing/2014/main" id="{56D84CF0-2620-4C9D-9C80-E1936B80D819}"/>
                    </a:ext>
                  </a:extLst>
                </p:cNvPr>
                <p:cNvPicPr/>
                <p:nvPr/>
              </p:nvPicPr>
              <p:blipFill>
                <a:blip r:embed="rId5"/>
                <a:stretch>
                  <a:fillRect/>
                </a:stretch>
              </p:blipFill>
              <p:spPr>
                <a:xfrm>
                  <a:off x="7730145" y="42469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4" name="Ink 23">
                  <a:extLst>
                    <a:ext uri="{FF2B5EF4-FFF2-40B4-BE49-F238E27FC236}">
                      <a16:creationId xmlns:a16="http://schemas.microsoft.com/office/drawing/2014/main" xmlns="" id="{048E2095-1C1A-405C-A96A-E74A2340DF70}"/>
                    </a:ext>
                  </a:extLst>
                </p14:cNvPr>
                <p14:cNvContentPartPr/>
                <p14:nvPr/>
              </p14:nvContentPartPr>
              <p14:xfrm>
                <a:off x="7727625" y="4251225"/>
                <a:ext cx="360" cy="360"/>
              </p14:xfrm>
            </p:contentPart>
          </mc:Choice>
          <mc:Fallback xmlns="">
            <p:pic>
              <p:nvPicPr>
                <p:cNvPr id="24" name="Ink 23">
                  <a:extLst>
                    <a:ext uri="{FF2B5EF4-FFF2-40B4-BE49-F238E27FC236}">
                      <a16:creationId xmlns:a16="http://schemas.microsoft.com/office/drawing/2014/main" id="{048E2095-1C1A-405C-A96A-E74A2340DF70}"/>
                    </a:ext>
                  </a:extLst>
                </p:cNvPr>
                <p:cNvPicPr/>
                <p:nvPr/>
              </p:nvPicPr>
              <p:blipFill>
                <a:blip r:embed="rId5"/>
                <a:stretch>
                  <a:fillRect/>
                </a:stretch>
              </p:blipFill>
              <p:spPr>
                <a:xfrm>
                  <a:off x="7723305" y="4246905"/>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
            <p14:nvContentPartPr>
              <p14:cNvPr id="25" name="Ink 24">
                <a:extLst>
                  <a:ext uri="{FF2B5EF4-FFF2-40B4-BE49-F238E27FC236}">
                    <a16:creationId xmlns:a16="http://schemas.microsoft.com/office/drawing/2014/main" xmlns="" id="{D306E321-513C-4F44-92F1-34B90196FD2D}"/>
                  </a:ext>
                </a:extLst>
              </p14:cNvPr>
              <p14:cNvContentPartPr/>
              <p14:nvPr/>
            </p14:nvContentPartPr>
            <p14:xfrm>
              <a:off x="5657985" y="4286505"/>
              <a:ext cx="360" cy="360"/>
            </p14:xfrm>
          </p:contentPart>
        </mc:Choice>
        <mc:Fallback xmlns="">
          <p:pic>
            <p:nvPicPr>
              <p:cNvPr id="25" name="Ink 24">
                <a:extLst>
                  <a:ext uri="{FF2B5EF4-FFF2-40B4-BE49-F238E27FC236}">
                    <a16:creationId xmlns:a16="http://schemas.microsoft.com/office/drawing/2014/main" id="{D306E321-513C-4F44-92F1-34B90196FD2D}"/>
                  </a:ext>
                </a:extLst>
              </p:cNvPr>
              <p:cNvPicPr/>
              <p:nvPr/>
            </p:nvPicPr>
            <p:blipFill>
              <a:blip r:embed="rId5"/>
              <a:stretch>
                <a:fillRect/>
              </a:stretch>
            </p:blipFill>
            <p:spPr>
              <a:xfrm>
                <a:off x="5653665" y="42821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6" name="Ink 25">
                <a:extLst>
                  <a:ext uri="{FF2B5EF4-FFF2-40B4-BE49-F238E27FC236}">
                    <a16:creationId xmlns:a16="http://schemas.microsoft.com/office/drawing/2014/main" xmlns="" id="{BF354E63-FE60-49C0-9D86-26C825475E9B}"/>
                  </a:ext>
                </a:extLst>
              </p14:cNvPr>
              <p14:cNvContentPartPr/>
              <p14:nvPr/>
            </p14:nvContentPartPr>
            <p14:xfrm>
              <a:off x="1911465" y="4683225"/>
              <a:ext cx="360" cy="360"/>
            </p14:xfrm>
          </p:contentPart>
        </mc:Choice>
        <mc:Fallback xmlns="">
          <p:pic>
            <p:nvPicPr>
              <p:cNvPr id="26" name="Ink 25">
                <a:extLst>
                  <a:ext uri="{FF2B5EF4-FFF2-40B4-BE49-F238E27FC236}">
                    <a16:creationId xmlns:a16="http://schemas.microsoft.com/office/drawing/2014/main" id="{BF354E63-FE60-49C0-9D86-26C825475E9B}"/>
                  </a:ext>
                </a:extLst>
              </p:cNvPr>
              <p:cNvPicPr/>
              <p:nvPr/>
            </p:nvPicPr>
            <p:blipFill>
              <a:blip r:embed="rId5"/>
              <a:stretch>
                <a:fillRect/>
              </a:stretch>
            </p:blipFill>
            <p:spPr>
              <a:xfrm>
                <a:off x="1907145" y="46789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7" name="Ink 26">
                <a:extLst>
                  <a:ext uri="{FF2B5EF4-FFF2-40B4-BE49-F238E27FC236}">
                    <a16:creationId xmlns:a16="http://schemas.microsoft.com/office/drawing/2014/main" xmlns="" id="{EA3EE251-B6D1-4F90-99A4-255000B3FDA2}"/>
                  </a:ext>
                </a:extLst>
              </p14:cNvPr>
              <p14:cNvContentPartPr/>
              <p14:nvPr/>
            </p14:nvContentPartPr>
            <p14:xfrm>
              <a:off x="2814705" y="4760625"/>
              <a:ext cx="360" cy="360"/>
            </p14:xfrm>
          </p:contentPart>
        </mc:Choice>
        <mc:Fallback xmlns="">
          <p:pic>
            <p:nvPicPr>
              <p:cNvPr id="27" name="Ink 26">
                <a:extLst>
                  <a:ext uri="{FF2B5EF4-FFF2-40B4-BE49-F238E27FC236}">
                    <a16:creationId xmlns:a16="http://schemas.microsoft.com/office/drawing/2014/main" id="{EA3EE251-B6D1-4F90-99A4-255000B3FDA2}"/>
                  </a:ext>
                </a:extLst>
              </p:cNvPr>
              <p:cNvPicPr/>
              <p:nvPr/>
            </p:nvPicPr>
            <p:blipFill>
              <a:blip r:embed="rId5"/>
              <a:stretch>
                <a:fillRect/>
              </a:stretch>
            </p:blipFill>
            <p:spPr>
              <a:xfrm>
                <a:off x="2810385" y="47563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8" name="Ink 27">
                <a:extLst>
                  <a:ext uri="{FF2B5EF4-FFF2-40B4-BE49-F238E27FC236}">
                    <a16:creationId xmlns:a16="http://schemas.microsoft.com/office/drawing/2014/main" xmlns="" id="{FC313999-A264-4A6D-AC30-833A839DE6B1}"/>
                  </a:ext>
                </a:extLst>
              </p14:cNvPr>
              <p14:cNvContentPartPr/>
              <p14:nvPr/>
            </p14:nvContentPartPr>
            <p14:xfrm>
              <a:off x="2776185" y="4812105"/>
              <a:ext cx="360" cy="360"/>
            </p14:xfrm>
          </p:contentPart>
        </mc:Choice>
        <mc:Fallback xmlns="">
          <p:pic>
            <p:nvPicPr>
              <p:cNvPr id="28" name="Ink 27">
                <a:extLst>
                  <a:ext uri="{FF2B5EF4-FFF2-40B4-BE49-F238E27FC236}">
                    <a16:creationId xmlns:a16="http://schemas.microsoft.com/office/drawing/2014/main" id="{FC313999-A264-4A6D-AC30-833A839DE6B1}"/>
                  </a:ext>
                </a:extLst>
              </p:cNvPr>
              <p:cNvPicPr/>
              <p:nvPr/>
            </p:nvPicPr>
            <p:blipFill>
              <a:blip r:embed="rId5"/>
              <a:stretch>
                <a:fillRect/>
              </a:stretch>
            </p:blipFill>
            <p:spPr>
              <a:xfrm>
                <a:off x="2771865" y="48077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9" name="Ink 28">
                <a:extLst>
                  <a:ext uri="{FF2B5EF4-FFF2-40B4-BE49-F238E27FC236}">
                    <a16:creationId xmlns:a16="http://schemas.microsoft.com/office/drawing/2014/main" xmlns="" id="{4C43E35A-6474-4CF3-A9F5-D867F19F94E2}"/>
                  </a:ext>
                </a:extLst>
              </p14:cNvPr>
              <p14:cNvContentPartPr/>
              <p14:nvPr/>
            </p14:nvContentPartPr>
            <p14:xfrm>
              <a:off x="2446065" y="4643985"/>
              <a:ext cx="360" cy="360"/>
            </p14:xfrm>
          </p:contentPart>
        </mc:Choice>
        <mc:Fallback xmlns="">
          <p:pic>
            <p:nvPicPr>
              <p:cNvPr id="29" name="Ink 28">
                <a:extLst>
                  <a:ext uri="{FF2B5EF4-FFF2-40B4-BE49-F238E27FC236}">
                    <a16:creationId xmlns:a16="http://schemas.microsoft.com/office/drawing/2014/main" id="{4C43E35A-6474-4CF3-A9F5-D867F19F94E2}"/>
                  </a:ext>
                </a:extLst>
              </p:cNvPr>
              <p:cNvPicPr/>
              <p:nvPr/>
            </p:nvPicPr>
            <p:blipFill>
              <a:blip r:embed="rId5"/>
              <a:stretch>
                <a:fillRect/>
              </a:stretch>
            </p:blipFill>
            <p:spPr>
              <a:xfrm>
                <a:off x="2441745" y="46396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0" name="Ink 29">
                <a:extLst>
                  <a:ext uri="{FF2B5EF4-FFF2-40B4-BE49-F238E27FC236}">
                    <a16:creationId xmlns:a16="http://schemas.microsoft.com/office/drawing/2014/main" xmlns="" id="{D7938EAF-997A-47AC-A74D-E290ADF053F3}"/>
                  </a:ext>
                </a:extLst>
              </p14:cNvPr>
              <p14:cNvContentPartPr/>
              <p14:nvPr/>
            </p14:nvContentPartPr>
            <p14:xfrm>
              <a:off x="2730105" y="4632465"/>
              <a:ext cx="360" cy="360"/>
            </p14:xfrm>
          </p:contentPart>
        </mc:Choice>
        <mc:Fallback xmlns="">
          <p:pic>
            <p:nvPicPr>
              <p:cNvPr id="30" name="Ink 29">
                <a:extLst>
                  <a:ext uri="{FF2B5EF4-FFF2-40B4-BE49-F238E27FC236}">
                    <a16:creationId xmlns:a16="http://schemas.microsoft.com/office/drawing/2014/main" id="{D7938EAF-997A-47AC-A74D-E290ADF053F3}"/>
                  </a:ext>
                </a:extLst>
              </p:cNvPr>
              <p:cNvPicPr/>
              <p:nvPr/>
            </p:nvPicPr>
            <p:blipFill>
              <a:blip r:embed="rId5"/>
              <a:stretch>
                <a:fillRect/>
              </a:stretch>
            </p:blipFill>
            <p:spPr>
              <a:xfrm>
                <a:off x="2725785" y="46281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1" name="Ink 30">
                <a:extLst>
                  <a:ext uri="{FF2B5EF4-FFF2-40B4-BE49-F238E27FC236}">
                    <a16:creationId xmlns:a16="http://schemas.microsoft.com/office/drawing/2014/main" xmlns="" id="{69EE0A62-A8BF-46FB-908D-9493E1B9CD42}"/>
                  </a:ext>
                </a:extLst>
              </p14:cNvPr>
              <p14:cNvContentPartPr/>
              <p14:nvPr/>
            </p14:nvContentPartPr>
            <p14:xfrm>
              <a:off x="3429945" y="4678185"/>
              <a:ext cx="360" cy="360"/>
            </p14:xfrm>
          </p:contentPart>
        </mc:Choice>
        <mc:Fallback xmlns="">
          <p:pic>
            <p:nvPicPr>
              <p:cNvPr id="31" name="Ink 30">
                <a:extLst>
                  <a:ext uri="{FF2B5EF4-FFF2-40B4-BE49-F238E27FC236}">
                    <a16:creationId xmlns:a16="http://schemas.microsoft.com/office/drawing/2014/main" id="{69EE0A62-A8BF-46FB-908D-9493E1B9CD42}"/>
                  </a:ext>
                </a:extLst>
              </p:cNvPr>
              <p:cNvPicPr/>
              <p:nvPr/>
            </p:nvPicPr>
            <p:blipFill>
              <a:blip r:embed="rId5"/>
              <a:stretch>
                <a:fillRect/>
              </a:stretch>
            </p:blipFill>
            <p:spPr>
              <a:xfrm>
                <a:off x="3425625" y="46738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2" name="Ink 31">
                <a:extLst>
                  <a:ext uri="{FF2B5EF4-FFF2-40B4-BE49-F238E27FC236}">
                    <a16:creationId xmlns:a16="http://schemas.microsoft.com/office/drawing/2014/main" xmlns="" id="{0B28C038-2921-4949-8698-B3BE51A02936}"/>
                  </a:ext>
                </a:extLst>
              </p14:cNvPr>
              <p14:cNvContentPartPr/>
              <p14:nvPr/>
            </p14:nvContentPartPr>
            <p14:xfrm>
              <a:off x="4419585" y="4662705"/>
              <a:ext cx="360" cy="360"/>
            </p14:xfrm>
          </p:contentPart>
        </mc:Choice>
        <mc:Fallback xmlns="">
          <p:pic>
            <p:nvPicPr>
              <p:cNvPr id="32" name="Ink 31">
                <a:extLst>
                  <a:ext uri="{FF2B5EF4-FFF2-40B4-BE49-F238E27FC236}">
                    <a16:creationId xmlns:a16="http://schemas.microsoft.com/office/drawing/2014/main" id="{0B28C038-2921-4949-8698-B3BE51A02936}"/>
                  </a:ext>
                </a:extLst>
              </p:cNvPr>
              <p:cNvPicPr/>
              <p:nvPr/>
            </p:nvPicPr>
            <p:blipFill>
              <a:blip r:embed="rId5"/>
              <a:stretch>
                <a:fillRect/>
              </a:stretch>
            </p:blipFill>
            <p:spPr>
              <a:xfrm>
                <a:off x="4415265" y="46583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3" name="Ink 32">
                <a:extLst>
                  <a:ext uri="{FF2B5EF4-FFF2-40B4-BE49-F238E27FC236}">
                    <a16:creationId xmlns:a16="http://schemas.microsoft.com/office/drawing/2014/main" xmlns="" id="{00E6D2AA-D367-49FB-A362-4FC09C566FAB}"/>
                  </a:ext>
                </a:extLst>
              </p14:cNvPr>
              <p14:cNvContentPartPr/>
              <p14:nvPr/>
            </p14:nvContentPartPr>
            <p14:xfrm>
              <a:off x="4981905" y="4690425"/>
              <a:ext cx="360" cy="360"/>
            </p14:xfrm>
          </p:contentPart>
        </mc:Choice>
        <mc:Fallback xmlns="">
          <p:pic>
            <p:nvPicPr>
              <p:cNvPr id="33" name="Ink 32">
                <a:extLst>
                  <a:ext uri="{FF2B5EF4-FFF2-40B4-BE49-F238E27FC236}">
                    <a16:creationId xmlns:a16="http://schemas.microsoft.com/office/drawing/2014/main" id="{00E6D2AA-D367-49FB-A362-4FC09C566FAB}"/>
                  </a:ext>
                </a:extLst>
              </p:cNvPr>
              <p:cNvPicPr/>
              <p:nvPr/>
            </p:nvPicPr>
            <p:blipFill>
              <a:blip r:embed="rId5"/>
              <a:stretch>
                <a:fillRect/>
              </a:stretch>
            </p:blipFill>
            <p:spPr>
              <a:xfrm>
                <a:off x="4977585" y="46861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4" name="Ink 33">
                <a:extLst>
                  <a:ext uri="{FF2B5EF4-FFF2-40B4-BE49-F238E27FC236}">
                    <a16:creationId xmlns:a16="http://schemas.microsoft.com/office/drawing/2014/main" xmlns="" id="{0D0C6B15-D4C0-406C-A1C4-698F5D4F1D21}"/>
                  </a:ext>
                </a:extLst>
              </p14:cNvPr>
              <p14:cNvContentPartPr/>
              <p14:nvPr/>
            </p14:nvContentPartPr>
            <p14:xfrm>
              <a:off x="5545305" y="4722825"/>
              <a:ext cx="360" cy="360"/>
            </p14:xfrm>
          </p:contentPart>
        </mc:Choice>
        <mc:Fallback xmlns="">
          <p:pic>
            <p:nvPicPr>
              <p:cNvPr id="34" name="Ink 33">
                <a:extLst>
                  <a:ext uri="{FF2B5EF4-FFF2-40B4-BE49-F238E27FC236}">
                    <a16:creationId xmlns:a16="http://schemas.microsoft.com/office/drawing/2014/main" id="{0D0C6B15-D4C0-406C-A1C4-698F5D4F1D21}"/>
                  </a:ext>
                </a:extLst>
              </p:cNvPr>
              <p:cNvPicPr/>
              <p:nvPr/>
            </p:nvPicPr>
            <p:blipFill>
              <a:blip r:embed="rId5"/>
              <a:stretch>
                <a:fillRect/>
              </a:stretch>
            </p:blipFill>
            <p:spPr>
              <a:xfrm>
                <a:off x="5540985" y="47185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5" name="Ink 34">
                <a:extLst>
                  <a:ext uri="{FF2B5EF4-FFF2-40B4-BE49-F238E27FC236}">
                    <a16:creationId xmlns:a16="http://schemas.microsoft.com/office/drawing/2014/main" xmlns="" id="{228528B5-20F7-4D7A-8C88-B85479BB7D0B}"/>
                  </a:ext>
                </a:extLst>
              </p14:cNvPr>
              <p14:cNvContentPartPr/>
              <p14:nvPr/>
            </p14:nvContentPartPr>
            <p14:xfrm>
              <a:off x="5641065" y="4733265"/>
              <a:ext cx="360" cy="360"/>
            </p14:xfrm>
          </p:contentPart>
        </mc:Choice>
        <mc:Fallback xmlns="">
          <p:pic>
            <p:nvPicPr>
              <p:cNvPr id="35" name="Ink 34">
                <a:extLst>
                  <a:ext uri="{FF2B5EF4-FFF2-40B4-BE49-F238E27FC236}">
                    <a16:creationId xmlns:a16="http://schemas.microsoft.com/office/drawing/2014/main" id="{228528B5-20F7-4D7A-8C88-B85479BB7D0B}"/>
                  </a:ext>
                </a:extLst>
              </p:cNvPr>
              <p:cNvPicPr/>
              <p:nvPr/>
            </p:nvPicPr>
            <p:blipFill>
              <a:blip r:embed="rId5"/>
              <a:stretch>
                <a:fillRect/>
              </a:stretch>
            </p:blipFill>
            <p:spPr>
              <a:xfrm>
                <a:off x="5636745" y="47289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6" name="Ink 35">
                <a:extLst>
                  <a:ext uri="{FF2B5EF4-FFF2-40B4-BE49-F238E27FC236}">
                    <a16:creationId xmlns:a16="http://schemas.microsoft.com/office/drawing/2014/main" xmlns="" id="{2689C474-627D-4490-A929-9C0BB54CAB38}"/>
                  </a:ext>
                </a:extLst>
              </p14:cNvPr>
              <p14:cNvContentPartPr/>
              <p14:nvPr/>
            </p14:nvContentPartPr>
            <p14:xfrm>
              <a:off x="6065505" y="4714545"/>
              <a:ext cx="360" cy="360"/>
            </p14:xfrm>
          </p:contentPart>
        </mc:Choice>
        <mc:Fallback xmlns="">
          <p:pic>
            <p:nvPicPr>
              <p:cNvPr id="36" name="Ink 35">
                <a:extLst>
                  <a:ext uri="{FF2B5EF4-FFF2-40B4-BE49-F238E27FC236}">
                    <a16:creationId xmlns:a16="http://schemas.microsoft.com/office/drawing/2014/main" id="{2689C474-627D-4490-A929-9C0BB54CAB38}"/>
                  </a:ext>
                </a:extLst>
              </p:cNvPr>
              <p:cNvPicPr/>
              <p:nvPr/>
            </p:nvPicPr>
            <p:blipFill>
              <a:blip r:embed="rId5"/>
              <a:stretch>
                <a:fillRect/>
              </a:stretch>
            </p:blipFill>
            <p:spPr>
              <a:xfrm>
                <a:off x="6061185" y="47102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7" name="Ink 36">
                <a:extLst>
                  <a:ext uri="{FF2B5EF4-FFF2-40B4-BE49-F238E27FC236}">
                    <a16:creationId xmlns:a16="http://schemas.microsoft.com/office/drawing/2014/main" xmlns="" id="{CFEBA93C-5E9D-41AD-AA9B-509178598627}"/>
                  </a:ext>
                </a:extLst>
              </p14:cNvPr>
              <p14:cNvContentPartPr/>
              <p14:nvPr/>
            </p14:nvContentPartPr>
            <p14:xfrm>
              <a:off x="6870465" y="4714185"/>
              <a:ext cx="360" cy="360"/>
            </p14:xfrm>
          </p:contentPart>
        </mc:Choice>
        <mc:Fallback xmlns="">
          <p:pic>
            <p:nvPicPr>
              <p:cNvPr id="37" name="Ink 36">
                <a:extLst>
                  <a:ext uri="{FF2B5EF4-FFF2-40B4-BE49-F238E27FC236}">
                    <a16:creationId xmlns:a16="http://schemas.microsoft.com/office/drawing/2014/main" id="{CFEBA93C-5E9D-41AD-AA9B-509178598627}"/>
                  </a:ext>
                </a:extLst>
              </p:cNvPr>
              <p:cNvPicPr/>
              <p:nvPr/>
            </p:nvPicPr>
            <p:blipFill>
              <a:blip r:embed="rId5"/>
              <a:stretch>
                <a:fillRect/>
              </a:stretch>
            </p:blipFill>
            <p:spPr>
              <a:xfrm>
                <a:off x="6866145" y="47098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8" name="Ink 37">
                <a:extLst>
                  <a:ext uri="{FF2B5EF4-FFF2-40B4-BE49-F238E27FC236}">
                    <a16:creationId xmlns:a16="http://schemas.microsoft.com/office/drawing/2014/main" xmlns="" id="{64D6E64E-6F56-4B4D-B83E-E695B441D3A1}"/>
                  </a:ext>
                </a:extLst>
              </p14:cNvPr>
              <p14:cNvContentPartPr/>
              <p14:nvPr/>
            </p14:nvContentPartPr>
            <p14:xfrm>
              <a:off x="7839585" y="4674585"/>
              <a:ext cx="360" cy="360"/>
            </p14:xfrm>
          </p:contentPart>
        </mc:Choice>
        <mc:Fallback xmlns="">
          <p:pic>
            <p:nvPicPr>
              <p:cNvPr id="38" name="Ink 37">
                <a:extLst>
                  <a:ext uri="{FF2B5EF4-FFF2-40B4-BE49-F238E27FC236}">
                    <a16:creationId xmlns:a16="http://schemas.microsoft.com/office/drawing/2014/main" id="{64D6E64E-6F56-4B4D-B83E-E695B441D3A1}"/>
                  </a:ext>
                </a:extLst>
              </p:cNvPr>
              <p:cNvPicPr/>
              <p:nvPr/>
            </p:nvPicPr>
            <p:blipFill>
              <a:blip r:embed="rId5"/>
              <a:stretch>
                <a:fillRect/>
              </a:stretch>
            </p:blipFill>
            <p:spPr>
              <a:xfrm>
                <a:off x="7835265" y="46702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9" name="Ink 38">
                <a:extLst>
                  <a:ext uri="{FF2B5EF4-FFF2-40B4-BE49-F238E27FC236}">
                    <a16:creationId xmlns:a16="http://schemas.microsoft.com/office/drawing/2014/main" xmlns="" id="{B0FDA6C7-8074-4226-B01D-096B2E91952A}"/>
                  </a:ext>
                </a:extLst>
              </p14:cNvPr>
              <p14:cNvContentPartPr/>
              <p14:nvPr/>
            </p14:nvContentPartPr>
            <p14:xfrm>
              <a:off x="8986545" y="4791585"/>
              <a:ext cx="360" cy="360"/>
            </p14:xfrm>
          </p:contentPart>
        </mc:Choice>
        <mc:Fallback xmlns="">
          <p:pic>
            <p:nvPicPr>
              <p:cNvPr id="39" name="Ink 38">
                <a:extLst>
                  <a:ext uri="{FF2B5EF4-FFF2-40B4-BE49-F238E27FC236}">
                    <a16:creationId xmlns:a16="http://schemas.microsoft.com/office/drawing/2014/main" id="{B0FDA6C7-8074-4226-B01D-096B2E91952A}"/>
                  </a:ext>
                </a:extLst>
              </p:cNvPr>
              <p:cNvPicPr/>
              <p:nvPr/>
            </p:nvPicPr>
            <p:blipFill>
              <a:blip r:embed="rId5"/>
              <a:stretch>
                <a:fillRect/>
              </a:stretch>
            </p:blipFill>
            <p:spPr>
              <a:xfrm>
                <a:off x="8982225" y="47872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0" name="Ink 39">
                <a:extLst>
                  <a:ext uri="{FF2B5EF4-FFF2-40B4-BE49-F238E27FC236}">
                    <a16:creationId xmlns:a16="http://schemas.microsoft.com/office/drawing/2014/main" xmlns="" id="{D7C445AC-D178-403E-AD5E-E4062A21B8C9}"/>
                  </a:ext>
                </a:extLst>
              </p14:cNvPr>
              <p14:cNvContentPartPr/>
              <p14:nvPr/>
            </p14:nvContentPartPr>
            <p14:xfrm>
              <a:off x="9998505" y="4790865"/>
              <a:ext cx="360" cy="360"/>
            </p14:xfrm>
          </p:contentPart>
        </mc:Choice>
        <mc:Fallback xmlns="">
          <p:pic>
            <p:nvPicPr>
              <p:cNvPr id="40" name="Ink 39">
                <a:extLst>
                  <a:ext uri="{FF2B5EF4-FFF2-40B4-BE49-F238E27FC236}">
                    <a16:creationId xmlns:a16="http://schemas.microsoft.com/office/drawing/2014/main" id="{D7C445AC-D178-403E-AD5E-E4062A21B8C9}"/>
                  </a:ext>
                </a:extLst>
              </p:cNvPr>
              <p:cNvPicPr/>
              <p:nvPr/>
            </p:nvPicPr>
            <p:blipFill>
              <a:blip r:embed="rId5"/>
              <a:stretch>
                <a:fillRect/>
              </a:stretch>
            </p:blipFill>
            <p:spPr>
              <a:xfrm>
                <a:off x="9994185" y="47865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1" name="Ink 40">
                <a:extLst>
                  <a:ext uri="{FF2B5EF4-FFF2-40B4-BE49-F238E27FC236}">
                    <a16:creationId xmlns:a16="http://schemas.microsoft.com/office/drawing/2014/main" xmlns="" id="{35B0F4DB-F2B5-4677-BA0B-D6B375A115D1}"/>
                  </a:ext>
                </a:extLst>
              </p14:cNvPr>
              <p14:cNvContentPartPr/>
              <p14:nvPr/>
            </p14:nvContentPartPr>
            <p14:xfrm>
              <a:off x="4467465" y="5215305"/>
              <a:ext cx="360" cy="360"/>
            </p14:xfrm>
          </p:contentPart>
        </mc:Choice>
        <mc:Fallback xmlns="">
          <p:pic>
            <p:nvPicPr>
              <p:cNvPr id="41" name="Ink 40">
                <a:extLst>
                  <a:ext uri="{FF2B5EF4-FFF2-40B4-BE49-F238E27FC236}">
                    <a16:creationId xmlns:a16="http://schemas.microsoft.com/office/drawing/2014/main" id="{35B0F4DB-F2B5-4677-BA0B-D6B375A115D1}"/>
                  </a:ext>
                </a:extLst>
              </p:cNvPr>
              <p:cNvPicPr/>
              <p:nvPr/>
            </p:nvPicPr>
            <p:blipFill>
              <a:blip r:embed="rId5"/>
              <a:stretch>
                <a:fillRect/>
              </a:stretch>
            </p:blipFill>
            <p:spPr>
              <a:xfrm>
                <a:off x="4463145" y="52109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2" name="Ink 41">
                <a:extLst>
                  <a:ext uri="{FF2B5EF4-FFF2-40B4-BE49-F238E27FC236}">
                    <a16:creationId xmlns:a16="http://schemas.microsoft.com/office/drawing/2014/main" xmlns="" id="{C0EB093E-5E7B-4F07-8DC3-525016DC9197}"/>
                  </a:ext>
                </a:extLst>
              </p14:cNvPr>
              <p14:cNvContentPartPr/>
              <p14:nvPr/>
            </p14:nvContentPartPr>
            <p14:xfrm>
              <a:off x="3359025" y="5323665"/>
              <a:ext cx="360" cy="360"/>
            </p14:xfrm>
          </p:contentPart>
        </mc:Choice>
        <mc:Fallback xmlns="">
          <p:pic>
            <p:nvPicPr>
              <p:cNvPr id="42" name="Ink 41">
                <a:extLst>
                  <a:ext uri="{FF2B5EF4-FFF2-40B4-BE49-F238E27FC236}">
                    <a16:creationId xmlns:a16="http://schemas.microsoft.com/office/drawing/2014/main" id="{C0EB093E-5E7B-4F07-8DC3-525016DC9197}"/>
                  </a:ext>
                </a:extLst>
              </p:cNvPr>
              <p:cNvPicPr/>
              <p:nvPr/>
            </p:nvPicPr>
            <p:blipFill>
              <a:blip r:embed="rId5"/>
              <a:stretch>
                <a:fillRect/>
              </a:stretch>
            </p:blipFill>
            <p:spPr>
              <a:xfrm>
                <a:off x="3354705" y="53193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3" name="Ink 42">
                <a:extLst>
                  <a:ext uri="{FF2B5EF4-FFF2-40B4-BE49-F238E27FC236}">
                    <a16:creationId xmlns:a16="http://schemas.microsoft.com/office/drawing/2014/main" xmlns="" id="{E1AB7FC8-B6A2-4BDA-92BE-ECC20247B3AA}"/>
                  </a:ext>
                </a:extLst>
              </p14:cNvPr>
              <p14:cNvContentPartPr/>
              <p14:nvPr/>
            </p14:nvContentPartPr>
            <p14:xfrm>
              <a:off x="2851425" y="5099025"/>
              <a:ext cx="360" cy="360"/>
            </p14:xfrm>
          </p:contentPart>
        </mc:Choice>
        <mc:Fallback xmlns="">
          <p:pic>
            <p:nvPicPr>
              <p:cNvPr id="43" name="Ink 42">
                <a:extLst>
                  <a:ext uri="{FF2B5EF4-FFF2-40B4-BE49-F238E27FC236}">
                    <a16:creationId xmlns:a16="http://schemas.microsoft.com/office/drawing/2014/main" id="{E1AB7FC8-B6A2-4BDA-92BE-ECC20247B3AA}"/>
                  </a:ext>
                </a:extLst>
              </p:cNvPr>
              <p:cNvPicPr/>
              <p:nvPr/>
            </p:nvPicPr>
            <p:blipFill>
              <a:blip r:embed="rId5"/>
              <a:stretch>
                <a:fillRect/>
              </a:stretch>
            </p:blipFill>
            <p:spPr>
              <a:xfrm>
                <a:off x="2847105" y="50947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4" name="Ink 43">
                <a:extLst>
                  <a:ext uri="{FF2B5EF4-FFF2-40B4-BE49-F238E27FC236}">
                    <a16:creationId xmlns:a16="http://schemas.microsoft.com/office/drawing/2014/main" xmlns="" id="{A0DCCF0F-6326-4F43-936C-13D77ECEE31C}"/>
                  </a:ext>
                </a:extLst>
              </p14:cNvPr>
              <p14:cNvContentPartPr/>
              <p14:nvPr/>
            </p14:nvContentPartPr>
            <p14:xfrm>
              <a:off x="3548745" y="5048625"/>
              <a:ext cx="360" cy="360"/>
            </p14:xfrm>
          </p:contentPart>
        </mc:Choice>
        <mc:Fallback xmlns="">
          <p:pic>
            <p:nvPicPr>
              <p:cNvPr id="44" name="Ink 43">
                <a:extLst>
                  <a:ext uri="{FF2B5EF4-FFF2-40B4-BE49-F238E27FC236}">
                    <a16:creationId xmlns:a16="http://schemas.microsoft.com/office/drawing/2014/main" id="{A0DCCF0F-6326-4F43-936C-13D77ECEE31C}"/>
                  </a:ext>
                </a:extLst>
              </p:cNvPr>
              <p:cNvPicPr/>
              <p:nvPr/>
            </p:nvPicPr>
            <p:blipFill>
              <a:blip r:embed="rId5"/>
              <a:stretch>
                <a:fillRect/>
              </a:stretch>
            </p:blipFill>
            <p:spPr>
              <a:xfrm>
                <a:off x="3544425" y="50443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5" name="Ink 44">
                <a:extLst>
                  <a:ext uri="{FF2B5EF4-FFF2-40B4-BE49-F238E27FC236}">
                    <a16:creationId xmlns:a16="http://schemas.microsoft.com/office/drawing/2014/main" xmlns="" id="{11CC06F1-2D0F-407E-BE77-F026CA4E5E0D}"/>
                  </a:ext>
                </a:extLst>
              </p14:cNvPr>
              <p14:cNvContentPartPr/>
              <p14:nvPr/>
            </p14:nvContentPartPr>
            <p14:xfrm>
              <a:off x="3694905" y="4966905"/>
              <a:ext cx="360" cy="360"/>
            </p14:xfrm>
          </p:contentPart>
        </mc:Choice>
        <mc:Fallback xmlns="">
          <p:pic>
            <p:nvPicPr>
              <p:cNvPr id="45" name="Ink 44">
                <a:extLst>
                  <a:ext uri="{FF2B5EF4-FFF2-40B4-BE49-F238E27FC236}">
                    <a16:creationId xmlns:a16="http://schemas.microsoft.com/office/drawing/2014/main" id="{11CC06F1-2D0F-407E-BE77-F026CA4E5E0D}"/>
                  </a:ext>
                </a:extLst>
              </p:cNvPr>
              <p:cNvPicPr/>
              <p:nvPr/>
            </p:nvPicPr>
            <p:blipFill>
              <a:blip r:embed="rId5"/>
              <a:stretch>
                <a:fillRect/>
              </a:stretch>
            </p:blipFill>
            <p:spPr>
              <a:xfrm>
                <a:off x="3690585" y="49625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6" name="Ink 45">
                <a:extLst>
                  <a:ext uri="{FF2B5EF4-FFF2-40B4-BE49-F238E27FC236}">
                    <a16:creationId xmlns:a16="http://schemas.microsoft.com/office/drawing/2014/main" xmlns="" id="{F73D27FC-809E-4860-9B69-97FE6EC60701}"/>
                  </a:ext>
                </a:extLst>
              </p14:cNvPr>
              <p14:cNvContentPartPr/>
              <p14:nvPr/>
            </p14:nvContentPartPr>
            <p14:xfrm>
              <a:off x="5022945" y="4985625"/>
              <a:ext cx="360" cy="360"/>
            </p14:xfrm>
          </p:contentPart>
        </mc:Choice>
        <mc:Fallback xmlns="">
          <p:pic>
            <p:nvPicPr>
              <p:cNvPr id="46" name="Ink 45">
                <a:extLst>
                  <a:ext uri="{FF2B5EF4-FFF2-40B4-BE49-F238E27FC236}">
                    <a16:creationId xmlns:a16="http://schemas.microsoft.com/office/drawing/2014/main" id="{F73D27FC-809E-4860-9B69-97FE6EC60701}"/>
                  </a:ext>
                </a:extLst>
              </p:cNvPr>
              <p:cNvPicPr/>
              <p:nvPr/>
            </p:nvPicPr>
            <p:blipFill>
              <a:blip r:embed="rId5"/>
              <a:stretch>
                <a:fillRect/>
              </a:stretch>
            </p:blipFill>
            <p:spPr>
              <a:xfrm>
                <a:off x="5018625" y="49813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7" name="Ink 46">
                <a:extLst>
                  <a:ext uri="{FF2B5EF4-FFF2-40B4-BE49-F238E27FC236}">
                    <a16:creationId xmlns:a16="http://schemas.microsoft.com/office/drawing/2014/main" xmlns="" id="{FBAA7212-06A3-40B7-A82E-570F0C0A2CC6}"/>
                  </a:ext>
                </a:extLst>
              </p14:cNvPr>
              <p14:cNvContentPartPr/>
              <p14:nvPr/>
            </p14:nvContentPartPr>
            <p14:xfrm>
              <a:off x="5300865" y="5040705"/>
              <a:ext cx="360" cy="360"/>
            </p14:xfrm>
          </p:contentPart>
        </mc:Choice>
        <mc:Fallback xmlns="">
          <p:pic>
            <p:nvPicPr>
              <p:cNvPr id="47" name="Ink 46">
                <a:extLst>
                  <a:ext uri="{FF2B5EF4-FFF2-40B4-BE49-F238E27FC236}">
                    <a16:creationId xmlns:a16="http://schemas.microsoft.com/office/drawing/2014/main" id="{FBAA7212-06A3-40B7-A82E-570F0C0A2CC6}"/>
                  </a:ext>
                </a:extLst>
              </p:cNvPr>
              <p:cNvPicPr/>
              <p:nvPr/>
            </p:nvPicPr>
            <p:blipFill>
              <a:blip r:embed="rId5"/>
              <a:stretch>
                <a:fillRect/>
              </a:stretch>
            </p:blipFill>
            <p:spPr>
              <a:xfrm>
                <a:off x="5296545" y="50363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9" name="Ink 48">
                <a:extLst>
                  <a:ext uri="{FF2B5EF4-FFF2-40B4-BE49-F238E27FC236}">
                    <a16:creationId xmlns:a16="http://schemas.microsoft.com/office/drawing/2014/main" xmlns="" id="{58224E57-666A-44E0-9BC3-9018F3525327}"/>
                  </a:ext>
                </a:extLst>
              </p14:cNvPr>
              <p14:cNvContentPartPr/>
              <p14:nvPr/>
            </p14:nvContentPartPr>
            <p14:xfrm>
              <a:off x="4692105" y="4804545"/>
              <a:ext cx="360" cy="360"/>
            </p14:xfrm>
          </p:contentPart>
        </mc:Choice>
        <mc:Fallback xmlns="">
          <p:pic>
            <p:nvPicPr>
              <p:cNvPr id="49" name="Ink 48">
                <a:extLst>
                  <a:ext uri="{FF2B5EF4-FFF2-40B4-BE49-F238E27FC236}">
                    <a16:creationId xmlns:a16="http://schemas.microsoft.com/office/drawing/2014/main" id="{58224E57-666A-44E0-9BC3-9018F3525327}"/>
                  </a:ext>
                </a:extLst>
              </p:cNvPr>
              <p:cNvPicPr/>
              <p:nvPr/>
            </p:nvPicPr>
            <p:blipFill>
              <a:blip r:embed="rId5"/>
              <a:stretch>
                <a:fillRect/>
              </a:stretch>
            </p:blipFill>
            <p:spPr>
              <a:xfrm>
                <a:off x="4687785" y="48002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0" name="Ink 49">
                <a:extLst>
                  <a:ext uri="{FF2B5EF4-FFF2-40B4-BE49-F238E27FC236}">
                    <a16:creationId xmlns:a16="http://schemas.microsoft.com/office/drawing/2014/main" xmlns="" id="{A0BC27B9-4743-400C-9A6D-90D8517532F0}"/>
                  </a:ext>
                </a:extLst>
              </p14:cNvPr>
              <p14:cNvContentPartPr/>
              <p14:nvPr/>
            </p14:nvContentPartPr>
            <p14:xfrm>
              <a:off x="4447665" y="4787985"/>
              <a:ext cx="360" cy="360"/>
            </p14:xfrm>
          </p:contentPart>
        </mc:Choice>
        <mc:Fallback xmlns="">
          <p:pic>
            <p:nvPicPr>
              <p:cNvPr id="50" name="Ink 49">
                <a:extLst>
                  <a:ext uri="{FF2B5EF4-FFF2-40B4-BE49-F238E27FC236}">
                    <a16:creationId xmlns:a16="http://schemas.microsoft.com/office/drawing/2014/main" id="{A0BC27B9-4743-400C-9A6D-90D8517532F0}"/>
                  </a:ext>
                </a:extLst>
              </p:cNvPr>
              <p:cNvPicPr/>
              <p:nvPr/>
            </p:nvPicPr>
            <p:blipFill>
              <a:blip r:embed="rId5"/>
              <a:stretch>
                <a:fillRect/>
              </a:stretch>
            </p:blipFill>
            <p:spPr>
              <a:xfrm>
                <a:off x="4443345" y="47836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51" name="Ink 50">
                <a:extLst>
                  <a:ext uri="{FF2B5EF4-FFF2-40B4-BE49-F238E27FC236}">
                    <a16:creationId xmlns:a16="http://schemas.microsoft.com/office/drawing/2014/main" xmlns="" id="{B7D1C350-68D9-4EEE-B03A-6F82F7E153AB}"/>
                  </a:ext>
                </a:extLst>
              </p14:cNvPr>
              <p14:cNvContentPartPr/>
              <p14:nvPr/>
            </p14:nvContentPartPr>
            <p14:xfrm>
              <a:off x="3317985" y="4962585"/>
              <a:ext cx="360" cy="360"/>
            </p14:xfrm>
          </p:contentPart>
        </mc:Choice>
        <mc:Fallback xmlns="">
          <p:pic>
            <p:nvPicPr>
              <p:cNvPr id="51" name="Ink 50">
                <a:extLst>
                  <a:ext uri="{FF2B5EF4-FFF2-40B4-BE49-F238E27FC236}">
                    <a16:creationId xmlns:a16="http://schemas.microsoft.com/office/drawing/2014/main" id="{B7D1C350-68D9-4EEE-B03A-6F82F7E153AB}"/>
                  </a:ext>
                </a:extLst>
              </p:cNvPr>
              <p:cNvPicPr/>
              <p:nvPr/>
            </p:nvPicPr>
            <p:blipFill>
              <a:blip r:embed="rId5"/>
              <a:stretch>
                <a:fillRect/>
              </a:stretch>
            </p:blipFill>
            <p:spPr>
              <a:xfrm>
                <a:off x="3313665" y="49582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2" name="Ink 51">
                <a:extLst>
                  <a:ext uri="{FF2B5EF4-FFF2-40B4-BE49-F238E27FC236}">
                    <a16:creationId xmlns:a16="http://schemas.microsoft.com/office/drawing/2014/main" xmlns="" id="{D68EC137-432A-4B35-A1A4-384EC2064289}"/>
                  </a:ext>
                </a:extLst>
              </p14:cNvPr>
              <p14:cNvContentPartPr/>
              <p14:nvPr/>
            </p14:nvContentPartPr>
            <p14:xfrm>
              <a:off x="4182705" y="4725705"/>
              <a:ext cx="360" cy="360"/>
            </p14:xfrm>
          </p:contentPart>
        </mc:Choice>
        <mc:Fallback xmlns="">
          <p:pic>
            <p:nvPicPr>
              <p:cNvPr id="52" name="Ink 51">
                <a:extLst>
                  <a:ext uri="{FF2B5EF4-FFF2-40B4-BE49-F238E27FC236}">
                    <a16:creationId xmlns:a16="http://schemas.microsoft.com/office/drawing/2014/main" id="{D68EC137-432A-4B35-A1A4-384EC2064289}"/>
                  </a:ext>
                </a:extLst>
              </p:cNvPr>
              <p:cNvPicPr/>
              <p:nvPr/>
            </p:nvPicPr>
            <p:blipFill>
              <a:blip r:embed="rId5"/>
              <a:stretch>
                <a:fillRect/>
              </a:stretch>
            </p:blipFill>
            <p:spPr>
              <a:xfrm>
                <a:off x="4178385" y="47213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53" name="Ink 52">
                <a:extLst>
                  <a:ext uri="{FF2B5EF4-FFF2-40B4-BE49-F238E27FC236}">
                    <a16:creationId xmlns:a16="http://schemas.microsoft.com/office/drawing/2014/main" xmlns="" id="{B85A05CB-76FE-484F-8731-4DAAA3AD17C7}"/>
                  </a:ext>
                </a:extLst>
              </p14:cNvPr>
              <p14:cNvContentPartPr/>
              <p14:nvPr/>
            </p14:nvContentPartPr>
            <p14:xfrm>
              <a:off x="4404105" y="4746225"/>
              <a:ext cx="360" cy="360"/>
            </p14:xfrm>
          </p:contentPart>
        </mc:Choice>
        <mc:Fallback xmlns="">
          <p:pic>
            <p:nvPicPr>
              <p:cNvPr id="53" name="Ink 52">
                <a:extLst>
                  <a:ext uri="{FF2B5EF4-FFF2-40B4-BE49-F238E27FC236}">
                    <a16:creationId xmlns:a16="http://schemas.microsoft.com/office/drawing/2014/main" id="{B85A05CB-76FE-484F-8731-4DAAA3AD17C7}"/>
                  </a:ext>
                </a:extLst>
              </p:cNvPr>
              <p:cNvPicPr/>
              <p:nvPr/>
            </p:nvPicPr>
            <p:blipFill>
              <a:blip r:embed="rId5"/>
              <a:stretch>
                <a:fillRect/>
              </a:stretch>
            </p:blipFill>
            <p:spPr>
              <a:xfrm>
                <a:off x="4399785" y="47419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54" name="Ink 53">
                <a:extLst>
                  <a:ext uri="{FF2B5EF4-FFF2-40B4-BE49-F238E27FC236}">
                    <a16:creationId xmlns:a16="http://schemas.microsoft.com/office/drawing/2014/main" xmlns="" id="{3CE68E7B-8E86-4099-BB48-10F02A06F608}"/>
                  </a:ext>
                </a:extLst>
              </p14:cNvPr>
              <p14:cNvContentPartPr/>
              <p14:nvPr/>
            </p14:nvContentPartPr>
            <p14:xfrm>
              <a:off x="4876065" y="4818945"/>
              <a:ext cx="360" cy="360"/>
            </p14:xfrm>
          </p:contentPart>
        </mc:Choice>
        <mc:Fallback xmlns="">
          <p:pic>
            <p:nvPicPr>
              <p:cNvPr id="54" name="Ink 53">
                <a:extLst>
                  <a:ext uri="{FF2B5EF4-FFF2-40B4-BE49-F238E27FC236}">
                    <a16:creationId xmlns:a16="http://schemas.microsoft.com/office/drawing/2014/main" id="{3CE68E7B-8E86-4099-BB48-10F02A06F608}"/>
                  </a:ext>
                </a:extLst>
              </p:cNvPr>
              <p:cNvPicPr/>
              <p:nvPr/>
            </p:nvPicPr>
            <p:blipFill>
              <a:blip r:embed="rId5"/>
              <a:stretch>
                <a:fillRect/>
              </a:stretch>
            </p:blipFill>
            <p:spPr>
              <a:xfrm>
                <a:off x="4871745" y="48146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55" name="Ink 54">
                <a:extLst>
                  <a:ext uri="{FF2B5EF4-FFF2-40B4-BE49-F238E27FC236}">
                    <a16:creationId xmlns:a16="http://schemas.microsoft.com/office/drawing/2014/main" xmlns="" id="{8E9F4421-D522-4A0B-9612-0F3533AA09AE}"/>
                  </a:ext>
                </a:extLst>
              </p14:cNvPr>
              <p14:cNvContentPartPr/>
              <p14:nvPr/>
            </p14:nvContentPartPr>
            <p14:xfrm>
              <a:off x="5407785" y="4919745"/>
              <a:ext cx="360" cy="360"/>
            </p14:xfrm>
          </p:contentPart>
        </mc:Choice>
        <mc:Fallback xmlns="">
          <p:pic>
            <p:nvPicPr>
              <p:cNvPr id="55" name="Ink 54">
                <a:extLst>
                  <a:ext uri="{FF2B5EF4-FFF2-40B4-BE49-F238E27FC236}">
                    <a16:creationId xmlns:a16="http://schemas.microsoft.com/office/drawing/2014/main" id="{8E9F4421-D522-4A0B-9612-0F3533AA09AE}"/>
                  </a:ext>
                </a:extLst>
              </p:cNvPr>
              <p:cNvPicPr/>
              <p:nvPr/>
            </p:nvPicPr>
            <p:blipFill>
              <a:blip r:embed="rId5"/>
              <a:stretch>
                <a:fillRect/>
              </a:stretch>
            </p:blipFill>
            <p:spPr>
              <a:xfrm>
                <a:off x="5403465" y="49154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56" name="Ink 55">
                <a:extLst>
                  <a:ext uri="{FF2B5EF4-FFF2-40B4-BE49-F238E27FC236}">
                    <a16:creationId xmlns:a16="http://schemas.microsoft.com/office/drawing/2014/main" xmlns="" id="{A6891F35-04B6-4926-9308-7A2A9C2A6F4D}"/>
                  </a:ext>
                </a:extLst>
              </p14:cNvPr>
              <p14:cNvContentPartPr/>
              <p14:nvPr/>
            </p14:nvContentPartPr>
            <p14:xfrm>
              <a:off x="6293745" y="4823265"/>
              <a:ext cx="360" cy="360"/>
            </p14:xfrm>
          </p:contentPart>
        </mc:Choice>
        <mc:Fallback xmlns="">
          <p:pic>
            <p:nvPicPr>
              <p:cNvPr id="56" name="Ink 55">
                <a:extLst>
                  <a:ext uri="{FF2B5EF4-FFF2-40B4-BE49-F238E27FC236}">
                    <a16:creationId xmlns:a16="http://schemas.microsoft.com/office/drawing/2014/main" id="{A6891F35-04B6-4926-9308-7A2A9C2A6F4D}"/>
                  </a:ext>
                </a:extLst>
              </p:cNvPr>
              <p:cNvPicPr/>
              <p:nvPr/>
            </p:nvPicPr>
            <p:blipFill>
              <a:blip r:embed="rId5"/>
              <a:stretch>
                <a:fillRect/>
              </a:stretch>
            </p:blipFill>
            <p:spPr>
              <a:xfrm>
                <a:off x="6289425" y="48189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57" name="Ink 56">
                <a:extLst>
                  <a:ext uri="{FF2B5EF4-FFF2-40B4-BE49-F238E27FC236}">
                    <a16:creationId xmlns:a16="http://schemas.microsoft.com/office/drawing/2014/main" xmlns="" id="{EE32C2EA-C6F6-4A7B-A1C7-E0B18799F6B2}"/>
                  </a:ext>
                </a:extLst>
              </p14:cNvPr>
              <p14:cNvContentPartPr/>
              <p14:nvPr/>
            </p14:nvContentPartPr>
            <p14:xfrm>
              <a:off x="8018505" y="4816425"/>
              <a:ext cx="360" cy="360"/>
            </p14:xfrm>
          </p:contentPart>
        </mc:Choice>
        <mc:Fallback xmlns="">
          <p:pic>
            <p:nvPicPr>
              <p:cNvPr id="57" name="Ink 56">
                <a:extLst>
                  <a:ext uri="{FF2B5EF4-FFF2-40B4-BE49-F238E27FC236}">
                    <a16:creationId xmlns:a16="http://schemas.microsoft.com/office/drawing/2014/main" id="{EE32C2EA-C6F6-4A7B-A1C7-E0B18799F6B2}"/>
                  </a:ext>
                </a:extLst>
              </p:cNvPr>
              <p:cNvPicPr/>
              <p:nvPr/>
            </p:nvPicPr>
            <p:blipFill>
              <a:blip r:embed="rId5"/>
              <a:stretch>
                <a:fillRect/>
              </a:stretch>
            </p:blipFill>
            <p:spPr>
              <a:xfrm>
                <a:off x="8014185" y="48121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58" name="Ink 57">
                <a:extLst>
                  <a:ext uri="{FF2B5EF4-FFF2-40B4-BE49-F238E27FC236}">
                    <a16:creationId xmlns:a16="http://schemas.microsoft.com/office/drawing/2014/main" xmlns="" id="{BA324F85-A4E8-4265-BF8D-3BC990FF09E8}"/>
                  </a:ext>
                </a:extLst>
              </p14:cNvPr>
              <p14:cNvContentPartPr/>
              <p14:nvPr/>
            </p14:nvContentPartPr>
            <p14:xfrm>
              <a:off x="9311625" y="4734705"/>
              <a:ext cx="360" cy="360"/>
            </p14:xfrm>
          </p:contentPart>
        </mc:Choice>
        <mc:Fallback xmlns="">
          <p:pic>
            <p:nvPicPr>
              <p:cNvPr id="58" name="Ink 57">
                <a:extLst>
                  <a:ext uri="{FF2B5EF4-FFF2-40B4-BE49-F238E27FC236}">
                    <a16:creationId xmlns:a16="http://schemas.microsoft.com/office/drawing/2014/main" id="{BA324F85-A4E8-4265-BF8D-3BC990FF09E8}"/>
                  </a:ext>
                </a:extLst>
              </p:cNvPr>
              <p:cNvPicPr/>
              <p:nvPr/>
            </p:nvPicPr>
            <p:blipFill>
              <a:blip r:embed="rId5"/>
              <a:stretch>
                <a:fillRect/>
              </a:stretch>
            </p:blipFill>
            <p:spPr>
              <a:xfrm>
                <a:off x="9307305" y="47303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59" name="Ink 58">
                <a:extLst>
                  <a:ext uri="{FF2B5EF4-FFF2-40B4-BE49-F238E27FC236}">
                    <a16:creationId xmlns:a16="http://schemas.microsoft.com/office/drawing/2014/main" xmlns="" id="{1792A7B9-E3AE-4897-8CE0-862BF28C81EA}"/>
                  </a:ext>
                </a:extLst>
              </p14:cNvPr>
              <p14:cNvContentPartPr/>
              <p14:nvPr/>
            </p14:nvContentPartPr>
            <p14:xfrm>
              <a:off x="9573705" y="4760625"/>
              <a:ext cx="360" cy="360"/>
            </p14:xfrm>
          </p:contentPart>
        </mc:Choice>
        <mc:Fallback xmlns="">
          <p:pic>
            <p:nvPicPr>
              <p:cNvPr id="59" name="Ink 58">
                <a:extLst>
                  <a:ext uri="{FF2B5EF4-FFF2-40B4-BE49-F238E27FC236}">
                    <a16:creationId xmlns:a16="http://schemas.microsoft.com/office/drawing/2014/main" id="{1792A7B9-E3AE-4897-8CE0-862BF28C81EA}"/>
                  </a:ext>
                </a:extLst>
              </p:cNvPr>
              <p:cNvPicPr/>
              <p:nvPr/>
            </p:nvPicPr>
            <p:blipFill>
              <a:blip r:embed="rId5"/>
              <a:stretch>
                <a:fillRect/>
              </a:stretch>
            </p:blipFill>
            <p:spPr>
              <a:xfrm>
                <a:off x="9569385" y="47563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60" name="Ink 59">
                <a:extLst>
                  <a:ext uri="{FF2B5EF4-FFF2-40B4-BE49-F238E27FC236}">
                    <a16:creationId xmlns:a16="http://schemas.microsoft.com/office/drawing/2014/main" xmlns="" id="{3ABD8791-AFA3-46B3-9648-2C37F4B73714}"/>
                  </a:ext>
                </a:extLst>
              </p14:cNvPr>
              <p14:cNvContentPartPr/>
              <p14:nvPr/>
            </p14:nvContentPartPr>
            <p14:xfrm>
              <a:off x="7532145" y="4798425"/>
              <a:ext cx="360" cy="360"/>
            </p14:xfrm>
          </p:contentPart>
        </mc:Choice>
        <mc:Fallback xmlns="">
          <p:pic>
            <p:nvPicPr>
              <p:cNvPr id="60" name="Ink 59">
                <a:extLst>
                  <a:ext uri="{FF2B5EF4-FFF2-40B4-BE49-F238E27FC236}">
                    <a16:creationId xmlns:a16="http://schemas.microsoft.com/office/drawing/2014/main" id="{3ABD8791-AFA3-46B3-9648-2C37F4B73714}"/>
                  </a:ext>
                </a:extLst>
              </p:cNvPr>
              <p:cNvPicPr/>
              <p:nvPr/>
            </p:nvPicPr>
            <p:blipFill>
              <a:blip r:embed="rId5"/>
              <a:stretch>
                <a:fillRect/>
              </a:stretch>
            </p:blipFill>
            <p:spPr>
              <a:xfrm>
                <a:off x="7527825" y="47941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61" name="Ink 60">
                <a:extLst>
                  <a:ext uri="{FF2B5EF4-FFF2-40B4-BE49-F238E27FC236}">
                    <a16:creationId xmlns:a16="http://schemas.microsoft.com/office/drawing/2014/main" xmlns="" id="{4A732387-145A-4034-A3E9-6256EAF35CD1}"/>
                  </a:ext>
                </a:extLst>
              </p14:cNvPr>
              <p14:cNvContentPartPr/>
              <p14:nvPr/>
            </p14:nvContentPartPr>
            <p14:xfrm>
              <a:off x="2807865" y="5339865"/>
              <a:ext cx="360" cy="360"/>
            </p14:xfrm>
          </p:contentPart>
        </mc:Choice>
        <mc:Fallback xmlns="">
          <p:pic>
            <p:nvPicPr>
              <p:cNvPr id="61" name="Ink 60">
                <a:extLst>
                  <a:ext uri="{FF2B5EF4-FFF2-40B4-BE49-F238E27FC236}">
                    <a16:creationId xmlns:a16="http://schemas.microsoft.com/office/drawing/2014/main" id="{4A732387-145A-4034-A3E9-6256EAF35CD1}"/>
                  </a:ext>
                </a:extLst>
              </p:cNvPr>
              <p:cNvPicPr/>
              <p:nvPr/>
            </p:nvPicPr>
            <p:blipFill>
              <a:blip r:embed="rId5"/>
              <a:stretch>
                <a:fillRect/>
              </a:stretch>
            </p:blipFill>
            <p:spPr>
              <a:xfrm>
                <a:off x="2803545" y="53355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62" name="Ink 61">
                <a:extLst>
                  <a:ext uri="{FF2B5EF4-FFF2-40B4-BE49-F238E27FC236}">
                    <a16:creationId xmlns:a16="http://schemas.microsoft.com/office/drawing/2014/main" xmlns="" id="{F37C6545-3D9E-4F93-BC0A-F88409EEBCDE}"/>
                  </a:ext>
                </a:extLst>
              </p14:cNvPr>
              <p14:cNvContentPartPr/>
              <p14:nvPr/>
            </p14:nvContentPartPr>
            <p14:xfrm>
              <a:off x="4489785" y="5177145"/>
              <a:ext cx="360" cy="360"/>
            </p14:xfrm>
          </p:contentPart>
        </mc:Choice>
        <mc:Fallback xmlns="">
          <p:pic>
            <p:nvPicPr>
              <p:cNvPr id="62" name="Ink 61">
                <a:extLst>
                  <a:ext uri="{FF2B5EF4-FFF2-40B4-BE49-F238E27FC236}">
                    <a16:creationId xmlns:a16="http://schemas.microsoft.com/office/drawing/2014/main" id="{F37C6545-3D9E-4F93-BC0A-F88409EEBCDE}"/>
                  </a:ext>
                </a:extLst>
              </p:cNvPr>
              <p:cNvPicPr/>
              <p:nvPr/>
            </p:nvPicPr>
            <p:blipFill>
              <a:blip r:embed="rId5"/>
              <a:stretch>
                <a:fillRect/>
              </a:stretch>
            </p:blipFill>
            <p:spPr>
              <a:xfrm>
                <a:off x="4485465" y="5172825"/>
                <a:ext cx="9000" cy="9000"/>
              </a:xfrm>
              <a:prstGeom prst="rect">
                <a:avLst/>
              </a:prstGeom>
            </p:spPr>
          </p:pic>
        </mc:Fallback>
      </mc:AlternateContent>
    </p:spTree>
    <p:extLst>
      <p:ext uri="{BB962C8B-B14F-4D97-AF65-F5344CB8AC3E}">
        <p14:creationId xmlns:p14="http://schemas.microsoft.com/office/powerpoint/2010/main" val="33227153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011E61-264B-47A4-A9EB-C3F121F8996F}"/>
              </a:ext>
            </a:extLst>
          </p:cNvPr>
          <p:cNvSpPr>
            <a:spLocks noGrp="1"/>
          </p:cNvSpPr>
          <p:nvPr>
            <p:ph type="title"/>
          </p:nvPr>
        </p:nvSpPr>
        <p:spPr/>
        <p:txBody>
          <a:bodyPr/>
          <a:lstStyle/>
          <a:p>
            <a:r>
              <a:rPr lang="en-US" b="1" i="0" u="none" strike="noStrike" kern="1600" baseline="0" dirty="0"/>
              <a:t>The Nervous System: Two</a:t>
            </a:r>
            <a:r>
              <a:rPr lang="en-US" b="1" i="0" u="none" strike="noStrike" kern="1600" dirty="0"/>
              <a:t> Functional Systems</a:t>
            </a:r>
            <a:endParaRPr lang="en-US" b="1" i="0" u="none" strike="noStrike" kern="1600" baseline="0" dirty="0"/>
          </a:p>
        </p:txBody>
      </p:sp>
      <p:sp>
        <p:nvSpPr>
          <p:cNvPr id="3" name="Text Placeholder 2">
            <a:extLst>
              <a:ext uri="{FF2B5EF4-FFF2-40B4-BE49-F238E27FC236}">
                <a16:creationId xmlns:a16="http://schemas.microsoft.com/office/drawing/2014/main" xmlns="" id="{EB7E953D-F346-4629-A90B-786187FCFDFC}"/>
              </a:ext>
            </a:extLst>
          </p:cNvPr>
          <p:cNvSpPr>
            <a:spLocks noGrp="1"/>
          </p:cNvSpPr>
          <p:nvPr>
            <p:ph type="body" idx="1"/>
          </p:nvPr>
        </p:nvSpPr>
        <p:spPr>
          <a:xfrm>
            <a:off x="685800" y="2105024"/>
            <a:ext cx="10780486" cy="4295775"/>
          </a:xfrm>
        </p:spPr>
        <p:txBody>
          <a:bodyPr/>
          <a:lstStyle/>
          <a:p>
            <a:pPr marR="0" lvl="0" rtl="0">
              <a:spcBef>
                <a:spcPts val="600"/>
              </a:spcBef>
              <a:spcAft>
                <a:spcPts val="600"/>
              </a:spcAft>
            </a:pPr>
            <a:r>
              <a:rPr lang="en-US" sz="2400" u="none" strike="noStrike" baseline="0" dirty="0"/>
              <a:t>The nervous system also can be divided into two functional systems: </a:t>
            </a:r>
          </a:p>
          <a:p>
            <a:pPr lvl="1">
              <a:spcBef>
                <a:spcPts val="600"/>
              </a:spcBef>
              <a:spcAft>
                <a:spcPts val="600"/>
              </a:spcAft>
            </a:pPr>
            <a:r>
              <a:rPr lang="en-US" sz="2200" dirty="0"/>
              <a:t>T</a:t>
            </a:r>
            <a:r>
              <a:rPr lang="en-US" sz="2200" u="none" strike="noStrike" baseline="0" dirty="0"/>
              <a:t>he voluntary</a:t>
            </a:r>
            <a:r>
              <a:rPr lang="en-US" sz="2200" u="none" strike="noStrike" dirty="0"/>
              <a:t> system</a:t>
            </a:r>
          </a:p>
          <a:p>
            <a:pPr lvl="2">
              <a:spcBef>
                <a:spcPts val="600"/>
              </a:spcBef>
              <a:spcAft>
                <a:spcPts val="600"/>
              </a:spcAft>
            </a:pPr>
            <a:r>
              <a:rPr lang="en-US" sz="1900" dirty="0"/>
              <a:t>Controls movement of the muscles</a:t>
            </a:r>
          </a:p>
          <a:p>
            <a:pPr lvl="2">
              <a:spcBef>
                <a:spcPts val="600"/>
              </a:spcBef>
              <a:spcAft>
                <a:spcPts val="600"/>
              </a:spcAft>
            </a:pPr>
            <a:r>
              <a:rPr lang="en-US" sz="1900" dirty="0"/>
              <a:t>Transmits sensations from the sensory organs to the brain and spinal cord</a:t>
            </a:r>
            <a:endParaRPr lang="en-US" sz="1900" u="none" strike="noStrike" baseline="0" dirty="0"/>
          </a:p>
          <a:p>
            <a:pPr lvl="1">
              <a:spcBef>
                <a:spcPts val="600"/>
              </a:spcBef>
              <a:spcAft>
                <a:spcPts val="600"/>
              </a:spcAft>
            </a:pPr>
            <a:r>
              <a:rPr lang="en-US" sz="2200" dirty="0"/>
              <a:t>T</a:t>
            </a:r>
            <a:r>
              <a:rPr lang="en-US" sz="2200" u="none" strike="noStrike" baseline="0" dirty="0"/>
              <a:t>he autonomic (automatic)</a:t>
            </a:r>
            <a:r>
              <a:rPr lang="en-US" sz="2200" u="none" strike="noStrike" dirty="0"/>
              <a:t> </a:t>
            </a:r>
            <a:r>
              <a:rPr lang="en-US" sz="2200" u="none" strike="noStrike" baseline="0" dirty="0"/>
              <a:t>systems</a:t>
            </a:r>
          </a:p>
          <a:p>
            <a:pPr lvl="2">
              <a:spcBef>
                <a:spcPts val="600"/>
              </a:spcBef>
              <a:spcAft>
                <a:spcPts val="600"/>
              </a:spcAft>
            </a:pPr>
            <a:r>
              <a:rPr lang="en-US" sz="1900" dirty="0"/>
              <a:t>I</a:t>
            </a:r>
            <a:r>
              <a:rPr lang="en-US" sz="1900" u="none" strike="noStrike" baseline="0" dirty="0"/>
              <a:t>nvoluntary</a:t>
            </a:r>
          </a:p>
          <a:p>
            <a:pPr lvl="2">
              <a:spcBef>
                <a:spcPts val="600"/>
              </a:spcBef>
              <a:spcAft>
                <a:spcPts val="600"/>
              </a:spcAft>
            </a:pPr>
            <a:r>
              <a:rPr lang="en-US" sz="1900" dirty="0"/>
              <a:t>C</a:t>
            </a:r>
            <a:r>
              <a:rPr lang="en-US" sz="1900" u="none" strike="noStrike" baseline="0" dirty="0"/>
              <a:t>ontrols the involuntary actions of the organs and glands</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xmlns="" id="{59462303-1BA7-4E20-BE0A-56BB6B3E47C2}"/>
                  </a:ext>
                </a:extLst>
              </p14:cNvPr>
              <p14:cNvContentPartPr/>
              <p14:nvPr/>
            </p14:nvContentPartPr>
            <p14:xfrm>
              <a:off x="2123865" y="3104265"/>
              <a:ext cx="360" cy="360"/>
            </p14:xfrm>
          </p:contentPart>
        </mc:Choice>
        <mc:Fallback xmlns="">
          <p:pic>
            <p:nvPicPr>
              <p:cNvPr id="4" name="Ink 3">
                <a:extLst>
                  <a:ext uri="{FF2B5EF4-FFF2-40B4-BE49-F238E27FC236}">
                    <a16:creationId xmlns:a16="http://schemas.microsoft.com/office/drawing/2014/main" id="{59462303-1BA7-4E20-BE0A-56BB6B3E47C2}"/>
                  </a:ext>
                </a:extLst>
              </p:cNvPr>
              <p:cNvPicPr/>
              <p:nvPr/>
            </p:nvPicPr>
            <p:blipFill>
              <a:blip r:embed="rId3"/>
              <a:stretch>
                <a:fillRect/>
              </a:stretch>
            </p:blipFill>
            <p:spPr>
              <a:xfrm>
                <a:off x="2119545" y="30999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xmlns="" id="{2B1DD488-8ED2-4488-9C7C-9C5E448F506B}"/>
                  </a:ext>
                </a:extLst>
              </p14:cNvPr>
              <p14:cNvContentPartPr/>
              <p14:nvPr/>
            </p14:nvContentPartPr>
            <p14:xfrm>
              <a:off x="2637585" y="3118305"/>
              <a:ext cx="360" cy="360"/>
            </p14:xfrm>
          </p:contentPart>
        </mc:Choice>
        <mc:Fallback xmlns="">
          <p:pic>
            <p:nvPicPr>
              <p:cNvPr id="5" name="Ink 4">
                <a:extLst>
                  <a:ext uri="{FF2B5EF4-FFF2-40B4-BE49-F238E27FC236}">
                    <a16:creationId xmlns:a16="http://schemas.microsoft.com/office/drawing/2014/main" id="{2B1DD488-8ED2-4488-9C7C-9C5E448F506B}"/>
                  </a:ext>
                </a:extLst>
              </p:cNvPr>
              <p:cNvPicPr/>
              <p:nvPr/>
            </p:nvPicPr>
            <p:blipFill>
              <a:blip r:embed="rId3"/>
              <a:stretch>
                <a:fillRect/>
              </a:stretch>
            </p:blipFill>
            <p:spPr>
              <a:xfrm>
                <a:off x="2633265" y="31139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xmlns="" id="{18CB02C5-9182-45F7-B3B5-4204BD4DB709}"/>
                  </a:ext>
                </a:extLst>
              </p14:cNvPr>
              <p14:cNvContentPartPr/>
              <p14:nvPr/>
            </p14:nvContentPartPr>
            <p14:xfrm>
              <a:off x="4058865" y="3073665"/>
              <a:ext cx="360" cy="360"/>
            </p14:xfrm>
          </p:contentPart>
        </mc:Choice>
        <mc:Fallback xmlns="">
          <p:pic>
            <p:nvPicPr>
              <p:cNvPr id="6" name="Ink 5">
                <a:extLst>
                  <a:ext uri="{FF2B5EF4-FFF2-40B4-BE49-F238E27FC236}">
                    <a16:creationId xmlns:a16="http://schemas.microsoft.com/office/drawing/2014/main" id="{18CB02C5-9182-45F7-B3B5-4204BD4DB709}"/>
                  </a:ext>
                </a:extLst>
              </p:cNvPr>
              <p:cNvPicPr/>
              <p:nvPr/>
            </p:nvPicPr>
            <p:blipFill>
              <a:blip r:embed="rId3"/>
              <a:stretch>
                <a:fillRect/>
              </a:stretch>
            </p:blipFill>
            <p:spPr>
              <a:xfrm>
                <a:off x="4054545" y="30693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xmlns="" id="{3C3D23BD-551C-4CBF-8906-F4761F76BA97}"/>
                  </a:ext>
                </a:extLst>
              </p14:cNvPr>
              <p14:cNvContentPartPr/>
              <p14:nvPr/>
            </p14:nvContentPartPr>
            <p14:xfrm>
              <a:off x="2468745" y="3435825"/>
              <a:ext cx="360" cy="360"/>
            </p14:xfrm>
          </p:contentPart>
        </mc:Choice>
        <mc:Fallback xmlns="">
          <p:pic>
            <p:nvPicPr>
              <p:cNvPr id="7" name="Ink 6">
                <a:extLst>
                  <a:ext uri="{FF2B5EF4-FFF2-40B4-BE49-F238E27FC236}">
                    <a16:creationId xmlns:a16="http://schemas.microsoft.com/office/drawing/2014/main" id="{3C3D23BD-551C-4CBF-8906-F4761F76BA97}"/>
                  </a:ext>
                </a:extLst>
              </p:cNvPr>
              <p:cNvPicPr/>
              <p:nvPr/>
            </p:nvPicPr>
            <p:blipFill>
              <a:blip r:embed="rId3"/>
              <a:stretch>
                <a:fillRect/>
              </a:stretch>
            </p:blipFill>
            <p:spPr>
              <a:xfrm>
                <a:off x="2464425" y="34315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xmlns="" id="{8EA7E91E-64C7-40B3-ADA6-4BE9359B12EF}"/>
                  </a:ext>
                </a:extLst>
              </p14:cNvPr>
              <p14:cNvContentPartPr/>
              <p14:nvPr/>
            </p14:nvContentPartPr>
            <p14:xfrm>
              <a:off x="3368385" y="3671985"/>
              <a:ext cx="360" cy="360"/>
            </p14:xfrm>
          </p:contentPart>
        </mc:Choice>
        <mc:Fallback xmlns="">
          <p:pic>
            <p:nvPicPr>
              <p:cNvPr id="8" name="Ink 7">
                <a:extLst>
                  <a:ext uri="{FF2B5EF4-FFF2-40B4-BE49-F238E27FC236}">
                    <a16:creationId xmlns:a16="http://schemas.microsoft.com/office/drawing/2014/main" id="{8EA7E91E-64C7-40B3-ADA6-4BE9359B12EF}"/>
                  </a:ext>
                </a:extLst>
              </p:cNvPr>
              <p:cNvPicPr/>
              <p:nvPr/>
            </p:nvPicPr>
            <p:blipFill>
              <a:blip r:embed="rId3"/>
              <a:stretch>
                <a:fillRect/>
              </a:stretch>
            </p:blipFill>
            <p:spPr>
              <a:xfrm>
                <a:off x="3364065" y="36676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xmlns="" id="{D4EB173C-6217-4695-B075-245999F12FF1}"/>
                  </a:ext>
                </a:extLst>
              </p14:cNvPr>
              <p14:cNvContentPartPr/>
              <p14:nvPr/>
            </p14:nvContentPartPr>
            <p14:xfrm>
              <a:off x="4545225" y="3497025"/>
              <a:ext cx="360" cy="360"/>
            </p14:xfrm>
          </p:contentPart>
        </mc:Choice>
        <mc:Fallback xmlns="">
          <p:pic>
            <p:nvPicPr>
              <p:cNvPr id="9" name="Ink 8">
                <a:extLst>
                  <a:ext uri="{FF2B5EF4-FFF2-40B4-BE49-F238E27FC236}">
                    <a16:creationId xmlns:a16="http://schemas.microsoft.com/office/drawing/2014/main" id="{D4EB173C-6217-4695-B075-245999F12FF1}"/>
                  </a:ext>
                </a:extLst>
              </p:cNvPr>
              <p:cNvPicPr/>
              <p:nvPr/>
            </p:nvPicPr>
            <p:blipFill>
              <a:blip r:embed="rId3"/>
              <a:stretch>
                <a:fillRect/>
              </a:stretch>
            </p:blipFill>
            <p:spPr>
              <a:xfrm>
                <a:off x="4540905" y="34927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xmlns="" id="{F40F38AE-0F76-471B-B43B-95933D81AC86}"/>
                  </a:ext>
                </a:extLst>
              </p14:cNvPr>
              <p14:cNvContentPartPr/>
              <p14:nvPr/>
            </p14:nvContentPartPr>
            <p14:xfrm>
              <a:off x="4682025" y="3478305"/>
              <a:ext cx="360" cy="360"/>
            </p14:xfrm>
          </p:contentPart>
        </mc:Choice>
        <mc:Fallback xmlns="">
          <p:pic>
            <p:nvPicPr>
              <p:cNvPr id="10" name="Ink 9">
                <a:extLst>
                  <a:ext uri="{FF2B5EF4-FFF2-40B4-BE49-F238E27FC236}">
                    <a16:creationId xmlns:a16="http://schemas.microsoft.com/office/drawing/2014/main" id="{F40F38AE-0F76-471B-B43B-95933D81AC86}"/>
                  </a:ext>
                </a:extLst>
              </p:cNvPr>
              <p:cNvPicPr/>
              <p:nvPr/>
            </p:nvPicPr>
            <p:blipFill>
              <a:blip r:embed="rId3"/>
              <a:stretch>
                <a:fillRect/>
              </a:stretch>
            </p:blipFill>
            <p:spPr>
              <a:xfrm>
                <a:off x="4677705" y="34739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xmlns="" id="{F3C67C07-51C0-46FF-8777-A64929861611}"/>
                  </a:ext>
                </a:extLst>
              </p14:cNvPr>
              <p14:cNvContentPartPr/>
              <p14:nvPr/>
            </p14:nvContentPartPr>
            <p14:xfrm>
              <a:off x="5004945" y="3624105"/>
              <a:ext cx="360" cy="360"/>
            </p14:xfrm>
          </p:contentPart>
        </mc:Choice>
        <mc:Fallback xmlns="">
          <p:pic>
            <p:nvPicPr>
              <p:cNvPr id="11" name="Ink 10">
                <a:extLst>
                  <a:ext uri="{FF2B5EF4-FFF2-40B4-BE49-F238E27FC236}">
                    <a16:creationId xmlns:a16="http://schemas.microsoft.com/office/drawing/2014/main" id="{F3C67C07-51C0-46FF-8777-A64929861611}"/>
                  </a:ext>
                </a:extLst>
              </p:cNvPr>
              <p:cNvPicPr/>
              <p:nvPr/>
            </p:nvPicPr>
            <p:blipFill>
              <a:blip r:embed="rId3"/>
              <a:stretch>
                <a:fillRect/>
              </a:stretch>
            </p:blipFill>
            <p:spPr>
              <a:xfrm>
                <a:off x="5000625" y="36197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xmlns="" id="{C9F150C4-7F1A-440C-85AF-3957F3CAFED1}"/>
                  </a:ext>
                </a:extLst>
              </p14:cNvPr>
              <p14:cNvContentPartPr/>
              <p14:nvPr/>
            </p14:nvContentPartPr>
            <p14:xfrm>
              <a:off x="2379465" y="3912825"/>
              <a:ext cx="360" cy="360"/>
            </p14:xfrm>
          </p:contentPart>
        </mc:Choice>
        <mc:Fallback xmlns="">
          <p:pic>
            <p:nvPicPr>
              <p:cNvPr id="12" name="Ink 11">
                <a:extLst>
                  <a:ext uri="{FF2B5EF4-FFF2-40B4-BE49-F238E27FC236}">
                    <a16:creationId xmlns:a16="http://schemas.microsoft.com/office/drawing/2014/main" id="{C9F150C4-7F1A-440C-85AF-3957F3CAFED1}"/>
                  </a:ext>
                </a:extLst>
              </p:cNvPr>
              <p:cNvPicPr/>
              <p:nvPr/>
            </p:nvPicPr>
            <p:blipFill>
              <a:blip r:embed="rId3"/>
              <a:stretch>
                <a:fillRect/>
              </a:stretch>
            </p:blipFill>
            <p:spPr>
              <a:xfrm>
                <a:off x="2375145" y="39085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xmlns="" id="{0E04AB04-A613-4EE1-B075-4D0230323538}"/>
                  </a:ext>
                </a:extLst>
              </p14:cNvPr>
              <p14:cNvContentPartPr/>
              <p14:nvPr/>
            </p14:nvContentPartPr>
            <p14:xfrm>
              <a:off x="2575305" y="4178145"/>
              <a:ext cx="360" cy="360"/>
            </p14:xfrm>
          </p:contentPart>
        </mc:Choice>
        <mc:Fallback xmlns="">
          <p:pic>
            <p:nvPicPr>
              <p:cNvPr id="13" name="Ink 12">
                <a:extLst>
                  <a:ext uri="{FF2B5EF4-FFF2-40B4-BE49-F238E27FC236}">
                    <a16:creationId xmlns:a16="http://schemas.microsoft.com/office/drawing/2014/main" id="{0E04AB04-A613-4EE1-B075-4D0230323538}"/>
                  </a:ext>
                </a:extLst>
              </p:cNvPr>
              <p:cNvPicPr/>
              <p:nvPr/>
            </p:nvPicPr>
            <p:blipFill>
              <a:blip r:embed="rId3"/>
              <a:stretch>
                <a:fillRect/>
              </a:stretch>
            </p:blipFill>
            <p:spPr>
              <a:xfrm>
                <a:off x="2570985" y="41738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xmlns="" id="{8B9FB9BD-74D2-4C05-B545-6EDC8BD956CB}"/>
                  </a:ext>
                </a:extLst>
              </p14:cNvPr>
              <p14:cNvContentPartPr/>
              <p14:nvPr/>
            </p14:nvContentPartPr>
            <p14:xfrm>
              <a:off x="2210625" y="4146465"/>
              <a:ext cx="360" cy="360"/>
            </p14:xfrm>
          </p:contentPart>
        </mc:Choice>
        <mc:Fallback xmlns="">
          <p:pic>
            <p:nvPicPr>
              <p:cNvPr id="14" name="Ink 13">
                <a:extLst>
                  <a:ext uri="{FF2B5EF4-FFF2-40B4-BE49-F238E27FC236}">
                    <a16:creationId xmlns:a16="http://schemas.microsoft.com/office/drawing/2014/main" id="{8B9FB9BD-74D2-4C05-B545-6EDC8BD956CB}"/>
                  </a:ext>
                </a:extLst>
              </p:cNvPr>
              <p:cNvPicPr/>
              <p:nvPr/>
            </p:nvPicPr>
            <p:blipFill>
              <a:blip r:embed="rId3"/>
              <a:stretch>
                <a:fillRect/>
              </a:stretch>
            </p:blipFill>
            <p:spPr>
              <a:xfrm>
                <a:off x="2206305" y="41421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xmlns="" id="{8CBE64CF-2E72-4616-B869-39D174AEA755}"/>
                  </a:ext>
                </a:extLst>
              </p14:cNvPr>
              <p14:cNvContentPartPr/>
              <p14:nvPr/>
            </p14:nvContentPartPr>
            <p14:xfrm>
              <a:off x="2194065" y="4129905"/>
              <a:ext cx="360" cy="360"/>
            </p14:xfrm>
          </p:contentPart>
        </mc:Choice>
        <mc:Fallback xmlns="">
          <p:pic>
            <p:nvPicPr>
              <p:cNvPr id="15" name="Ink 14">
                <a:extLst>
                  <a:ext uri="{FF2B5EF4-FFF2-40B4-BE49-F238E27FC236}">
                    <a16:creationId xmlns:a16="http://schemas.microsoft.com/office/drawing/2014/main" id="{8CBE64CF-2E72-4616-B869-39D174AEA755}"/>
                  </a:ext>
                </a:extLst>
              </p:cNvPr>
              <p:cNvPicPr/>
              <p:nvPr/>
            </p:nvPicPr>
            <p:blipFill>
              <a:blip r:embed="rId3"/>
              <a:stretch>
                <a:fillRect/>
              </a:stretch>
            </p:blipFill>
            <p:spPr>
              <a:xfrm>
                <a:off x="2189745" y="41255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 15">
                <a:extLst>
                  <a:ext uri="{FF2B5EF4-FFF2-40B4-BE49-F238E27FC236}">
                    <a16:creationId xmlns:a16="http://schemas.microsoft.com/office/drawing/2014/main" xmlns="" id="{17C39580-47DC-413E-9214-E3EB6983F526}"/>
                  </a:ext>
                </a:extLst>
              </p14:cNvPr>
              <p14:cNvContentPartPr/>
              <p14:nvPr/>
            </p14:nvContentPartPr>
            <p14:xfrm>
              <a:off x="2806065" y="3806985"/>
              <a:ext cx="360" cy="360"/>
            </p14:xfrm>
          </p:contentPart>
        </mc:Choice>
        <mc:Fallback xmlns="">
          <p:pic>
            <p:nvPicPr>
              <p:cNvPr id="16" name="Ink 15">
                <a:extLst>
                  <a:ext uri="{FF2B5EF4-FFF2-40B4-BE49-F238E27FC236}">
                    <a16:creationId xmlns:a16="http://schemas.microsoft.com/office/drawing/2014/main" id="{17C39580-47DC-413E-9214-E3EB6983F526}"/>
                  </a:ext>
                </a:extLst>
              </p:cNvPr>
              <p:cNvPicPr/>
              <p:nvPr/>
            </p:nvPicPr>
            <p:blipFill>
              <a:blip r:embed="rId3"/>
              <a:stretch>
                <a:fillRect/>
              </a:stretch>
            </p:blipFill>
            <p:spPr>
              <a:xfrm>
                <a:off x="2801745" y="38026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16">
                <a:extLst>
                  <a:ext uri="{FF2B5EF4-FFF2-40B4-BE49-F238E27FC236}">
                    <a16:creationId xmlns:a16="http://schemas.microsoft.com/office/drawing/2014/main" xmlns="" id="{85C01291-6D10-4248-8994-65891271D6E0}"/>
                  </a:ext>
                </a:extLst>
              </p14:cNvPr>
              <p14:cNvContentPartPr/>
              <p14:nvPr/>
            </p14:nvContentPartPr>
            <p14:xfrm>
              <a:off x="5003145" y="3819225"/>
              <a:ext cx="360" cy="360"/>
            </p14:xfrm>
          </p:contentPart>
        </mc:Choice>
        <mc:Fallback xmlns="">
          <p:pic>
            <p:nvPicPr>
              <p:cNvPr id="17" name="Ink 16">
                <a:extLst>
                  <a:ext uri="{FF2B5EF4-FFF2-40B4-BE49-F238E27FC236}">
                    <a16:creationId xmlns:a16="http://schemas.microsoft.com/office/drawing/2014/main" id="{85C01291-6D10-4248-8994-65891271D6E0}"/>
                  </a:ext>
                </a:extLst>
              </p:cNvPr>
              <p:cNvPicPr/>
              <p:nvPr/>
            </p:nvPicPr>
            <p:blipFill>
              <a:blip r:embed="rId3"/>
              <a:stretch>
                <a:fillRect/>
              </a:stretch>
            </p:blipFill>
            <p:spPr>
              <a:xfrm>
                <a:off x="4998825" y="38149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xmlns="" id="{FBC4AEF2-FC03-4EB6-B0A8-3F8BE66B4DF3}"/>
                  </a:ext>
                </a:extLst>
              </p14:cNvPr>
              <p14:cNvContentPartPr/>
              <p14:nvPr/>
            </p14:nvContentPartPr>
            <p14:xfrm>
              <a:off x="6246585" y="3912825"/>
              <a:ext cx="360" cy="360"/>
            </p14:xfrm>
          </p:contentPart>
        </mc:Choice>
        <mc:Fallback xmlns="">
          <p:pic>
            <p:nvPicPr>
              <p:cNvPr id="18" name="Ink 17">
                <a:extLst>
                  <a:ext uri="{FF2B5EF4-FFF2-40B4-BE49-F238E27FC236}">
                    <a16:creationId xmlns:a16="http://schemas.microsoft.com/office/drawing/2014/main" id="{FBC4AEF2-FC03-4EB6-B0A8-3F8BE66B4DF3}"/>
                  </a:ext>
                </a:extLst>
              </p:cNvPr>
              <p:cNvPicPr/>
              <p:nvPr/>
            </p:nvPicPr>
            <p:blipFill>
              <a:blip r:embed="rId3"/>
              <a:stretch>
                <a:fillRect/>
              </a:stretch>
            </p:blipFill>
            <p:spPr>
              <a:xfrm>
                <a:off x="6242265" y="39085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xmlns="" id="{BBDDB7BA-5AFA-40CE-9307-728E66238397}"/>
                  </a:ext>
                </a:extLst>
              </p14:cNvPr>
              <p14:cNvContentPartPr/>
              <p14:nvPr/>
            </p14:nvContentPartPr>
            <p14:xfrm>
              <a:off x="7102305" y="3967545"/>
              <a:ext cx="360" cy="360"/>
            </p14:xfrm>
          </p:contentPart>
        </mc:Choice>
        <mc:Fallback xmlns="">
          <p:pic>
            <p:nvPicPr>
              <p:cNvPr id="19" name="Ink 18">
                <a:extLst>
                  <a:ext uri="{FF2B5EF4-FFF2-40B4-BE49-F238E27FC236}">
                    <a16:creationId xmlns:a16="http://schemas.microsoft.com/office/drawing/2014/main" id="{BBDDB7BA-5AFA-40CE-9307-728E66238397}"/>
                  </a:ext>
                </a:extLst>
              </p:cNvPr>
              <p:cNvPicPr/>
              <p:nvPr/>
            </p:nvPicPr>
            <p:blipFill>
              <a:blip r:embed="rId3"/>
              <a:stretch>
                <a:fillRect/>
              </a:stretch>
            </p:blipFill>
            <p:spPr>
              <a:xfrm>
                <a:off x="7097985" y="39632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xmlns="" id="{CDE87389-5F4A-46AB-8875-BB9AB1CE4CAD}"/>
                  </a:ext>
                </a:extLst>
              </p14:cNvPr>
              <p14:cNvContentPartPr/>
              <p14:nvPr/>
            </p14:nvContentPartPr>
            <p14:xfrm>
              <a:off x="6956145" y="3776025"/>
              <a:ext cx="360" cy="360"/>
            </p14:xfrm>
          </p:contentPart>
        </mc:Choice>
        <mc:Fallback xmlns="">
          <p:pic>
            <p:nvPicPr>
              <p:cNvPr id="20" name="Ink 19">
                <a:extLst>
                  <a:ext uri="{FF2B5EF4-FFF2-40B4-BE49-F238E27FC236}">
                    <a16:creationId xmlns:a16="http://schemas.microsoft.com/office/drawing/2014/main" id="{CDE87389-5F4A-46AB-8875-BB9AB1CE4CAD}"/>
                  </a:ext>
                </a:extLst>
              </p:cNvPr>
              <p:cNvPicPr/>
              <p:nvPr/>
            </p:nvPicPr>
            <p:blipFill>
              <a:blip r:embed="rId3"/>
              <a:stretch>
                <a:fillRect/>
              </a:stretch>
            </p:blipFill>
            <p:spPr>
              <a:xfrm>
                <a:off x="6951825" y="37717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1" name="Ink 20">
                <a:extLst>
                  <a:ext uri="{FF2B5EF4-FFF2-40B4-BE49-F238E27FC236}">
                    <a16:creationId xmlns:a16="http://schemas.microsoft.com/office/drawing/2014/main" xmlns="" id="{AE48E40D-D9DD-448E-9E75-09E852556CF0}"/>
                  </a:ext>
                </a:extLst>
              </p14:cNvPr>
              <p14:cNvContentPartPr/>
              <p14:nvPr/>
            </p14:nvContentPartPr>
            <p14:xfrm>
              <a:off x="6984945" y="4096785"/>
              <a:ext cx="360" cy="360"/>
            </p14:xfrm>
          </p:contentPart>
        </mc:Choice>
        <mc:Fallback xmlns="">
          <p:pic>
            <p:nvPicPr>
              <p:cNvPr id="21" name="Ink 20">
                <a:extLst>
                  <a:ext uri="{FF2B5EF4-FFF2-40B4-BE49-F238E27FC236}">
                    <a16:creationId xmlns:a16="http://schemas.microsoft.com/office/drawing/2014/main" id="{AE48E40D-D9DD-448E-9E75-09E852556CF0}"/>
                  </a:ext>
                </a:extLst>
              </p:cNvPr>
              <p:cNvPicPr/>
              <p:nvPr/>
            </p:nvPicPr>
            <p:blipFill>
              <a:blip r:embed="rId3"/>
              <a:stretch>
                <a:fillRect/>
              </a:stretch>
            </p:blipFill>
            <p:spPr>
              <a:xfrm>
                <a:off x="6980625" y="40924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2" name="Ink 21">
                <a:extLst>
                  <a:ext uri="{FF2B5EF4-FFF2-40B4-BE49-F238E27FC236}">
                    <a16:creationId xmlns:a16="http://schemas.microsoft.com/office/drawing/2014/main" xmlns="" id="{5151DC76-286C-4E21-BF26-3684036D2D3C}"/>
                  </a:ext>
                </a:extLst>
              </p14:cNvPr>
              <p14:cNvContentPartPr/>
              <p14:nvPr/>
            </p14:nvContentPartPr>
            <p14:xfrm>
              <a:off x="7520985" y="3994545"/>
              <a:ext cx="360" cy="360"/>
            </p14:xfrm>
          </p:contentPart>
        </mc:Choice>
        <mc:Fallback xmlns="">
          <p:pic>
            <p:nvPicPr>
              <p:cNvPr id="22" name="Ink 21">
                <a:extLst>
                  <a:ext uri="{FF2B5EF4-FFF2-40B4-BE49-F238E27FC236}">
                    <a16:creationId xmlns:a16="http://schemas.microsoft.com/office/drawing/2014/main" id="{5151DC76-286C-4E21-BF26-3684036D2D3C}"/>
                  </a:ext>
                </a:extLst>
              </p:cNvPr>
              <p:cNvPicPr/>
              <p:nvPr/>
            </p:nvPicPr>
            <p:blipFill>
              <a:blip r:embed="rId3"/>
              <a:stretch>
                <a:fillRect/>
              </a:stretch>
            </p:blipFill>
            <p:spPr>
              <a:xfrm>
                <a:off x="7516665" y="39902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3" name="Ink 22">
                <a:extLst>
                  <a:ext uri="{FF2B5EF4-FFF2-40B4-BE49-F238E27FC236}">
                    <a16:creationId xmlns:a16="http://schemas.microsoft.com/office/drawing/2014/main" xmlns="" id="{5CE9FA21-ECAC-4344-BA23-F5FA9E2E399C}"/>
                  </a:ext>
                </a:extLst>
              </p14:cNvPr>
              <p14:cNvContentPartPr/>
              <p14:nvPr/>
            </p14:nvContentPartPr>
            <p14:xfrm>
              <a:off x="8938665" y="3885105"/>
              <a:ext cx="360" cy="360"/>
            </p14:xfrm>
          </p:contentPart>
        </mc:Choice>
        <mc:Fallback xmlns="">
          <p:pic>
            <p:nvPicPr>
              <p:cNvPr id="23" name="Ink 22">
                <a:extLst>
                  <a:ext uri="{FF2B5EF4-FFF2-40B4-BE49-F238E27FC236}">
                    <a16:creationId xmlns:a16="http://schemas.microsoft.com/office/drawing/2014/main" id="{5CE9FA21-ECAC-4344-BA23-F5FA9E2E399C}"/>
                  </a:ext>
                </a:extLst>
              </p:cNvPr>
              <p:cNvPicPr/>
              <p:nvPr/>
            </p:nvPicPr>
            <p:blipFill>
              <a:blip r:embed="rId3"/>
              <a:stretch>
                <a:fillRect/>
              </a:stretch>
            </p:blipFill>
            <p:spPr>
              <a:xfrm>
                <a:off x="8934345" y="38807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4" name="Ink 23">
                <a:extLst>
                  <a:ext uri="{FF2B5EF4-FFF2-40B4-BE49-F238E27FC236}">
                    <a16:creationId xmlns:a16="http://schemas.microsoft.com/office/drawing/2014/main" xmlns="" id="{BB878081-2AB5-491B-993F-FC6E59EC70D0}"/>
                  </a:ext>
                </a:extLst>
              </p14:cNvPr>
              <p14:cNvContentPartPr/>
              <p14:nvPr/>
            </p14:nvContentPartPr>
            <p14:xfrm>
              <a:off x="4577625" y="5254545"/>
              <a:ext cx="360" cy="360"/>
            </p14:xfrm>
          </p:contentPart>
        </mc:Choice>
        <mc:Fallback xmlns="">
          <p:pic>
            <p:nvPicPr>
              <p:cNvPr id="24" name="Ink 23">
                <a:extLst>
                  <a:ext uri="{FF2B5EF4-FFF2-40B4-BE49-F238E27FC236}">
                    <a16:creationId xmlns:a16="http://schemas.microsoft.com/office/drawing/2014/main" id="{BB878081-2AB5-491B-993F-FC6E59EC70D0}"/>
                  </a:ext>
                </a:extLst>
              </p:cNvPr>
              <p:cNvPicPr/>
              <p:nvPr/>
            </p:nvPicPr>
            <p:blipFill>
              <a:blip r:embed="rId3"/>
              <a:stretch>
                <a:fillRect/>
              </a:stretch>
            </p:blipFill>
            <p:spPr>
              <a:xfrm>
                <a:off x="4573305" y="52502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5" name="Ink 24">
                <a:extLst>
                  <a:ext uri="{FF2B5EF4-FFF2-40B4-BE49-F238E27FC236}">
                    <a16:creationId xmlns:a16="http://schemas.microsoft.com/office/drawing/2014/main" xmlns="" id="{E4851DDD-422A-4C73-A365-01D82B547992}"/>
                  </a:ext>
                </a:extLst>
              </p14:cNvPr>
              <p14:cNvContentPartPr/>
              <p14:nvPr/>
            </p14:nvContentPartPr>
            <p14:xfrm>
              <a:off x="5067225" y="5153385"/>
              <a:ext cx="360" cy="360"/>
            </p14:xfrm>
          </p:contentPart>
        </mc:Choice>
        <mc:Fallback xmlns="">
          <p:pic>
            <p:nvPicPr>
              <p:cNvPr id="25" name="Ink 24">
                <a:extLst>
                  <a:ext uri="{FF2B5EF4-FFF2-40B4-BE49-F238E27FC236}">
                    <a16:creationId xmlns:a16="http://schemas.microsoft.com/office/drawing/2014/main" id="{E4851DDD-422A-4C73-A365-01D82B547992}"/>
                  </a:ext>
                </a:extLst>
              </p:cNvPr>
              <p:cNvPicPr/>
              <p:nvPr/>
            </p:nvPicPr>
            <p:blipFill>
              <a:blip r:embed="rId3"/>
              <a:stretch>
                <a:fillRect/>
              </a:stretch>
            </p:blipFill>
            <p:spPr>
              <a:xfrm>
                <a:off x="5062905" y="51490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6" name="Ink 25">
                <a:extLst>
                  <a:ext uri="{FF2B5EF4-FFF2-40B4-BE49-F238E27FC236}">
                    <a16:creationId xmlns:a16="http://schemas.microsoft.com/office/drawing/2014/main" xmlns="" id="{80E06348-9781-479C-8AF3-507ED10B38E5}"/>
                  </a:ext>
                </a:extLst>
              </p14:cNvPr>
              <p14:cNvContentPartPr/>
              <p14:nvPr/>
            </p14:nvContentPartPr>
            <p14:xfrm>
              <a:off x="5518665" y="5219625"/>
              <a:ext cx="360" cy="360"/>
            </p14:xfrm>
          </p:contentPart>
        </mc:Choice>
        <mc:Fallback xmlns="">
          <p:pic>
            <p:nvPicPr>
              <p:cNvPr id="26" name="Ink 25">
                <a:extLst>
                  <a:ext uri="{FF2B5EF4-FFF2-40B4-BE49-F238E27FC236}">
                    <a16:creationId xmlns:a16="http://schemas.microsoft.com/office/drawing/2014/main" id="{80E06348-9781-479C-8AF3-507ED10B38E5}"/>
                  </a:ext>
                </a:extLst>
              </p:cNvPr>
              <p:cNvPicPr/>
              <p:nvPr/>
            </p:nvPicPr>
            <p:blipFill>
              <a:blip r:embed="rId3"/>
              <a:stretch>
                <a:fillRect/>
              </a:stretch>
            </p:blipFill>
            <p:spPr>
              <a:xfrm>
                <a:off x="5514345" y="52153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7" name="Ink 26">
                <a:extLst>
                  <a:ext uri="{FF2B5EF4-FFF2-40B4-BE49-F238E27FC236}">
                    <a16:creationId xmlns:a16="http://schemas.microsoft.com/office/drawing/2014/main" xmlns="" id="{2893821C-1BC9-439F-9FD7-A678A9B61BAE}"/>
                  </a:ext>
                </a:extLst>
              </p14:cNvPr>
              <p14:cNvContentPartPr/>
              <p14:nvPr/>
            </p14:nvContentPartPr>
            <p14:xfrm>
              <a:off x="5609025" y="5370825"/>
              <a:ext cx="360" cy="360"/>
            </p14:xfrm>
          </p:contentPart>
        </mc:Choice>
        <mc:Fallback xmlns="">
          <p:pic>
            <p:nvPicPr>
              <p:cNvPr id="27" name="Ink 26">
                <a:extLst>
                  <a:ext uri="{FF2B5EF4-FFF2-40B4-BE49-F238E27FC236}">
                    <a16:creationId xmlns:a16="http://schemas.microsoft.com/office/drawing/2014/main" id="{2893821C-1BC9-439F-9FD7-A678A9B61BAE}"/>
                  </a:ext>
                </a:extLst>
              </p:cNvPr>
              <p:cNvPicPr/>
              <p:nvPr/>
            </p:nvPicPr>
            <p:blipFill>
              <a:blip r:embed="rId3"/>
              <a:stretch>
                <a:fillRect/>
              </a:stretch>
            </p:blipFill>
            <p:spPr>
              <a:xfrm>
                <a:off x="5604705" y="53665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8" name="Ink 27">
                <a:extLst>
                  <a:ext uri="{FF2B5EF4-FFF2-40B4-BE49-F238E27FC236}">
                    <a16:creationId xmlns:a16="http://schemas.microsoft.com/office/drawing/2014/main" xmlns="" id="{56D1F8D5-70AC-4B99-8307-8DBB4E8B57F6}"/>
                  </a:ext>
                </a:extLst>
              </p14:cNvPr>
              <p14:cNvContentPartPr/>
              <p14:nvPr/>
            </p14:nvContentPartPr>
            <p14:xfrm>
              <a:off x="6699825" y="5397465"/>
              <a:ext cx="360" cy="360"/>
            </p14:xfrm>
          </p:contentPart>
        </mc:Choice>
        <mc:Fallback xmlns="">
          <p:pic>
            <p:nvPicPr>
              <p:cNvPr id="28" name="Ink 27">
                <a:extLst>
                  <a:ext uri="{FF2B5EF4-FFF2-40B4-BE49-F238E27FC236}">
                    <a16:creationId xmlns:a16="http://schemas.microsoft.com/office/drawing/2014/main" id="{56D1F8D5-70AC-4B99-8307-8DBB4E8B57F6}"/>
                  </a:ext>
                </a:extLst>
              </p:cNvPr>
              <p:cNvPicPr/>
              <p:nvPr/>
            </p:nvPicPr>
            <p:blipFill>
              <a:blip r:embed="rId3"/>
              <a:stretch>
                <a:fillRect/>
              </a:stretch>
            </p:blipFill>
            <p:spPr>
              <a:xfrm>
                <a:off x="6695505" y="53931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9" name="Ink 28">
                <a:extLst>
                  <a:ext uri="{FF2B5EF4-FFF2-40B4-BE49-F238E27FC236}">
                    <a16:creationId xmlns:a16="http://schemas.microsoft.com/office/drawing/2014/main" xmlns="" id="{6E400018-82C4-4041-87D6-270F2900F0EE}"/>
                  </a:ext>
                </a:extLst>
              </p14:cNvPr>
              <p14:cNvContentPartPr/>
              <p14:nvPr/>
            </p14:nvContentPartPr>
            <p14:xfrm>
              <a:off x="7686585" y="5196225"/>
              <a:ext cx="360" cy="360"/>
            </p14:xfrm>
          </p:contentPart>
        </mc:Choice>
        <mc:Fallback xmlns="">
          <p:pic>
            <p:nvPicPr>
              <p:cNvPr id="29" name="Ink 28">
                <a:extLst>
                  <a:ext uri="{FF2B5EF4-FFF2-40B4-BE49-F238E27FC236}">
                    <a16:creationId xmlns:a16="http://schemas.microsoft.com/office/drawing/2014/main" id="{6E400018-82C4-4041-87D6-270F2900F0EE}"/>
                  </a:ext>
                </a:extLst>
              </p:cNvPr>
              <p:cNvPicPr/>
              <p:nvPr/>
            </p:nvPicPr>
            <p:blipFill>
              <a:blip r:embed="rId3"/>
              <a:stretch>
                <a:fillRect/>
              </a:stretch>
            </p:blipFill>
            <p:spPr>
              <a:xfrm>
                <a:off x="7682265" y="5191905"/>
                <a:ext cx="9000" cy="9000"/>
              </a:xfrm>
              <a:prstGeom prst="rect">
                <a:avLst/>
              </a:prstGeom>
            </p:spPr>
          </p:pic>
        </mc:Fallback>
      </mc:AlternateContent>
    </p:spTree>
    <p:extLst>
      <p:ext uri="{BB962C8B-B14F-4D97-AF65-F5344CB8AC3E}">
        <p14:creationId xmlns:p14="http://schemas.microsoft.com/office/powerpoint/2010/main" val="11665757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011E61-264B-47A4-A9EB-C3F121F8996F}"/>
              </a:ext>
            </a:extLst>
          </p:cNvPr>
          <p:cNvSpPr>
            <a:spLocks noGrp="1"/>
          </p:cNvSpPr>
          <p:nvPr>
            <p:ph type="title"/>
          </p:nvPr>
        </p:nvSpPr>
        <p:spPr/>
        <p:txBody>
          <a:bodyPr/>
          <a:lstStyle/>
          <a:p>
            <a:r>
              <a:rPr lang="en-US" b="1" i="0" u="none" strike="noStrike" kern="1600" baseline="0" dirty="0"/>
              <a:t>The Nervous System: </a:t>
            </a:r>
            <a:r>
              <a:rPr lang="en-US" b="1" i="0" u="none" strike="noStrike" kern="1600" dirty="0"/>
              <a:t>Autonomic Nervous System</a:t>
            </a:r>
            <a:endParaRPr lang="en-US" b="1" i="0" u="none" strike="noStrike" kern="1600" baseline="0" dirty="0"/>
          </a:p>
        </p:txBody>
      </p:sp>
      <p:sp>
        <p:nvSpPr>
          <p:cNvPr id="3" name="Text Placeholder 2">
            <a:extLst>
              <a:ext uri="{FF2B5EF4-FFF2-40B4-BE49-F238E27FC236}">
                <a16:creationId xmlns:a16="http://schemas.microsoft.com/office/drawing/2014/main" xmlns="" id="{EB7E953D-F346-4629-A90B-786187FCFDFC}"/>
              </a:ext>
            </a:extLst>
          </p:cNvPr>
          <p:cNvSpPr>
            <a:spLocks noGrp="1"/>
          </p:cNvSpPr>
          <p:nvPr>
            <p:ph type="body" idx="1"/>
          </p:nvPr>
        </p:nvSpPr>
        <p:spPr>
          <a:xfrm>
            <a:off x="1009650" y="2217682"/>
            <a:ext cx="9879067" cy="4183117"/>
          </a:xfrm>
        </p:spPr>
        <p:txBody>
          <a:bodyPr/>
          <a:lstStyle/>
          <a:p>
            <a:pPr marR="0" lvl="0" rtl="0">
              <a:spcBef>
                <a:spcPts val="600"/>
              </a:spcBef>
              <a:spcAft>
                <a:spcPts val="600"/>
              </a:spcAft>
            </a:pPr>
            <a:r>
              <a:rPr lang="en-US" sz="2400" u="none" strike="noStrike" baseline="0" dirty="0"/>
              <a:t>Information from the body’s internal organs is transmitted by the autonomic </a:t>
            </a:r>
            <a:r>
              <a:rPr lang="en-US" sz="2400" dirty="0"/>
              <a:t>nervous system </a:t>
            </a:r>
            <a:r>
              <a:rPr lang="en-US" sz="2400" u="none" strike="noStrike" baseline="0" dirty="0"/>
              <a:t>to the </a:t>
            </a:r>
            <a:r>
              <a:rPr lang="en-US" sz="2400" dirty="0"/>
              <a:t>CNS.</a:t>
            </a:r>
          </a:p>
          <a:p>
            <a:pPr marR="0" lvl="0" rtl="0">
              <a:spcBef>
                <a:spcPts val="600"/>
              </a:spcBef>
              <a:spcAft>
                <a:spcPts val="600"/>
              </a:spcAft>
            </a:pPr>
            <a:r>
              <a:rPr lang="en-US" sz="2400" u="none" strike="noStrike" baseline="0" dirty="0"/>
              <a:t>CNS</a:t>
            </a:r>
            <a:r>
              <a:rPr lang="en-US" sz="2400" u="none" strike="noStrike" dirty="0"/>
              <a:t> </a:t>
            </a:r>
            <a:r>
              <a:rPr lang="en-US" sz="2400" u="none" strike="noStrike" baseline="0" dirty="0"/>
              <a:t>processes</a:t>
            </a:r>
            <a:r>
              <a:rPr lang="en-US" sz="2400" u="none" strike="noStrike" dirty="0"/>
              <a:t> it</a:t>
            </a:r>
            <a:r>
              <a:rPr lang="en-US" sz="2400" u="none" strike="noStrike" baseline="0" dirty="0"/>
              <a:t> and generates</a:t>
            </a:r>
            <a:r>
              <a:rPr lang="en-US" sz="2400" u="none" strike="noStrike" dirty="0"/>
              <a:t> </a:t>
            </a:r>
            <a:r>
              <a:rPr lang="en-US" sz="2400" u="none" strike="noStrike" baseline="0" dirty="0"/>
              <a:t>a response.</a:t>
            </a:r>
          </a:p>
          <a:p>
            <a:pPr>
              <a:spcBef>
                <a:spcPts val="600"/>
              </a:spcBef>
              <a:spcAft>
                <a:spcPts val="600"/>
              </a:spcAft>
            </a:pPr>
            <a:r>
              <a:rPr lang="en-US" sz="2400" u="none" strike="noStrike" baseline="0" dirty="0"/>
              <a:t>The response is then transmitted from the brain, through nerves in the spinal cord, to target organs.</a:t>
            </a:r>
            <a:endParaRPr lang="en-US" sz="2400" dirty="0"/>
          </a:p>
          <a:p>
            <a:pPr>
              <a:spcBef>
                <a:spcPts val="600"/>
              </a:spcBef>
              <a:spcAft>
                <a:spcPts val="600"/>
              </a:spcAft>
            </a:pPr>
            <a:r>
              <a:rPr lang="en-US" sz="2400" u="none" strike="noStrike" baseline="0" dirty="0"/>
              <a:t>The body reacts accordingly.</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xmlns="" id="{45E3827F-4453-419A-B074-42325DDBD655}"/>
                  </a:ext>
                </a:extLst>
              </p14:cNvPr>
              <p14:cNvContentPartPr/>
              <p14:nvPr/>
            </p14:nvContentPartPr>
            <p14:xfrm>
              <a:off x="1463265" y="3368145"/>
              <a:ext cx="360" cy="360"/>
            </p14:xfrm>
          </p:contentPart>
        </mc:Choice>
        <mc:Fallback xmlns="">
          <p:pic>
            <p:nvPicPr>
              <p:cNvPr id="4" name="Ink 3">
                <a:extLst>
                  <a:ext uri="{FF2B5EF4-FFF2-40B4-BE49-F238E27FC236}">
                    <a16:creationId xmlns:a16="http://schemas.microsoft.com/office/drawing/2014/main" id="{45E3827F-4453-419A-B074-42325DDBD655}"/>
                  </a:ext>
                </a:extLst>
              </p:cNvPr>
              <p:cNvPicPr/>
              <p:nvPr/>
            </p:nvPicPr>
            <p:blipFill>
              <a:blip r:embed="rId3"/>
              <a:stretch>
                <a:fillRect/>
              </a:stretch>
            </p:blipFill>
            <p:spPr>
              <a:xfrm>
                <a:off x="1458945" y="33638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xmlns="" id="{E9AA5CEC-36BA-4D54-B3A4-F7B1F3F4EEB2}"/>
                  </a:ext>
                </a:extLst>
              </p14:cNvPr>
              <p14:cNvContentPartPr/>
              <p14:nvPr/>
            </p14:nvContentPartPr>
            <p14:xfrm>
              <a:off x="3724785" y="3106785"/>
              <a:ext cx="360" cy="360"/>
            </p14:xfrm>
          </p:contentPart>
        </mc:Choice>
        <mc:Fallback xmlns="">
          <p:pic>
            <p:nvPicPr>
              <p:cNvPr id="5" name="Ink 4">
                <a:extLst>
                  <a:ext uri="{FF2B5EF4-FFF2-40B4-BE49-F238E27FC236}">
                    <a16:creationId xmlns:a16="http://schemas.microsoft.com/office/drawing/2014/main" id="{E9AA5CEC-36BA-4D54-B3A4-F7B1F3F4EEB2}"/>
                  </a:ext>
                </a:extLst>
              </p:cNvPr>
              <p:cNvPicPr/>
              <p:nvPr/>
            </p:nvPicPr>
            <p:blipFill>
              <a:blip r:embed="rId3"/>
              <a:stretch>
                <a:fillRect/>
              </a:stretch>
            </p:blipFill>
            <p:spPr>
              <a:xfrm>
                <a:off x="3720465" y="31024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xmlns="" id="{E3C2B4F2-D766-4B52-B329-BA84B99A4BF5}"/>
                  </a:ext>
                </a:extLst>
              </p14:cNvPr>
              <p14:cNvContentPartPr/>
              <p14:nvPr/>
            </p14:nvContentPartPr>
            <p14:xfrm>
              <a:off x="4443705" y="3158625"/>
              <a:ext cx="360" cy="360"/>
            </p14:xfrm>
          </p:contentPart>
        </mc:Choice>
        <mc:Fallback xmlns="">
          <p:pic>
            <p:nvPicPr>
              <p:cNvPr id="6" name="Ink 5">
                <a:extLst>
                  <a:ext uri="{FF2B5EF4-FFF2-40B4-BE49-F238E27FC236}">
                    <a16:creationId xmlns:a16="http://schemas.microsoft.com/office/drawing/2014/main" id="{E3C2B4F2-D766-4B52-B329-BA84B99A4BF5}"/>
                  </a:ext>
                </a:extLst>
              </p:cNvPr>
              <p:cNvPicPr/>
              <p:nvPr/>
            </p:nvPicPr>
            <p:blipFill>
              <a:blip r:embed="rId3"/>
              <a:stretch>
                <a:fillRect/>
              </a:stretch>
            </p:blipFill>
            <p:spPr>
              <a:xfrm>
                <a:off x="4439385" y="31543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xmlns="" id="{E3C93939-6425-4078-82BB-A2F7C56C8919}"/>
                  </a:ext>
                </a:extLst>
              </p14:cNvPr>
              <p14:cNvContentPartPr/>
              <p14:nvPr/>
            </p14:nvContentPartPr>
            <p14:xfrm>
              <a:off x="4665105" y="3194625"/>
              <a:ext cx="360" cy="360"/>
            </p14:xfrm>
          </p:contentPart>
        </mc:Choice>
        <mc:Fallback xmlns="">
          <p:pic>
            <p:nvPicPr>
              <p:cNvPr id="7" name="Ink 6">
                <a:extLst>
                  <a:ext uri="{FF2B5EF4-FFF2-40B4-BE49-F238E27FC236}">
                    <a16:creationId xmlns:a16="http://schemas.microsoft.com/office/drawing/2014/main" id="{E3C93939-6425-4078-82BB-A2F7C56C8919}"/>
                  </a:ext>
                </a:extLst>
              </p:cNvPr>
              <p:cNvPicPr/>
              <p:nvPr/>
            </p:nvPicPr>
            <p:blipFill>
              <a:blip r:embed="rId3"/>
              <a:stretch>
                <a:fillRect/>
              </a:stretch>
            </p:blipFill>
            <p:spPr>
              <a:xfrm>
                <a:off x="4660785" y="31903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xmlns="" id="{742923C4-64DC-4083-82F6-F0EC79F243BF}"/>
                  </a:ext>
                </a:extLst>
              </p14:cNvPr>
              <p14:cNvContentPartPr/>
              <p14:nvPr/>
            </p14:nvContentPartPr>
            <p14:xfrm>
              <a:off x="6534945" y="3142785"/>
              <a:ext cx="360" cy="360"/>
            </p14:xfrm>
          </p:contentPart>
        </mc:Choice>
        <mc:Fallback xmlns="">
          <p:pic>
            <p:nvPicPr>
              <p:cNvPr id="8" name="Ink 7">
                <a:extLst>
                  <a:ext uri="{FF2B5EF4-FFF2-40B4-BE49-F238E27FC236}">
                    <a16:creationId xmlns:a16="http://schemas.microsoft.com/office/drawing/2014/main" id="{742923C4-64DC-4083-82F6-F0EC79F243BF}"/>
                  </a:ext>
                </a:extLst>
              </p:cNvPr>
              <p:cNvPicPr/>
              <p:nvPr/>
            </p:nvPicPr>
            <p:blipFill>
              <a:blip r:embed="rId3"/>
              <a:stretch>
                <a:fillRect/>
              </a:stretch>
            </p:blipFill>
            <p:spPr>
              <a:xfrm>
                <a:off x="6530625" y="31384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xmlns="" id="{B880E980-76A5-43FE-8A64-14F8D322091C}"/>
                  </a:ext>
                </a:extLst>
              </p14:cNvPr>
              <p14:cNvContentPartPr/>
              <p14:nvPr/>
            </p14:nvContentPartPr>
            <p14:xfrm>
              <a:off x="2066985" y="3617265"/>
              <a:ext cx="360" cy="360"/>
            </p14:xfrm>
          </p:contentPart>
        </mc:Choice>
        <mc:Fallback xmlns="">
          <p:pic>
            <p:nvPicPr>
              <p:cNvPr id="9" name="Ink 8">
                <a:extLst>
                  <a:ext uri="{FF2B5EF4-FFF2-40B4-BE49-F238E27FC236}">
                    <a16:creationId xmlns:a16="http://schemas.microsoft.com/office/drawing/2014/main" id="{B880E980-76A5-43FE-8A64-14F8D322091C}"/>
                  </a:ext>
                </a:extLst>
              </p:cNvPr>
              <p:cNvPicPr/>
              <p:nvPr/>
            </p:nvPicPr>
            <p:blipFill>
              <a:blip r:embed="rId3"/>
              <a:stretch>
                <a:fillRect/>
              </a:stretch>
            </p:blipFill>
            <p:spPr>
              <a:xfrm>
                <a:off x="2062665" y="36129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xmlns="" id="{AC61CFE5-7A11-43C6-A745-ED5F8E3ABE1D}"/>
                  </a:ext>
                </a:extLst>
              </p14:cNvPr>
              <p14:cNvContentPartPr/>
              <p14:nvPr/>
            </p14:nvContentPartPr>
            <p14:xfrm>
              <a:off x="2213865" y="3660105"/>
              <a:ext cx="360" cy="360"/>
            </p14:xfrm>
          </p:contentPart>
        </mc:Choice>
        <mc:Fallback xmlns="">
          <p:pic>
            <p:nvPicPr>
              <p:cNvPr id="10" name="Ink 9">
                <a:extLst>
                  <a:ext uri="{FF2B5EF4-FFF2-40B4-BE49-F238E27FC236}">
                    <a16:creationId xmlns:a16="http://schemas.microsoft.com/office/drawing/2014/main" id="{AC61CFE5-7A11-43C6-A745-ED5F8E3ABE1D}"/>
                  </a:ext>
                </a:extLst>
              </p:cNvPr>
              <p:cNvPicPr/>
              <p:nvPr/>
            </p:nvPicPr>
            <p:blipFill>
              <a:blip r:embed="rId3"/>
              <a:stretch>
                <a:fillRect/>
              </a:stretch>
            </p:blipFill>
            <p:spPr>
              <a:xfrm>
                <a:off x="2209545" y="36557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xmlns="" id="{B748B18B-F9B9-48C8-B72B-41553C7B8521}"/>
                  </a:ext>
                </a:extLst>
              </p14:cNvPr>
              <p14:cNvContentPartPr/>
              <p14:nvPr/>
            </p14:nvContentPartPr>
            <p14:xfrm>
              <a:off x="2176065" y="3727065"/>
              <a:ext cx="360" cy="360"/>
            </p14:xfrm>
          </p:contentPart>
        </mc:Choice>
        <mc:Fallback xmlns="">
          <p:pic>
            <p:nvPicPr>
              <p:cNvPr id="11" name="Ink 10">
                <a:extLst>
                  <a:ext uri="{FF2B5EF4-FFF2-40B4-BE49-F238E27FC236}">
                    <a16:creationId xmlns:a16="http://schemas.microsoft.com/office/drawing/2014/main" id="{B748B18B-F9B9-48C8-B72B-41553C7B8521}"/>
                  </a:ext>
                </a:extLst>
              </p:cNvPr>
              <p:cNvPicPr/>
              <p:nvPr/>
            </p:nvPicPr>
            <p:blipFill>
              <a:blip r:embed="rId3"/>
              <a:stretch>
                <a:fillRect/>
              </a:stretch>
            </p:blipFill>
            <p:spPr>
              <a:xfrm>
                <a:off x="2171745" y="37227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xmlns="" id="{318E1AC0-782A-4746-970E-071F1FFE17F6}"/>
                  </a:ext>
                </a:extLst>
              </p14:cNvPr>
              <p14:cNvContentPartPr/>
              <p14:nvPr/>
            </p14:nvContentPartPr>
            <p14:xfrm>
              <a:off x="4005945" y="2578665"/>
              <a:ext cx="360" cy="360"/>
            </p14:xfrm>
          </p:contentPart>
        </mc:Choice>
        <mc:Fallback xmlns="">
          <p:pic>
            <p:nvPicPr>
              <p:cNvPr id="12" name="Ink 11">
                <a:extLst>
                  <a:ext uri="{FF2B5EF4-FFF2-40B4-BE49-F238E27FC236}">
                    <a16:creationId xmlns:a16="http://schemas.microsoft.com/office/drawing/2014/main" id="{318E1AC0-782A-4746-970E-071F1FFE17F6}"/>
                  </a:ext>
                </a:extLst>
              </p:cNvPr>
              <p:cNvPicPr/>
              <p:nvPr/>
            </p:nvPicPr>
            <p:blipFill>
              <a:blip r:embed="rId3"/>
              <a:stretch>
                <a:fillRect/>
              </a:stretch>
            </p:blipFill>
            <p:spPr>
              <a:xfrm>
                <a:off x="4001625" y="25743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xmlns="" id="{3798C110-D941-4A34-8E40-8E504D2CA7A0}"/>
                  </a:ext>
                </a:extLst>
              </p14:cNvPr>
              <p14:cNvContentPartPr/>
              <p14:nvPr/>
            </p14:nvContentPartPr>
            <p14:xfrm>
              <a:off x="4525425" y="2554545"/>
              <a:ext cx="360" cy="360"/>
            </p14:xfrm>
          </p:contentPart>
        </mc:Choice>
        <mc:Fallback xmlns="">
          <p:pic>
            <p:nvPicPr>
              <p:cNvPr id="13" name="Ink 12">
                <a:extLst>
                  <a:ext uri="{FF2B5EF4-FFF2-40B4-BE49-F238E27FC236}">
                    <a16:creationId xmlns:a16="http://schemas.microsoft.com/office/drawing/2014/main" id="{3798C110-D941-4A34-8E40-8E504D2CA7A0}"/>
                  </a:ext>
                </a:extLst>
              </p:cNvPr>
              <p:cNvPicPr/>
              <p:nvPr/>
            </p:nvPicPr>
            <p:blipFill>
              <a:blip r:embed="rId3"/>
              <a:stretch>
                <a:fillRect/>
              </a:stretch>
            </p:blipFill>
            <p:spPr>
              <a:xfrm>
                <a:off x="4521105" y="25502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xmlns="" id="{7A0C1229-AACC-4D4C-8503-3B24F9AE405B}"/>
                  </a:ext>
                </a:extLst>
              </p14:cNvPr>
              <p14:cNvContentPartPr/>
              <p14:nvPr/>
            </p14:nvContentPartPr>
            <p14:xfrm>
              <a:off x="5204385" y="2586945"/>
              <a:ext cx="360" cy="360"/>
            </p14:xfrm>
          </p:contentPart>
        </mc:Choice>
        <mc:Fallback xmlns="">
          <p:pic>
            <p:nvPicPr>
              <p:cNvPr id="14" name="Ink 13">
                <a:extLst>
                  <a:ext uri="{FF2B5EF4-FFF2-40B4-BE49-F238E27FC236}">
                    <a16:creationId xmlns:a16="http://schemas.microsoft.com/office/drawing/2014/main" id="{7A0C1229-AACC-4D4C-8503-3B24F9AE405B}"/>
                  </a:ext>
                </a:extLst>
              </p:cNvPr>
              <p:cNvPicPr/>
              <p:nvPr/>
            </p:nvPicPr>
            <p:blipFill>
              <a:blip r:embed="rId3"/>
              <a:stretch>
                <a:fillRect/>
              </a:stretch>
            </p:blipFill>
            <p:spPr>
              <a:xfrm>
                <a:off x="5200065" y="25826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xmlns="" id="{AB7361B6-FEA7-40D9-BD5D-9A1352D06AAB}"/>
                  </a:ext>
                </a:extLst>
              </p14:cNvPr>
              <p14:cNvContentPartPr/>
              <p14:nvPr/>
            </p14:nvContentPartPr>
            <p14:xfrm>
              <a:off x="6737985" y="2651745"/>
              <a:ext cx="360" cy="360"/>
            </p14:xfrm>
          </p:contentPart>
        </mc:Choice>
        <mc:Fallback xmlns="">
          <p:pic>
            <p:nvPicPr>
              <p:cNvPr id="15" name="Ink 14">
                <a:extLst>
                  <a:ext uri="{FF2B5EF4-FFF2-40B4-BE49-F238E27FC236}">
                    <a16:creationId xmlns:a16="http://schemas.microsoft.com/office/drawing/2014/main" id="{AB7361B6-FEA7-40D9-BD5D-9A1352D06AAB}"/>
                  </a:ext>
                </a:extLst>
              </p:cNvPr>
              <p:cNvPicPr/>
              <p:nvPr/>
            </p:nvPicPr>
            <p:blipFill>
              <a:blip r:embed="rId3"/>
              <a:stretch>
                <a:fillRect/>
              </a:stretch>
            </p:blipFill>
            <p:spPr>
              <a:xfrm>
                <a:off x="6733665" y="26474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 15">
                <a:extLst>
                  <a:ext uri="{FF2B5EF4-FFF2-40B4-BE49-F238E27FC236}">
                    <a16:creationId xmlns:a16="http://schemas.microsoft.com/office/drawing/2014/main" xmlns="" id="{5A5FDC81-6016-4FE9-BEFD-65971AC1E8BD}"/>
                  </a:ext>
                </a:extLst>
              </p14:cNvPr>
              <p14:cNvContentPartPr/>
              <p14:nvPr/>
            </p14:nvContentPartPr>
            <p14:xfrm>
              <a:off x="6869025" y="2644905"/>
              <a:ext cx="360" cy="360"/>
            </p14:xfrm>
          </p:contentPart>
        </mc:Choice>
        <mc:Fallback xmlns="">
          <p:pic>
            <p:nvPicPr>
              <p:cNvPr id="16" name="Ink 15">
                <a:extLst>
                  <a:ext uri="{FF2B5EF4-FFF2-40B4-BE49-F238E27FC236}">
                    <a16:creationId xmlns:a16="http://schemas.microsoft.com/office/drawing/2014/main" id="{5A5FDC81-6016-4FE9-BEFD-65971AC1E8BD}"/>
                  </a:ext>
                </a:extLst>
              </p:cNvPr>
              <p:cNvPicPr/>
              <p:nvPr/>
            </p:nvPicPr>
            <p:blipFill>
              <a:blip r:embed="rId3"/>
              <a:stretch>
                <a:fillRect/>
              </a:stretch>
            </p:blipFill>
            <p:spPr>
              <a:xfrm>
                <a:off x="6864705" y="26405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16">
                <a:extLst>
                  <a:ext uri="{FF2B5EF4-FFF2-40B4-BE49-F238E27FC236}">
                    <a16:creationId xmlns:a16="http://schemas.microsoft.com/office/drawing/2014/main" xmlns="" id="{4D8EE30F-822B-4FE5-B7AA-B3D99E9AD1A7}"/>
                  </a:ext>
                </a:extLst>
              </p14:cNvPr>
              <p14:cNvContentPartPr/>
              <p14:nvPr/>
            </p14:nvContentPartPr>
            <p14:xfrm>
              <a:off x="7389585" y="2644905"/>
              <a:ext cx="360" cy="360"/>
            </p14:xfrm>
          </p:contentPart>
        </mc:Choice>
        <mc:Fallback xmlns="">
          <p:pic>
            <p:nvPicPr>
              <p:cNvPr id="17" name="Ink 16">
                <a:extLst>
                  <a:ext uri="{FF2B5EF4-FFF2-40B4-BE49-F238E27FC236}">
                    <a16:creationId xmlns:a16="http://schemas.microsoft.com/office/drawing/2014/main" id="{4D8EE30F-822B-4FE5-B7AA-B3D99E9AD1A7}"/>
                  </a:ext>
                </a:extLst>
              </p:cNvPr>
              <p:cNvPicPr/>
              <p:nvPr/>
            </p:nvPicPr>
            <p:blipFill>
              <a:blip r:embed="rId3"/>
              <a:stretch>
                <a:fillRect/>
              </a:stretch>
            </p:blipFill>
            <p:spPr>
              <a:xfrm>
                <a:off x="7385265" y="26405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xmlns="" id="{E3ADE481-E9FF-4BC4-911C-D9D7EE2583AA}"/>
                  </a:ext>
                </a:extLst>
              </p14:cNvPr>
              <p14:cNvContentPartPr/>
              <p14:nvPr/>
            </p14:nvContentPartPr>
            <p14:xfrm>
              <a:off x="8188425" y="2612865"/>
              <a:ext cx="360" cy="360"/>
            </p14:xfrm>
          </p:contentPart>
        </mc:Choice>
        <mc:Fallback xmlns="">
          <p:pic>
            <p:nvPicPr>
              <p:cNvPr id="18" name="Ink 17">
                <a:extLst>
                  <a:ext uri="{FF2B5EF4-FFF2-40B4-BE49-F238E27FC236}">
                    <a16:creationId xmlns:a16="http://schemas.microsoft.com/office/drawing/2014/main" id="{E3ADE481-E9FF-4BC4-911C-D9D7EE2583AA}"/>
                  </a:ext>
                </a:extLst>
              </p:cNvPr>
              <p:cNvPicPr/>
              <p:nvPr/>
            </p:nvPicPr>
            <p:blipFill>
              <a:blip r:embed="rId3"/>
              <a:stretch>
                <a:fillRect/>
              </a:stretch>
            </p:blipFill>
            <p:spPr>
              <a:xfrm>
                <a:off x="8184105" y="26085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xmlns="" id="{049C2DF4-FF4C-4C07-9D45-500D215A4029}"/>
                  </a:ext>
                </a:extLst>
              </p14:cNvPr>
              <p14:cNvContentPartPr/>
              <p14:nvPr/>
            </p14:nvContentPartPr>
            <p14:xfrm>
              <a:off x="8613945" y="2637705"/>
              <a:ext cx="360" cy="360"/>
            </p14:xfrm>
          </p:contentPart>
        </mc:Choice>
        <mc:Fallback xmlns="">
          <p:pic>
            <p:nvPicPr>
              <p:cNvPr id="19" name="Ink 18">
                <a:extLst>
                  <a:ext uri="{FF2B5EF4-FFF2-40B4-BE49-F238E27FC236}">
                    <a16:creationId xmlns:a16="http://schemas.microsoft.com/office/drawing/2014/main" id="{049C2DF4-FF4C-4C07-9D45-500D215A4029}"/>
                  </a:ext>
                </a:extLst>
              </p:cNvPr>
              <p:cNvPicPr/>
              <p:nvPr/>
            </p:nvPicPr>
            <p:blipFill>
              <a:blip r:embed="rId3"/>
              <a:stretch>
                <a:fillRect/>
              </a:stretch>
            </p:blipFill>
            <p:spPr>
              <a:xfrm>
                <a:off x="8609625" y="26333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xmlns="" id="{DCBBBCC8-4954-407C-A459-34813B566518}"/>
                  </a:ext>
                </a:extLst>
              </p14:cNvPr>
              <p14:cNvContentPartPr/>
              <p14:nvPr/>
            </p14:nvContentPartPr>
            <p14:xfrm>
              <a:off x="8741385" y="2582985"/>
              <a:ext cx="16560" cy="53640"/>
            </p14:xfrm>
          </p:contentPart>
        </mc:Choice>
        <mc:Fallback xmlns="">
          <p:pic>
            <p:nvPicPr>
              <p:cNvPr id="20" name="Ink 19">
                <a:extLst>
                  <a:ext uri="{FF2B5EF4-FFF2-40B4-BE49-F238E27FC236}">
                    <a16:creationId xmlns:a16="http://schemas.microsoft.com/office/drawing/2014/main" id="{DCBBBCC8-4954-407C-A459-34813B566518}"/>
                  </a:ext>
                </a:extLst>
              </p:cNvPr>
              <p:cNvPicPr/>
              <p:nvPr/>
            </p:nvPicPr>
            <p:blipFill>
              <a:blip r:embed="rId20"/>
              <a:stretch>
                <a:fillRect/>
              </a:stretch>
            </p:blipFill>
            <p:spPr>
              <a:xfrm>
                <a:off x="8737065" y="2578665"/>
                <a:ext cx="2520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Ink 20">
                <a:extLst>
                  <a:ext uri="{FF2B5EF4-FFF2-40B4-BE49-F238E27FC236}">
                    <a16:creationId xmlns:a16="http://schemas.microsoft.com/office/drawing/2014/main" xmlns="" id="{4681D98B-89F4-42FC-BB25-19836690A104}"/>
                  </a:ext>
                </a:extLst>
              </p14:cNvPr>
              <p14:cNvContentPartPr/>
              <p14:nvPr/>
            </p14:nvContentPartPr>
            <p14:xfrm>
              <a:off x="8648505" y="2734185"/>
              <a:ext cx="360" cy="360"/>
            </p14:xfrm>
          </p:contentPart>
        </mc:Choice>
        <mc:Fallback xmlns="">
          <p:pic>
            <p:nvPicPr>
              <p:cNvPr id="21" name="Ink 20">
                <a:extLst>
                  <a:ext uri="{FF2B5EF4-FFF2-40B4-BE49-F238E27FC236}">
                    <a16:creationId xmlns:a16="http://schemas.microsoft.com/office/drawing/2014/main" id="{4681D98B-89F4-42FC-BB25-19836690A104}"/>
                  </a:ext>
                </a:extLst>
              </p:cNvPr>
              <p:cNvPicPr/>
              <p:nvPr/>
            </p:nvPicPr>
            <p:blipFill>
              <a:blip r:embed="rId3"/>
              <a:stretch>
                <a:fillRect/>
              </a:stretch>
            </p:blipFill>
            <p:spPr>
              <a:xfrm>
                <a:off x="8644185" y="27298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2" name="Ink 21">
                <a:extLst>
                  <a:ext uri="{FF2B5EF4-FFF2-40B4-BE49-F238E27FC236}">
                    <a16:creationId xmlns:a16="http://schemas.microsoft.com/office/drawing/2014/main" xmlns="" id="{83DF3DC5-E661-47A8-B263-785EB88CDE63}"/>
                  </a:ext>
                </a:extLst>
              </p14:cNvPr>
              <p14:cNvContentPartPr/>
              <p14:nvPr/>
            </p14:nvContentPartPr>
            <p14:xfrm>
              <a:off x="8582265" y="2832825"/>
              <a:ext cx="360" cy="360"/>
            </p14:xfrm>
          </p:contentPart>
        </mc:Choice>
        <mc:Fallback xmlns="">
          <p:pic>
            <p:nvPicPr>
              <p:cNvPr id="22" name="Ink 21">
                <a:extLst>
                  <a:ext uri="{FF2B5EF4-FFF2-40B4-BE49-F238E27FC236}">
                    <a16:creationId xmlns:a16="http://schemas.microsoft.com/office/drawing/2014/main" id="{83DF3DC5-E661-47A8-B263-785EB88CDE63}"/>
                  </a:ext>
                </a:extLst>
              </p:cNvPr>
              <p:cNvPicPr/>
              <p:nvPr/>
            </p:nvPicPr>
            <p:blipFill>
              <a:blip r:embed="rId3"/>
              <a:stretch>
                <a:fillRect/>
              </a:stretch>
            </p:blipFill>
            <p:spPr>
              <a:xfrm>
                <a:off x="8577945" y="28285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 name="Ink 22">
                <a:extLst>
                  <a:ext uri="{FF2B5EF4-FFF2-40B4-BE49-F238E27FC236}">
                    <a16:creationId xmlns:a16="http://schemas.microsoft.com/office/drawing/2014/main" xmlns="" id="{36713F2A-A54A-4B09-BB57-F3DDB06F3BAB}"/>
                  </a:ext>
                </a:extLst>
              </p14:cNvPr>
              <p14:cNvContentPartPr/>
              <p14:nvPr/>
            </p14:nvContentPartPr>
            <p14:xfrm>
              <a:off x="9173025" y="2613945"/>
              <a:ext cx="360" cy="360"/>
            </p14:xfrm>
          </p:contentPart>
        </mc:Choice>
        <mc:Fallback xmlns="">
          <p:pic>
            <p:nvPicPr>
              <p:cNvPr id="23" name="Ink 22">
                <a:extLst>
                  <a:ext uri="{FF2B5EF4-FFF2-40B4-BE49-F238E27FC236}">
                    <a16:creationId xmlns:a16="http://schemas.microsoft.com/office/drawing/2014/main" id="{36713F2A-A54A-4B09-BB57-F3DDB06F3BAB}"/>
                  </a:ext>
                </a:extLst>
              </p:cNvPr>
              <p:cNvPicPr/>
              <p:nvPr/>
            </p:nvPicPr>
            <p:blipFill>
              <a:blip r:embed="rId3"/>
              <a:stretch>
                <a:fillRect/>
              </a:stretch>
            </p:blipFill>
            <p:spPr>
              <a:xfrm>
                <a:off x="9168705" y="26096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4" name="Ink 23">
                <a:extLst>
                  <a:ext uri="{FF2B5EF4-FFF2-40B4-BE49-F238E27FC236}">
                    <a16:creationId xmlns:a16="http://schemas.microsoft.com/office/drawing/2014/main" xmlns="" id="{F5515E67-46AE-4263-82D9-37B3129E68BE}"/>
                  </a:ext>
                </a:extLst>
              </p14:cNvPr>
              <p14:cNvContentPartPr/>
              <p14:nvPr/>
            </p14:nvContentPartPr>
            <p14:xfrm>
              <a:off x="8769465" y="2797545"/>
              <a:ext cx="360" cy="360"/>
            </p14:xfrm>
          </p:contentPart>
        </mc:Choice>
        <mc:Fallback xmlns="">
          <p:pic>
            <p:nvPicPr>
              <p:cNvPr id="24" name="Ink 23">
                <a:extLst>
                  <a:ext uri="{FF2B5EF4-FFF2-40B4-BE49-F238E27FC236}">
                    <a16:creationId xmlns:a16="http://schemas.microsoft.com/office/drawing/2014/main" id="{F5515E67-46AE-4263-82D9-37B3129E68BE}"/>
                  </a:ext>
                </a:extLst>
              </p:cNvPr>
              <p:cNvPicPr/>
              <p:nvPr/>
            </p:nvPicPr>
            <p:blipFill>
              <a:blip r:embed="rId3"/>
              <a:stretch>
                <a:fillRect/>
              </a:stretch>
            </p:blipFill>
            <p:spPr>
              <a:xfrm>
                <a:off x="8765145" y="27932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5" name="Ink 24">
                <a:extLst>
                  <a:ext uri="{FF2B5EF4-FFF2-40B4-BE49-F238E27FC236}">
                    <a16:creationId xmlns:a16="http://schemas.microsoft.com/office/drawing/2014/main" xmlns="" id="{34F294BA-200E-4E2F-989B-105E651E4BFC}"/>
                  </a:ext>
                </a:extLst>
              </p14:cNvPr>
              <p14:cNvContentPartPr/>
              <p14:nvPr/>
            </p14:nvContentPartPr>
            <p14:xfrm>
              <a:off x="2831625" y="2974665"/>
              <a:ext cx="360" cy="360"/>
            </p14:xfrm>
          </p:contentPart>
        </mc:Choice>
        <mc:Fallback xmlns="">
          <p:pic>
            <p:nvPicPr>
              <p:cNvPr id="25" name="Ink 24">
                <a:extLst>
                  <a:ext uri="{FF2B5EF4-FFF2-40B4-BE49-F238E27FC236}">
                    <a16:creationId xmlns:a16="http://schemas.microsoft.com/office/drawing/2014/main" id="{34F294BA-200E-4E2F-989B-105E651E4BFC}"/>
                  </a:ext>
                </a:extLst>
              </p:cNvPr>
              <p:cNvPicPr/>
              <p:nvPr/>
            </p:nvPicPr>
            <p:blipFill>
              <a:blip r:embed="rId3"/>
              <a:stretch>
                <a:fillRect/>
              </a:stretch>
            </p:blipFill>
            <p:spPr>
              <a:xfrm>
                <a:off x="2827305" y="29703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6" name="Ink 25">
                <a:extLst>
                  <a:ext uri="{FF2B5EF4-FFF2-40B4-BE49-F238E27FC236}">
                    <a16:creationId xmlns:a16="http://schemas.microsoft.com/office/drawing/2014/main" xmlns="" id="{42744B63-EABD-40C8-BAA4-237CE51EF4C5}"/>
                  </a:ext>
                </a:extLst>
              </p14:cNvPr>
              <p14:cNvContentPartPr/>
              <p14:nvPr/>
            </p14:nvContentPartPr>
            <p14:xfrm>
              <a:off x="2996505" y="3232425"/>
              <a:ext cx="360" cy="360"/>
            </p14:xfrm>
          </p:contentPart>
        </mc:Choice>
        <mc:Fallback xmlns="">
          <p:pic>
            <p:nvPicPr>
              <p:cNvPr id="26" name="Ink 25">
                <a:extLst>
                  <a:ext uri="{FF2B5EF4-FFF2-40B4-BE49-F238E27FC236}">
                    <a16:creationId xmlns:a16="http://schemas.microsoft.com/office/drawing/2014/main" id="{42744B63-EABD-40C8-BAA4-237CE51EF4C5}"/>
                  </a:ext>
                </a:extLst>
              </p:cNvPr>
              <p:cNvPicPr/>
              <p:nvPr/>
            </p:nvPicPr>
            <p:blipFill>
              <a:blip r:embed="rId3"/>
              <a:stretch>
                <a:fillRect/>
              </a:stretch>
            </p:blipFill>
            <p:spPr>
              <a:xfrm>
                <a:off x="2992185" y="32281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7" name="Ink 26">
                <a:extLst>
                  <a:ext uri="{FF2B5EF4-FFF2-40B4-BE49-F238E27FC236}">
                    <a16:creationId xmlns:a16="http://schemas.microsoft.com/office/drawing/2014/main" xmlns="" id="{D42FA8D1-9BB2-4422-98EA-FD619F4E516A}"/>
                  </a:ext>
                </a:extLst>
              </p14:cNvPr>
              <p14:cNvContentPartPr/>
              <p14:nvPr/>
            </p14:nvContentPartPr>
            <p14:xfrm>
              <a:off x="4219425" y="3231345"/>
              <a:ext cx="360" cy="360"/>
            </p14:xfrm>
          </p:contentPart>
        </mc:Choice>
        <mc:Fallback xmlns="">
          <p:pic>
            <p:nvPicPr>
              <p:cNvPr id="27" name="Ink 26">
                <a:extLst>
                  <a:ext uri="{FF2B5EF4-FFF2-40B4-BE49-F238E27FC236}">
                    <a16:creationId xmlns:a16="http://schemas.microsoft.com/office/drawing/2014/main" id="{D42FA8D1-9BB2-4422-98EA-FD619F4E516A}"/>
                  </a:ext>
                </a:extLst>
              </p:cNvPr>
              <p:cNvPicPr/>
              <p:nvPr/>
            </p:nvPicPr>
            <p:blipFill>
              <a:blip r:embed="rId3"/>
              <a:stretch>
                <a:fillRect/>
              </a:stretch>
            </p:blipFill>
            <p:spPr>
              <a:xfrm>
                <a:off x="4215105" y="32270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8" name="Ink 27">
                <a:extLst>
                  <a:ext uri="{FF2B5EF4-FFF2-40B4-BE49-F238E27FC236}">
                    <a16:creationId xmlns:a16="http://schemas.microsoft.com/office/drawing/2014/main" xmlns="" id="{5AFCAD59-15C6-42F6-990F-09A9888B004F}"/>
                  </a:ext>
                </a:extLst>
              </p14:cNvPr>
              <p14:cNvContentPartPr/>
              <p14:nvPr/>
            </p14:nvContentPartPr>
            <p14:xfrm>
              <a:off x="4443705" y="3181665"/>
              <a:ext cx="360" cy="360"/>
            </p14:xfrm>
          </p:contentPart>
        </mc:Choice>
        <mc:Fallback xmlns="">
          <p:pic>
            <p:nvPicPr>
              <p:cNvPr id="28" name="Ink 27">
                <a:extLst>
                  <a:ext uri="{FF2B5EF4-FFF2-40B4-BE49-F238E27FC236}">
                    <a16:creationId xmlns:a16="http://schemas.microsoft.com/office/drawing/2014/main" id="{5AFCAD59-15C6-42F6-990F-09A9888B004F}"/>
                  </a:ext>
                </a:extLst>
              </p:cNvPr>
              <p:cNvPicPr/>
              <p:nvPr/>
            </p:nvPicPr>
            <p:blipFill>
              <a:blip r:embed="rId3"/>
              <a:stretch>
                <a:fillRect/>
              </a:stretch>
            </p:blipFill>
            <p:spPr>
              <a:xfrm>
                <a:off x="4439385" y="31773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9" name="Ink 28">
                <a:extLst>
                  <a:ext uri="{FF2B5EF4-FFF2-40B4-BE49-F238E27FC236}">
                    <a16:creationId xmlns:a16="http://schemas.microsoft.com/office/drawing/2014/main" xmlns="" id="{74C315D9-1C02-4607-B5B9-B1A397B671F9}"/>
                  </a:ext>
                </a:extLst>
              </p14:cNvPr>
              <p14:cNvContentPartPr/>
              <p14:nvPr/>
            </p14:nvContentPartPr>
            <p14:xfrm>
              <a:off x="5375745" y="3029745"/>
              <a:ext cx="360" cy="360"/>
            </p14:xfrm>
          </p:contentPart>
        </mc:Choice>
        <mc:Fallback xmlns="">
          <p:pic>
            <p:nvPicPr>
              <p:cNvPr id="29" name="Ink 28">
                <a:extLst>
                  <a:ext uri="{FF2B5EF4-FFF2-40B4-BE49-F238E27FC236}">
                    <a16:creationId xmlns:a16="http://schemas.microsoft.com/office/drawing/2014/main" id="{74C315D9-1C02-4607-B5B9-B1A397B671F9}"/>
                  </a:ext>
                </a:extLst>
              </p:cNvPr>
              <p:cNvPicPr/>
              <p:nvPr/>
            </p:nvPicPr>
            <p:blipFill>
              <a:blip r:embed="rId3"/>
              <a:stretch>
                <a:fillRect/>
              </a:stretch>
            </p:blipFill>
            <p:spPr>
              <a:xfrm>
                <a:off x="5371425" y="30254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0" name="Ink 29">
                <a:extLst>
                  <a:ext uri="{FF2B5EF4-FFF2-40B4-BE49-F238E27FC236}">
                    <a16:creationId xmlns:a16="http://schemas.microsoft.com/office/drawing/2014/main" xmlns="" id="{11A9295F-DFC0-455C-A17F-3057F27EAD55}"/>
                  </a:ext>
                </a:extLst>
              </p14:cNvPr>
              <p14:cNvContentPartPr/>
              <p14:nvPr/>
            </p14:nvContentPartPr>
            <p14:xfrm>
              <a:off x="6286185" y="3022545"/>
              <a:ext cx="360" cy="360"/>
            </p14:xfrm>
          </p:contentPart>
        </mc:Choice>
        <mc:Fallback xmlns="">
          <p:pic>
            <p:nvPicPr>
              <p:cNvPr id="30" name="Ink 29">
                <a:extLst>
                  <a:ext uri="{FF2B5EF4-FFF2-40B4-BE49-F238E27FC236}">
                    <a16:creationId xmlns:a16="http://schemas.microsoft.com/office/drawing/2014/main" id="{11A9295F-DFC0-455C-A17F-3057F27EAD55}"/>
                  </a:ext>
                </a:extLst>
              </p:cNvPr>
              <p:cNvPicPr/>
              <p:nvPr/>
            </p:nvPicPr>
            <p:blipFill>
              <a:blip r:embed="rId3"/>
              <a:stretch>
                <a:fillRect/>
              </a:stretch>
            </p:blipFill>
            <p:spPr>
              <a:xfrm>
                <a:off x="6281865" y="30182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1" name="Ink 30">
                <a:extLst>
                  <a:ext uri="{FF2B5EF4-FFF2-40B4-BE49-F238E27FC236}">
                    <a16:creationId xmlns:a16="http://schemas.microsoft.com/office/drawing/2014/main" xmlns="" id="{14FAF451-BD54-4959-AE48-1BE29A685205}"/>
                  </a:ext>
                </a:extLst>
              </p14:cNvPr>
              <p14:cNvContentPartPr/>
              <p14:nvPr/>
            </p14:nvContentPartPr>
            <p14:xfrm>
              <a:off x="1858545" y="3800145"/>
              <a:ext cx="360" cy="360"/>
            </p14:xfrm>
          </p:contentPart>
        </mc:Choice>
        <mc:Fallback xmlns="">
          <p:pic>
            <p:nvPicPr>
              <p:cNvPr id="31" name="Ink 30">
                <a:extLst>
                  <a:ext uri="{FF2B5EF4-FFF2-40B4-BE49-F238E27FC236}">
                    <a16:creationId xmlns:a16="http://schemas.microsoft.com/office/drawing/2014/main" id="{14FAF451-BD54-4959-AE48-1BE29A685205}"/>
                  </a:ext>
                </a:extLst>
              </p:cNvPr>
              <p:cNvPicPr/>
              <p:nvPr/>
            </p:nvPicPr>
            <p:blipFill>
              <a:blip r:embed="rId3"/>
              <a:stretch>
                <a:fillRect/>
              </a:stretch>
            </p:blipFill>
            <p:spPr>
              <a:xfrm>
                <a:off x="1854225" y="37958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2" name="Ink 31">
                <a:extLst>
                  <a:ext uri="{FF2B5EF4-FFF2-40B4-BE49-F238E27FC236}">
                    <a16:creationId xmlns:a16="http://schemas.microsoft.com/office/drawing/2014/main" xmlns="" id="{22615CCC-F8A4-4620-8FE6-D54B48580526}"/>
                  </a:ext>
                </a:extLst>
              </p14:cNvPr>
              <p14:cNvContentPartPr/>
              <p14:nvPr/>
            </p14:nvContentPartPr>
            <p14:xfrm>
              <a:off x="1697625" y="3602865"/>
              <a:ext cx="360" cy="360"/>
            </p14:xfrm>
          </p:contentPart>
        </mc:Choice>
        <mc:Fallback xmlns="">
          <p:pic>
            <p:nvPicPr>
              <p:cNvPr id="32" name="Ink 31">
                <a:extLst>
                  <a:ext uri="{FF2B5EF4-FFF2-40B4-BE49-F238E27FC236}">
                    <a16:creationId xmlns:a16="http://schemas.microsoft.com/office/drawing/2014/main" id="{22615CCC-F8A4-4620-8FE6-D54B48580526}"/>
                  </a:ext>
                </a:extLst>
              </p:cNvPr>
              <p:cNvPicPr/>
              <p:nvPr/>
            </p:nvPicPr>
            <p:blipFill>
              <a:blip r:embed="rId3"/>
              <a:stretch>
                <a:fillRect/>
              </a:stretch>
            </p:blipFill>
            <p:spPr>
              <a:xfrm>
                <a:off x="1693305" y="35985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3" name="Ink 32">
                <a:extLst>
                  <a:ext uri="{FF2B5EF4-FFF2-40B4-BE49-F238E27FC236}">
                    <a16:creationId xmlns:a16="http://schemas.microsoft.com/office/drawing/2014/main" xmlns="" id="{6EC95EE2-C412-4D39-B3DA-B64AFA403F99}"/>
                  </a:ext>
                </a:extLst>
              </p14:cNvPr>
              <p14:cNvContentPartPr/>
              <p14:nvPr/>
            </p14:nvContentPartPr>
            <p14:xfrm>
              <a:off x="2165985" y="3539865"/>
              <a:ext cx="360" cy="360"/>
            </p14:xfrm>
          </p:contentPart>
        </mc:Choice>
        <mc:Fallback xmlns="">
          <p:pic>
            <p:nvPicPr>
              <p:cNvPr id="33" name="Ink 32">
                <a:extLst>
                  <a:ext uri="{FF2B5EF4-FFF2-40B4-BE49-F238E27FC236}">
                    <a16:creationId xmlns:a16="http://schemas.microsoft.com/office/drawing/2014/main" id="{6EC95EE2-C412-4D39-B3DA-B64AFA403F99}"/>
                  </a:ext>
                </a:extLst>
              </p:cNvPr>
              <p:cNvPicPr/>
              <p:nvPr/>
            </p:nvPicPr>
            <p:blipFill>
              <a:blip r:embed="rId3"/>
              <a:stretch>
                <a:fillRect/>
              </a:stretch>
            </p:blipFill>
            <p:spPr>
              <a:xfrm>
                <a:off x="2161665" y="35355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4" name="Ink 33">
                <a:extLst>
                  <a:ext uri="{FF2B5EF4-FFF2-40B4-BE49-F238E27FC236}">
                    <a16:creationId xmlns:a16="http://schemas.microsoft.com/office/drawing/2014/main" xmlns="" id="{F7C7D9BD-C37D-42E8-83DB-283A647AFAA1}"/>
                  </a:ext>
                </a:extLst>
              </p14:cNvPr>
              <p14:cNvContentPartPr/>
              <p14:nvPr/>
            </p14:nvContentPartPr>
            <p14:xfrm>
              <a:off x="3362265" y="3480825"/>
              <a:ext cx="116640" cy="16560"/>
            </p14:xfrm>
          </p:contentPart>
        </mc:Choice>
        <mc:Fallback xmlns="">
          <p:pic>
            <p:nvPicPr>
              <p:cNvPr id="34" name="Ink 33">
                <a:extLst>
                  <a:ext uri="{FF2B5EF4-FFF2-40B4-BE49-F238E27FC236}">
                    <a16:creationId xmlns:a16="http://schemas.microsoft.com/office/drawing/2014/main" id="{F7C7D9BD-C37D-42E8-83DB-283A647AFAA1}"/>
                  </a:ext>
                </a:extLst>
              </p:cNvPr>
              <p:cNvPicPr/>
              <p:nvPr/>
            </p:nvPicPr>
            <p:blipFill>
              <a:blip r:embed="rId35"/>
              <a:stretch>
                <a:fillRect/>
              </a:stretch>
            </p:blipFill>
            <p:spPr>
              <a:xfrm>
                <a:off x="3357945" y="3476505"/>
                <a:ext cx="12528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5" name="Ink 34">
                <a:extLst>
                  <a:ext uri="{FF2B5EF4-FFF2-40B4-BE49-F238E27FC236}">
                    <a16:creationId xmlns:a16="http://schemas.microsoft.com/office/drawing/2014/main" xmlns="" id="{FC0A6864-12D0-457B-A13F-209A313A132D}"/>
                  </a:ext>
                </a:extLst>
              </p14:cNvPr>
              <p14:cNvContentPartPr/>
              <p14:nvPr/>
            </p14:nvContentPartPr>
            <p14:xfrm>
              <a:off x="4010265" y="3527985"/>
              <a:ext cx="360" cy="360"/>
            </p14:xfrm>
          </p:contentPart>
        </mc:Choice>
        <mc:Fallback xmlns="">
          <p:pic>
            <p:nvPicPr>
              <p:cNvPr id="35" name="Ink 34">
                <a:extLst>
                  <a:ext uri="{FF2B5EF4-FFF2-40B4-BE49-F238E27FC236}">
                    <a16:creationId xmlns:a16="http://schemas.microsoft.com/office/drawing/2014/main" id="{FC0A6864-12D0-457B-A13F-209A313A132D}"/>
                  </a:ext>
                </a:extLst>
              </p:cNvPr>
              <p:cNvPicPr/>
              <p:nvPr/>
            </p:nvPicPr>
            <p:blipFill>
              <a:blip r:embed="rId3"/>
              <a:stretch>
                <a:fillRect/>
              </a:stretch>
            </p:blipFill>
            <p:spPr>
              <a:xfrm>
                <a:off x="4005945" y="35236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6" name="Ink 35">
                <a:extLst>
                  <a:ext uri="{FF2B5EF4-FFF2-40B4-BE49-F238E27FC236}">
                    <a16:creationId xmlns:a16="http://schemas.microsoft.com/office/drawing/2014/main" xmlns="" id="{990DFFC2-4337-47F1-9130-C84F5518A907}"/>
                  </a:ext>
                </a:extLst>
              </p14:cNvPr>
              <p14:cNvContentPartPr/>
              <p14:nvPr/>
            </p14:nvContentPartPr>
            <p14:xfrm>
              <a:off x="4502385" y="3652545"/>
              <a:ext cx="360" cy="360"/>
            </p14:xfrm>
          </p:contentPart>
        </mc:Choice>
        <mc:Fallback xmlns="">
          <p:pic>
            <p:nvPicPr>
              <p:cNvPr id="36" name="Ink 35">
                <a:extLst>
                  <a:ext uri="{FF2B5EF4-FFF2-40B4-BE49-F238E27FC236}">
                    <a16:creationId xmlns:a16="http://schemas.microsoft.com/office/drawing/2014/main" id="{990DFFC2-4337-47F1-9130-C84F5518A907}"/>
                  </a:ext>
                </a:extLst>
              </p:cNvPr>
              <p:cNvPicPr/>
              <p:nvPr/>
            </p:nvPicPr>
            <p:blipFill>
              <a:blip r:embed="rId3"/>
              <a:stretch>
                <a:fillRect/>
              </a:stretch>
            </p:blipFill>
            <p:spPr>
              <a:xfrm>
                <a:off x="4498065" y="36482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7" name="Ink 36">
                <a:extLst>
                  <a:ext uri="{FF2B5EF4-FFF2-40B4-BE49-F238E27FC236}">
                    <a16:creationId xmlns:a16="http://schemas.microsoft.com/office/drawing/2014/main" xmlns="" id="{2CD6EDFC-BF3D-4A1A-B42A-11FA9EEE57F3}"/>
                  </a:ext>
                </a:extLst>
              </p14:cNvPr>
              <p14:cNvContentPartPr/>
              <p14:nvPr/>
            </p14:nvContentPartPr>
            <p14:xfrm>
              <a:off x="7766505" y="4068345"/>
              <a:ext cx="360" cy="360"/>
            </p14:xfrm>
          </p:contentPart>
        </mc:Choice>
        <mc:Fallback xmlns="">
          <p:pic>
            <p:nvPicPr>
              <p:cNvPr id="37" name="Ink 36">
                <a:extLst>
                  <a:ext uri="{FF2B5EF4-FFF2-40B4-BE49-F238E27FC236}">
                    <a16:creationId xmlns:a16="http://schemas.microsoft.com/office/drawing/2014/main" id="{2CD6EDFC-BF3D-4A1A-B42A-11FA9EEE57F3}"/>
                  </a:ext>
                </a:extLst>
              </p:cNvPr>
              <p:cNvPicPr/>
              <p:nvPr/>
            </p:nvPicPr>
            <p:blipFill>
              <a:blip r:embed="rId3"/>
              <a:stretch>
                <a:fillRect/>
              </a:stretch>
            </p:blipFill>
            <p:spPr>
              <a:xfrm>
                <a:off x="7762185" y="4064025"/>
                <a:ext cx="9000" cy="9000"/>
              </a:xfrm>
              <a:prstGeom prst="rect">
                <a:avLst/>
              </a:prstGeom>
            </p:spPr>
          </p:pic>
        </mc:Fallback>
      </mc:AlternateContent>
    </p:spTree>
    <p:extLst>
      <p:ext uri="{BB962C8B-B14F-4D97-AF65-F5344CB8AC3E}">
        <p14:creationId xmlns:p14="http://schemas.microsoft.com/office/powerpoint/2010/main" val="1817141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ECA334-2B01-432C-B863-F3952AF754E1}"/>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The Nervous System: Autonomic Nervous Systems</a:t>
            </a:r>
          </a:p>
        </p:txBody>
      </p:sp>
      <p:sp>
        <p:nvSpPr>
          <p:cNvPr id="3" name="Text Placeholder 2">
            <a:extLst>
              <a:ext uri="{FF2B5EF4-FFF2-40B4-BE49-F238E27FC236}">
                <a16:creationId xmlns:a16="http://schemas.microsoft.com/office/drawing/2014/main" xmlns="" id="{DDCD7578-1FAA-4C02-BB5E-5179189C0C0B}"/>
              </a:ext>
            </a:extLst>
          </p:cNvPr>
          <p:cNvSpPr>
            <a:spLocks noGrp="1"/>
          </p:cNvSpPr>
          <p:nvPr>
            <p:ph sz="half" idx="1"/>
          </p:nvPr>
        </p:nvSpPr>
        <p:spPr>
          <a:xfrm>
            <a:off x="400050" y="1914524"/>
            <a:ext cx="5369814" cy="4275963"/>
          </a:xfrm>
        </p:spPr>
        <p:txBody>
          <a:bodyPr>
            <a:normAutofit/>
          </a:bodyPr>
          <a:lstStyle/>
          <a:p>
            <a:pPr marR="0" lvl="0" rtl="0">
              <a:lnSpc>
                <a:spcPct val="90000"/>
              </a:lnSpc>
              <a:spcBef>
                <a:spcPts val="600"/>
              </a:spcBef>
              <a:spcAft>
                <a:spcPts val="600"/>
              </a:spcAft>
            </a:pPr>
            <a:r>
              <a:rPr lang="en-US" sz="2400" u="none" strike="noStrike" baseline="0" dirty="0"/>
              <a:t>Can</a:t>
            </a:r>
            <a:r>
              <a:rPr lang="en-US" sz="2400" u="none" strike="noStrike" dirty="0"/>
              <a:t> </a:t>
            </a:r>
            <a:r>
              <a:rPr lang="en-US" sz="2400" u="none" strike="noStrike" baseline="0" dirty="0"/>
              <a:t>be divided into two subsystems: </a:t>
            </a:r>
          </a:p>
          <a:p>
            <a:pPr lvl="1">
              <a:lnSpc>
                <a:spcPct val="90000"/>
              </a:lnSpc>
              <a:spcBef>
                <a:spcPts val="600"/>
              </a:spcBef>
              <a:spcAft>
                <a:spcPts val="600"/>
              </a:spcAft>
            </a:pPr>
            <a:r>
              <a:rPr lang="en-US" sz="2200" dirty="0"/>
              <a:t>T</a:t>
            </a:r>
            <a:r>
              <a:rPr lang="en-US" sz="2200" u="none" strike="noStrike" baseline="0" dirty="0"/>
              <a:t>he sympathetic division</a:t>
            </a:r>
          </a:p>
          <a:p>
            <a:pPr lvl="2">
              <a:lnSpc>
                <a:spcPct val="90000"/>
              </a:lnSpc>
              <a:spcBef>
                <a:spcPts val="600"/>
              </a:spcBef>
              <a:spcAft>
                <a:spcPts val="600"/>
              </a:spcAft>
            </a:pPr>
            <a:r>
              <a:rPr lang="en-US" sz="2000" dirty="0"/>
              <a:t>Controls the body’s response to stressors such as pain, fear, and a sudden loss of blood</a:t>
            </a:r>
          </a:p>
          <a:p>
            <a:pPr lvl="2">
              <a:lnSpc>
                <a:spcPct val="90000"/>
              </a:lnSpc>
              <a:spcBef>
                <a:spcPts val="600"/>
              </a:spcBef>
              <a:spcAft>
                <a:spcPts val="600"/>
              </a:spcAft>
            </a:pPr>
            <a:r>
              <a:rPr lang="en-US" sz="2000" dirty="0"/>
              <a:t>These actions are sometimes referred to as the fight-or-flight response.</a:t>
            </a:r>
            <a:endParaRPr lang="en-US" sz="2000" u="none" strike="noStrike" baseline="0" dirty="0"/>
          </a:p>
          <a:p>
            <a:pPr lvl="1">
              <a:lnSpc>
                <a:spcPct val="90000"/>
              </a:lnSpc>
              <a:spcBef>
                <a:spcPts val="600"/>
              </a:spcBef>
              <a:spcAft>
                <a:spcPts val="600"/>
              </a:spcAft>
            </a:pPr>
            <a:r>
              <a:rPr lang="en-US" sz="2200" u="none" strike="noStrike" baseline="0" dirty="0"/>
              <a:t>The parasympathetic division</a:t>
            </a: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xmlns="" id="{1C8E3651-BEA7-4850-BF3A-1D891169A13E}"/>
                  </a:ext>
                </a:extLst>
              </p14:cNvPr>
              <p14:cNvContentPartPr/>
              <p14:nvPr/>
            </p14:nvContentPartPr>
            <p14:xfrm>
              <a:off x="5438385" y="2369145"/>
              <a:ext cx="360" cy="360"/>
            </p14:xfrm>
          </p:contentPart>
        </mc:Choice>
        <mc:Fallback xmlns="">
          <p:pic>
            <p:nvPicPr>
              <p:cNvPr id="5" name="Ink 4">
                <a:extLst>
                  <a:ext uri="{FF2B5EF4-FFF2-40B4-BE49-F238E27FC236}">
                    <a16:creationId xmlns:a16="http://schemas.microsoft.com/office/drawing/2014/main" id="{1C8E3651-BEA7-4850-BF3A-1D891169A13E}"/>
                  </a:ext>
                </a:extLst>
              </p:cNvPr>
              <p:cNvPicPr/>
              <p:nvPr/>
            </p:nvPicPr>
            <p:blipFill>
              <a:blip r:embed="rId3"/>
              <a:stretch>
                <a:fillRect/>
              </a:stretch>
            </p:blipFill>
            <p:spPr>
              <a:xfrm>
                <a:off x="5434065" y="23648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xmlns="" id="{D7579EA0-4B8D-4C12-8388-8C58057D95DD}"/>
                  </a:ext>
                </a:extLst>
              </p14:cNvPr>
              <p14:cNvContentPartPr/>
              <p14:nvPr/>
            </p14:nvContentPartPr>
            <p14:xfrm>
              <a:off x="3324105" y="2677305"/>
              <a:ext cx="360" cy="360"/>
            </p14:xfrm>
          </p:contentPart>
        </mc:Choice>
        <mc:Fallback xmlns="">
          <p:pic>
            <p:nvPicPr>
              <p:cNvPr id="6" name="Ink 5">
                <a:extLst>
                  <a:ext uri="{FF2B5EF4-FFF2-40B4-BE49-F238E27FC236}">
                    <a16:creationId xmlns:a16="http://schemas.microsoft.com/office/drawing/2014/main" id="{D7579EA0-4B8D-4C12-8388-8C58057D95DD}"/>
                  </a:ext>
                </a:extLst>
              </p:cNvPr>
              <p:cNvPicPr/>
              <p:nvPr/>
            </p:nvPicPr>
            <p:blipFill>
              <a:blip r:embed="rId3"/>
              <a:stretch>
                <a:fillRect/>
              </a:stretch>
            </p:blipFill>
            <p:spPr>
              <a:xfrm>
                <a:off x="3319785" y="26729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xmlns="" id="{25579296-3F5F-4C6A-B87F-C6CFED97B3A7}"/>
                  </a:ext>
                </a:extLst>
              </p14:cNvPr>
              <p14:cNvContentPartPr/>
              <p14:nvPr/>
            </p14:nvContentPartPr>
            <p14:xfrm>
              <a:off x="4346145" y="3544185"/>
              <a:ext cx="360" cy="360"/>
            </p14:xfrm>
          </p:contentPart>
        </mc:Choice>
        <mc:Fallback xmlns="">
          <p:pic>
            <p:nvPicPr>
              <p:cNvPr id="7" name="Ink 6">
                <a:extLst>
                  <a:ext uri="{FF2B5EF4-FFF2-40B4-BE49-F238E27FC236}">
                    <a16:creationId xmlns:a16="http://schemas.microsoft.com/office/drawing/2014/main" id="{25579296-3F5F-4C6A-B87F-C6CFED97B3A7}"/>
                  </a:ext>
                </a:extLst>
              </p:cNvPr>
              <p:cNvPicPr/>
              <p:nvPr/>
            </p:nvPicPr>
            <p:blipFill>
              <a:blip r:embed="rId3"/>
              <a:stretch>
                <a:fillRect/>
              </a:stretch>
            </p:blipFill>
            <p:spPr>
              <a:xfrm>
                <a:off x="4341825" y="3539865"/>
                <a:ext cx="9000" cy="9000"/>
              </a:xfrm>
              <a:prstGeom prst="rect">
                <a:avLst/>
              </a:prstGeom>
            </p:spPr>
          </p:pic>
        </mc:Fallback>
      </mc:AlternateContent>
      <p:pic>
        <p:nvPicPr>
          <p:cNvPr id="2050" name="Picture 2" descr="Sympathetic subsystem: Spinal cord Dilates pupil, Inhibits flow of saliva, Dilates bronchi, Accelerates heartbeat, Solar plexus, Conversion of glycogen to glucose, Secretion of adrenaline and noradrenaline, Inhibits peristalsis and secretion, Chain of sympathetic ganglia, Inhibits bladder contraction. Parasympathetic subsystem: Medulla oblongata and Vagas nerve, Stimulates flow of saliva, Constrict bronchi, Slows heartbeat, Stimulates release of bile, Stimulates peristalsis and secretion, Contracts bladder." title="Illustration shows the autonomic nervous system divided into the sympathetic and parasympathetic divisio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2446" y="1457598"/>
            <a:ext cx="4876800" cy="5157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23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The Nervous System: Fight, Flight, or Freeze Response</a:t>
            </a:r>
            <a:endParaRPr lang="en-US" dirty="0"/>
          </a:p>
        </p:txBody>
      </p:sp>
      <p:sp>
        <p:nvSpPr>
          <p:cNvPr id="3" name="Content Placeholder 2"/>
          <p:cNvSpPr>
            <a:spLocks noGrp="1"/>
          </p:cNvSpPr>
          <p:nvPr>
            <p:ph sz="half" idx="1"/>
          </p:nvPr>
        </p:nvSpPr>
        <p:spPr>
          <a:xfrm>
            <a:off x="914399" y="1697535"/>
            <a:ext cx="9681029" cy="5160465"/>
          </a:xfrm>
        </p:spPr>
        <p:txBody>
          <a:bodyPr/>
          <a:lstStyle/>
          <a:p>
            <a:pPr>
              <a:spcBef>
                <a:spcPts val="600"/>
              </a:spcBef>
              <a:spcAft>
                <a:spcPts val="600"/>
              </a:spcAft>
            </a:pPr>
            <a:r>
              <a:rPr lang="en-US" dirty="0"/>
              <a:t>A stress response is stimulated by one or more of the body’s five senses: sight, smell, hearing, taste, or touch. </a:t>
            </a:r>
          </a:p>
          <a:p>
            <a:pPr lvl="0">
              <a:spcBef>
                <a:spcPts val="600"/>
              </a:spcBef>
              <a:spcAft>
                <a:spcPts val="600"/>
              </a:spcAft>
            </a:pPr>
            <a:r>
              <a:rPr lang="en-US" dirty="0"/>
              <a:t>Stress responses are controlled by the nervous system. </a:t>
            </a:r>
          </a:p>
          <a:p>
            <a:pPr>
              <a:spcBef>
                <a:spcPts val="600"/>
              </a:spcBef>
              <a:spcAft>
                <a:spcPts val="600"/>
              </a:spcAft>
            </a:pPr>
            <a:r>
              <a:rPr lang="en-US" dirty="0"/>
              <a:t>When stressed, the body exhibits numerous physical signs and symptoms, such as:</a:t>
            </a:r>
          </a:p>
        </p:txBody>
      </p:sp>
      <p:sp>
        <p:nvSpPr>
          <p:cNvPr id="4" name="TextBox 3"/>
          <p:cNvSpPr txBox="1"/>
          <p:nvPr/>
        </p:nvSpPr>
        <p:spPr>
          <a:xfrm>
            <a:off x="1856061" y="3955685"/>
            <a:ext cx="7068207" cy="3232360"/>
          </a:xfrm>
          <a:prstGeom prst="rect">
            <a:avLst/>
          </a:prstGeom>
          <a:noFill/>
        </p:spPr>
        <p:txBody>
          <a:bodyPr wrap="square" numCol="2" rtlCol="0">
            <a:spAutoFit/>
          </a:bodyPr>
          <a:lstStyle/>
          <a:p>
            <a:pPr marL="685800" lvl="1" indent="-228600">
              <a:spcBef>
                <a:spcPts val="600"/>
              </a:spcBef>
              <a:spcAft>
                <a:spcPts val="600"/>
              </a:spcAft>
              <a:buFont typeface="Wingdings" panose="05000000000000000000" pitchFamily="2" charset="2"/>
              <a:buChar char="§"/>
            </a:pPr>
            <a:r>
              <a:rPr lang="en-US" sz="2000" dirty="0">
                <a:solidFill>
                  <a:srgbClr val="3C4743"/>
                </a:solidFill>
                <a:latin typeface="Arial" panose="020B0604020202020204" pitchFamily="34" charset="0"/>
                <a:cs typeface="Arial" panose="020B0604020202020204" pitchFamily="34" charset="0"/>
              </a:rPr>
              <a:t>Nausea </a:t>
            </a:r>
          </a:p>
          <a:p>
            <a:pPr marL="685800" lvl="1" indent="-228600">
              <a:spcBef>
                <a:spcPts val="600"/>
              </a:spcBef>
              <a:spcAft>
                <a:spcPts val="600"/>
              </a:spcAft>
              <a:buFont typeface="Wingdings" panose="05000000000000000000" pitchFamily="2" charset="2"/>
              <a:buChar char="§"/>
            </a:pPr>
            <a:r>
              <a:rPr lang="en-US" sz="2000" dirty="0">
                <a:solidFill>
                  <a:srgbClr val="3C4743"/>
                </a:solidFill>
                <a:latin typeface="Arial" panose="020B0604020202020204" pitchFamily="34" charset="0"/>
                <a:cs typeface="Arial" panose="020B0604020202020204" pitchFamily="34" charset="0"/>
              </a:rPr>
              <a:t>Diarrhea </a:t>
            </a:r>
          </a:p>
          <a:p>
            <a:pPr marL="685800" lvl="1" indent="-228600">
              <a:spcBef>
                <a:spcPts val="600"/>
              </a:spcBef>
              <a:spcAft>
                <a:spcPts val="600"/>
              </a:spcAft>
              <a:buFont typeface="Wingdings" panose="05000000000000000000" pitchFamily="2" charset="2"/>
              <a:buChar char="§"/>
            </a:pPr>
            <a:r>
              <a:rPr lang="en-US" sz="2000" dirty="0">
                <a:solidFill>
                  <a:srgbClr val="3C4743"/>
                </a:solidFill>
                <a:latin typeface="Arial" panose="020B0604020202020204" pitchFamily="34" charset="0"/>
                <a:cs typeface="Arial" panose="020B0604020202020204" pitchFamily="34" charset="0"/>
              </a:rPr>
              <a:t>Dry mouth </a:t>
            </a:r>
          </a:p>
          <a:p>
            <a:pPr marL="685800" lvl="1" indent="-228600">
              <a:spcBef>
                <a:spcPts val="600"/>
              </a:spcBef>
              <a:spcAft>
                <a:spcPts val="600"/>
              </a:spcAft>
              <a:buFont typeface="Wingdings" panose="05000000000000000000" pitchFamily="2" charset="2"/>
              <a:buChar char="§"/>
            </a:pPr>
            <a:r>
              <a:rPr lang="en-US" sz="2000" dirty="0">
                <a:solidFill>
                  <a:srgbClr val="3C4743"/>
                </a:solidFill>
                <a:latin typeface="Arial" panose="020B0604020202020204" pitchFamily="34" charset="0"/>
                <a:cs typeface="Arial" panose="020B0604020202020204" pitchFamily="34" charset="0"/>
              </a:rPr>
              <a:t>Sweaty palms</a:t>
            </a:r>
          </a:p>
          <a:p>
            <a:pPr marL="685800" lvl="1" indent="-228600">
              <a:spcBef>
                <a:spcPts val="600"/>
              </a:spcBef>
              <a:spcAft>
                <a:spcPts val="600"/>
              </a:spcAft>
              <a:buFont typeface="Wingdings" panose="05000000000000000000" pitchFamily="2" charset="2"/>
              <a:buChar char="§"/>
            </a:pPr>
            <a:endParaRPr lang="en-US" sz="2000" dirty="0">
              <a:solidFill>
                <a:srgbClr val="3C4743"/>
              </a:solidFill>
              <a:latin typeface="Arial" panose="020B0604020202020204" pitchFamily="34" charset="0"/>
              <a:cs typeface="Arial" panose="020B0604020202020204" pitchFamily="34" charset="0"/>
            </a:endParaRPr>
          </a:p>
          <a:p>
            <a:pPr marL="685800" lvl="1" indent="-228600">
              <a:spcBef>
                <a:spcPts val="600"/>
              </a:spcBef>
              <a:spcAft>
                <a:spcPts val="600"/>
              </a:spcAft>
              <a:buFont typeface="Wingdings" panose="05000000000000000000" pitchFamily="2" charset="2"/>
              <a:buChar char="§"/>
            </a:pPr>
            <a:endParaRPr lang="en-US" sz="2000" dirty="0">
              <a:solidFill>
                <a:srgbClr val="3C4743"/>
              </a:solidFill>
              <a:latin typeface="Arial" panose="020B0604020202020204" pitchFamily="34" charset="0"/>
              <a:cs typeface="Arial" panose="020B0604020202020204" pitchFamily="34" charset="0"/>
            </a:endParaRPr>
          </a:p>
          <a:p>
            <a:pPr marL="685800" lvl="1" indent="-228600">
              <a:spcBef>
                <a:spcPts val="600"/>
              </a:spcBef>
              <a:spcAft>
                <a:spcPts val="600"/>
              </a:spcAft>
              <a:buFont typeface="Wingdings" panose="05000000000000000000" pitchFamily="2" charset="2"/>
              <a:buChar char="§"/>
            </a:pPr>
            <a:endParaRPr lang="en-US" sz="2000" dirty="0">
              <a:solidFill>
                <a:srgbClr val="3C4743"/>
              </a:solidFill>
              <a:latin typeface="Arial" panose="020B0604020202020204" pitchFamily="34" charset="0"/>
              <a:cs typeface="Arial" panose="020B0604020202020204" pitchFamily="34" charset="0"/>
            </a:endParaRPr>
          </a:p>
          <a:p>
            <a:pPr marL="685800" lvl="1" indent="-228600">
              <a:spcBef>
                <a:spcPts val="600"/>
              </a:spcBef>
              <a:spcAft>
                <a:spcPts val="600"/>
              </a:spcAft>
              <a:buFont typeface="Wingdings" panose="05000000000000000000" pitchFamily="2" charset="2"/>
              <a:buChar char="§"/>
            </a:pPr>
            <a:r>
              <a:rPr lang="en-US" sz="2000" dirty="0">
                <a:solidFill>
                  <a:srgbClr val="3C4743"/>
                </a:solidFill>
                <a:latin typeface="Arial" panose="020B0604020202020204" pitchFamily="34" charset="0"/>
                <a:cs typeface="Arial" panose="020B0604020202020204" pitchFamily="34" charset="0"/>
              </a:rPr>
              <a:t>Increased heart rate</a:t>
            </a:r>
          </a:p>
          <a:p>
            <a:pPr marL="685800" lvl="1" indent="-228600">
              <a:spcBef>
                <a:spcPts val="600"/>
              </a:spcBef>
              <a:spcAft>
                <a:spcPts val="600"/>
              </a:spcAft>
              <a:buFont typeface="Wingdings" panose="05000000000000000000" pitchFamily="2" charset="2"/>
              <a:buChar char="§"/>
            </a:pPr>
            <a:r>
              <a:rPr lang="en-US" sz="2000" dirty="0">
                <a:solidFill>
                  <a:srgbClr val="3C4743"/>
                </a:solidFill>
                <a:latin typeface="Arial" panose="020B0604020202020204" pitchFamily="34" charset="0"/>
                <a:cs typeface="Arial" panose="020B0604020202020204" pitchFamily="34" charset="0"/>
              </a:rPr>
              <a:t>Rapid breathing </a:t>
            </a:r>
          </a:p>
          <a:p>
            <a:pPr marL="685800" lvl="1" indent="-228600">
              <a:spcBef>
                <a:spcPts val="600"/>
              </a:spcBef>
              <a:spcAft>
                <a:spcPts val="600"/>
              </a:spcAft>
              <a:buFont typeface="Wingdings" panose="05000000000000000000" pitchFamily="2" charset="2"/>
              <a:buChar char="§"/>
            </a:pPr>
            <a:r>
              <a:rPr lang="en-US" sz="2000" dirty="0">
                <a:solidFill>
                  <a:srgbClr val="3C4743"/>
                </a:solidFill>
                <a:latin typeface="Arial" panose="020B0604020202020204" pitchFamily="34" charset="0"/>
                <a:cs typeface="Arial" panose="020B0604020202020204" pitchFamily="34" charset="0"/>
              </a:rPr>
              <a:t>Dilated pupils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The Nervous System: Fight, Flight, or Freeze Response</a:t>
            </a:r>
            <a:endParaRPr lang="en-US" dirty="0"/>
          </a:p>
        </p:txBody>
      </p:sp>
      <p:sp>
        <p:nvSpPr>
          <p:cNvPr id="3" name="Content Placeholder 2"/>
          <p:cNvSpPr>
            <a:spLocks noGrp="1"/>
          </p:cNvSpPr>
          <p:nvPr>
            <p:ph sz="half" idx="1"/>
          </p:nvPr>
        </p:nvSpPr>
        <p:spPr>
          <a:xfrm>
            <a:off x="899885" y="1635224"/>
            <a:ext cx="9593943" cy="4729436"/>
          </a:xfrm>
        </p:spPr>
        <p:txBody>
          <a:bodyPr/>
          <a:lstStyle/>
          <a:p>
            <a:pPr marL="0" lvl="0" indent="0">
              <a:spcBef>
                <a:spcPts val="600"/>
              </a:spcBef>
              <a:spcAft>
                <a:spcPts val="600"/>
              </a:spcAft>
              <a:buNone/>
            </a:pPr>
            <a:r>
              <a:rPr lang="en-US" b="1" dirty="0"/>
              <a:t>The fight-or-flight response</a:t>
            </a:r>
          </a:p>
          <a:p>
            <a:pPr>
              <a:spcBef>
                <a:spcPts val="600"/>
              </a:spcBef>
              <a:spcAft>
                <a:spcPts val="600"/>
              </a:spcAft>
            </a:pPr>
            <a:r>
              <a:rPr lang="en-US" dirty="0"/>
              <a:t>Sometimes called the “fight, flight, or freeze” response</a:t>
            </a:r>
          </a:p>
          <a:p>
            <a:pPr>
              <a:spcBef>
                <a:spcPts val="600"/>
              </a:spcBef>
              <a:spcAft>
                <a:spcPts val="600"/>
              </a:spcAft>
            </a:pPr>
            <a:r>
              <a:rPr lang="en-US" dirty="0"/>
              <a:t>A function of the involuntary, autonomic nervous system</a:t>
            </a:r>
          </a:p>
          <a:p>
            <a:pPr lvl="1">
              <a:spcBef>
                <a:spcPts val="600"/>
              </a:spcBef>
              <a:spcAft>
                <a:spcPts val="600"/>
              </a:spcAft>
            </a:pPr>
            <a:r>
              <a:rPr lang="en-US" dirty="0"/>
              <a:t>Other functions include breathing, heart rate, and digestion. </a:t>
            </a:r>
          </a:p>
          <a:p>
            <a:pPr>
              <a:spcBef>
                <a:spcPts val="600"/>
              </a:spcBef>
              <a:spcAft>
                <a:spcPts val="600"/>
              </a:spcAft>
            </a:pPr>
            <a:r>
              <a:rPr lang="en-US" dirty="0"/>
              <a:t>A release of chemicals such as epinephrine (adrenaline) during stress causes elevated heart rate and blood pressure, pupil dilation, increased respiratory rate and airway capacity, and increased blood flow to the muscles of the arms and legs. </a:t>
            </a:r>
          </a:p>
          <a:p>
            <a:pPr lvl="1">
              <a:spcBef>
                <a:spcPts val="600"/>
              </a:spcBef>
              <a:spcAft>
                <a:spcPts val="600"/>
              </a:spcAft>
            </a:pPr>
            <a:r>
              <a:rPr lang="en-US" dirty="0"/>
              <a:t>Extra blood flow to muscles provides the additional oxygen and nutrients needed for rapid skeletal movement.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Body Systems: Digestive System</a:t>
            </a:r>
          </a:p>
        </p:txBody>
      </p:sp>
    </p:spTree>
    <p:extLst>
      <p:ext uri="{BB962C8B-B14F-4D97-AF65-F5344CB8AC3E}">
        <p14:creationId xmlns:p14="http://schemas.microsoft.com/office/powerpoint/2010/main" val="153241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0634C1-8344-4800-996A-7798179464FA}"/>
              </a:ext>
            </a:extLst>
          </p:cNvPr>
          <p:cNvSpPr>
            <a:spLocks noGrp="1"/>
          </p:cNvSpPr>
          <p:nvPr>
            <p:ph type="title"/>
          </p:nvPr>
        </p:nvSpPr>
        <p:spPr>
          <a:xfrm>
            <a:off x="0" y="121033"/>
            <a:ext cx="12192000" cy="1002089"/>
          </a:xfrm>
        </p:spPr>
        <p:txBody>
          <a:bodyPr anchor="ctr">
            <a:normAutofit/>
          </a:bodyPr>
          <a:lstStyle/>
          <a:p>
            <a:r>
              <a:rPr lang="en-US" kern="1600" dirty="0"/>
              <a:t>Digestive System</a:t>
            </a:r>
            <a:endParaRPr lang="en-US" b="1" i="0" u="none" strike="noStrike" kern="1600" baseline="0" dirty="0"/>
          </a:p>
        </p:txBody>
      </p:sp>
      <p:sp>
        <p:nvSpPr>
          <p:cNvPr id="8" name="Content Placeholder 3">
            <a:extLst>
              <a:ext uri="{FF2B5EF4-FFF2-40B4-BE49-F238E27FC236}">
                <a16:creationId xmlns:a16="http://schemas.microsoft.com/office/drawing/2014/main" xmlns="" id="{ACDFAC53-64F9-4EB9-8AE1-0294558C9FA0}"/>
              </a:ext>
            </a:extLst>
          </p:cNvPr>
          <p:cNvSpPr>
            <a:spLocks noGrp="1"/>
          </p:cNvSpPr>
          <p:nvPr>
            <p:ph sz="half" idx="2"/>
          </p:nvPr>
        </p:nvSpPr>
        <p:spPr>
          <a:xfrm>
            <a:off x="493486" y="1509339"/>
            <a:ext cx="6380280" cy="4920490"/>
          </a:xfrm>
        </p:spPr>
        <p:txBody>
          <a:bodyPr/>
          <a:lstStyle/>
          <a:p>
            <a:r>
              <a:rPr lang="en-US" sz="2800" dirty="0">
                <a:solidFill>
                  <a:schemeClr val="tx2"/>
                </a:solidFill>
              </a:rPr>
              <a:t> </a:t>
            </a:r>
            <a:r>
              <a:rPr lang="en-US" sz="2400" u="dbl" dirty="0">
                <a:solidFill>
                  <a:srgbClr val="FF0000"/>
                </a:solidFill>
              </a:rPr>
              <a:t>Digestive System</a:t>
            </a:r>
            <a:endParaRPr lang="en-US" sz="2400" dirty="0">
              <a:solidFill>
                <a:schemeClr val="tx2"/>
              </a:solidFill>
            </a:endParaRPr>
          </a:p>
          <a:p>
            <a:pPr lvl="1"/>
            <a:r>
              <a:rPr lang="en-US" sz="2200" dirty="0">
                <a:solidFill>
                  <a:schemeClr val="tx2"/>
                </a:solidFill>
              </a:rPr>
              <a:t>Also known as the gastrointestinal system</a:t>
            </a:r>
          </a:p>
          <a:p>
            <a:pPr lvl="1"/>
            <a:r>
              <a:rPr lang="en-US" sz="2200" dirty="0"/>
              <a:t>Consists of the organs that work together to process food and absorb water</a:t>
            </a:r>
          </a:p>
          <a:p>
            <a:pPr lvl="1">
              <a:lnSpc>
                <a:spcPct val="90000"/>
              </a:lnSpc>
              <a:spcBef>
                <a:spcPts val="600"/>
              </a:spcBef>
              <a:spcAft>
                <a:spcPts val="600"/>
              </a:spcAft>
            </a:pPr>
            <a:r>
              <a:rPr lang="en-US" sz="2200" dirty="0"/>
              <a:t>Composed of the alimentary tract (food passageway) and several accessory organs that contribute to the digestive process</a:t>
            </a:r>
          </a:p>
          <a:p>
            <a:pPr lvl="1">
              <a:lnSpc>
                <a:spcPct val="90000"/>
              </a:lnSpc>
              <a:spcBef>
                <a:spcPts val="600"/>
              </a:spcBef>
              <a:spcAft>
                <a:spcPts val="600"/>
              </a:spcAft>
            </a:pPr>
            <a:r>
              <a:rPr lang="en-US" sz="2200" dirty="0"/>
              <a:t>The organs of the digestive system:</a:t>
            </a:r>
          </a:p>
          <a:p>
            <a:pPr lvl="2">
              <a:lnSpc>
                <a:spcPct val="90000"/>
              </a:lnSpc>
              <a:spcBef>
                <a:spcPts val="600"/>
              </a:spcBef>
              <a:spcAft>
                <a:spcPts val="600"/>
              </a:spcAft>
            </a:pPr>
            <a:r>
              <a:rPr lang="en-US" sz="2000" dirty="0"/>
              <a:t>Break down food</a:t>
            </a:r>
          </a:p>
          <a:p>
            <a:pPr lvl="2">
              <a:lnSpc>
                <a:spcPct val="90000"/>
              </a:lnSpc>
              <a:spcBef>
                <a:spcPts val="600"/>
              </a:spcBef>
              <a:spcAft>
                <a:spcPts val="600"/>
              </a:spcAft>
            </a:pPr>
            <a:r>
              <a:rPr lang="en-US" sz="2000" dirty="0"/>
              <a:t>Absorb nutrients</a:t>
            </a:r>
          </a:p>
          <a:p>
            <a:pPr lvl="2">
              <a:lnSpc>
                <a:spcPct val="90000"/>
              </a:lnSpc>
              <a:spcBef>
                <a:spcPts val="600"/>
              </a:spcBef>
              <a:spcAft>
                <a:spcPts val="600"/>
              </a:spcAft>
            </a:pPr>
            <a:r>
              <a:rPr lang="en-US" sz="2000" dirty="0"/>
              <a:t>Eliminate indigestible food components and some wastes</a:t>
            </a:r>
          </a:p>
          <a:p>
            <a:endParaRPr lang="en-US" dirty="0"/>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sp>
        <p:nvSpPr>
          <p:cNvPr id="7" name="Rectangle 6"/>
          <p:cNvSpPr/>
          <p:nvPr/>
        </p:nvSpPr>
        <p:spPr>
          <a:xfrm>
            <a:off x="10723531" y="546072"/>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pic>
        <p:nvPicPr>
          <p:cNvPr id="3074" name="Picture 2" descr="Illustration shows the Esophagus tube going down to the stomach past the Diaphragm. Just below the diaphragm on the right side are the Bile duct, liver, and gall bladder. Below the stomach on the left side is the spleen. The large intestine surrounds the small intestine and ends in the rectum. The appendix is at the tip of the large intestine to the right. " title="Illustration of the organs of the digestive system is shown with label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5722" y="2121196"/>
            <a:ext cx="3783506" cy="3683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32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0634C1-8344-4800-996A-7798179464FA}"/>
              </a:ext>
            </a:extLst>
          </p:cNvPr>
          <p:cNvSpPr>
            <a:spLocks noGrp="1"/>
          </p:cNvSpPr>
          <p:nvPr>
            <p:ph type="title"/>
          </p:nvPr>
        </p:nvSpPr>
        <p:spPr>
          <a:xfrm>
            <a:off x="0" y="121033"/>
            <a:ext cx="12192000" cy="1002089"/>
          </a:xfrm>
        </p:spPr>
        <p:txBody>
          <a:bodyPr anchor="ctr">
            <a:normAutofit/>
          </a:bodyPr>
          <a:lstStyle/>
          <a:p>
            <a:r>
              <a:rPr lang="en-US" kern="1600" dirty="0"/>
              <a:t>Digestive System: Four Quadrants</a:t>
            </a:r>
            <a:endParaRPr lang="en-US" b="1" i="0" u="none" strike="noStrike" kern="1600" baseline="0" dirty="0"/>
          </a:p>
        </p:txBody>
      </p:sp>
      <p:sp>
        <p:nvSpPr>
          <p:cNvPr id="8" name="Content Placeholder 3">
            <a:extLst>
              <a:ext uri="{FF2B5EF4-FFF2-40B4-BE49-F238E27FC236}">
                <a16:creationId xmlns:a16="http://schemas.microsoft.com/office/drawing/2014/main" xmlns="" id="{ACDFAC53-64F9-4EB9-8AE1-0294558C9FA0}"/>
              </a:ext>
            </a:extLst>
          </p:cNvPr>
          <p:cNvSpPr>
            <a:spLocks noGrp="1"/>
          </p:cNvSpPr>
          <p:nvPr>
            <p:ph sz="half" idx="2"/>
          </p:nvPr>
        </p:nvSpPr>
        <p:spPr>
          <a:xfrm>
            <a:off x="798615" y="2596055"/>
            <a:ext cx="5370285" cy="3789812"/>
          </a:xfrm>
        </p:spPr>
        <p:txBody>
          <a:bodyPr/>
          <a:lstStyle/>
          <a:p>
            <a:pPr>
              <a:lnSpc>
                <a:spcPct val="90000"/>
              </a:lnSpc>
              <a:spcBef>
                <a:spcPts val="600"/>
              </a:spcBef>
              <a:spcAft>
                <a:spcPts val="600"/>
              </a:spcAft>
            </a:pPr>
            <a:r>
              <a:rPr lang="en-US" sz="2400" dirty="0"/>
              <a:t>The most common method of describing portions of the abdomen is by quadrants. </a:t>
            </a:r>
          </a:p>
          <a:p>
            <a:pPr lvl="1">
              <a:lnSpc>
                <a:spcPct val="90000"/>
              </a:lnSpc>
              <a:spcBef>
                <a:spcPts val="600"/>
              </a:spcBef>
              <a:spcAft>
                <a:spcPts val="600"/>
              </a:spcAft>
            </a:pPr>
            <a:r>
              <a:rPr lang="en-US" sz="2200" dirty="0"/>
              <a:t>Four equal areas formed by two imaginary lines that intersect at the umbilicus </a:t>
            </a:r>
          </a:p>
          <a:p>
            <a:endParaRPr lang="en-US" dirty="0"/>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pic>
        <p:nvPicPr>
          <p:cNvPr id="21507" name="Picture 3" descr="The right upper quadrant: The umbilicus is a hollowed area on the abdomen at the attachment site of the umbilical cord. The right lower quadrant: The iliac crest is the curved superior border of the ilium, located very close to the surface of the skin in the hip region; Pubic symphysis is a secondary cartilaginous joint, located between the left and right pubic bones near the midline of the body. The left upper quadrant: The costal arch is an arch formed by the medial margin of the cartilages of false ribs and one true rib. The left lower quadrant: The anterior superior iliac spine is the uppermost of projection on the anterior border of the ala of ilium; Inguinal ligament is a band running from the pubic tubercle to the anterior superior iliac spine." title="Illustration of the quadrants of the abdomen is shown. "/>
          <p:cNvPicPr>
            <a:picLocks noChangeAspect="1" noChangeArrowheads="1"/>
          </p:cNvPicPr>
          <p:nvPr/>
        </p:nvPicPr>
        <p:blipFill>
          <a:blip r:embed="rId3" cstate="print"/>
          <a:srcRect/>
          <a:stretch>
            <a:fillRect/>
          </a:stretch>
        </p:blipFill>
        <p:spPr bwMode="auto">
          <a:xfrm>
            <a:off x="6736587" y="1911241"/>
            <a:ext cx="4410383" cy="4028762"/>
          </a:xfrm>
          <a:prstGeom prst="rect">
            <a:avLst/>
          </a:prstGeom>
          <a:noFill/>
        </p:spPr>
      </p:pic>
      <p:sp>
        <p:nvSpPr>
          <p:cNvPr id="7" name="Rectangle 6"/>
          <p:cNvSpPr/>
          <p:nvPr/>
        </p:nvSpPr>
        <p:spPr>
          <a:xfrm>
            <a:off x="10723531" y="546072"/>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p:spTree>
    <p:extLst>
      <p:ext uri="{BB962C8B-B14F-4D97-AF65-F5344CB8AC3E}">
        <p14:creationId xmlns:p14="http://schemas.microsoft.com/office/powerpoint/2010/main" val="187098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3CFDEC-1D13-47C5-A54C-3644179076DE}"/>
              </a:ext>
            </a:extLst>
          </p:cNvPr>
          <p:cNvSpPr>
            <a:spLocks noGrp="1"/>
          </p:cNvSpPr>
          <p:nvPr>
            <p:ph type="title"/>
          </p:nvPr>
        </p:nvSpPr>
        <p:spPr/>
        <p:txBody>
          <a:bodyPr/>
          <a:lstStyle/>
          <a:p>
            <a:r>
              <a:rPr lang="en-US" b="1" i="0" u="none" strike="noStrike" kern="1600" baseline="0" dirty="0"/>
              <a:t>Digestive System: Digestion</a:t>
            </a:r>
          </a:p>
        </p:txBody>
      </p:sp>
      <p:sp>
        <p:nvSpPr>
          <p:cNvPr id="3" name="Text Placeholder 2">
            <a:extLst>
              <a:ext uri="{FF2B5EF4-FFF2-40B4-BE49-F238E27FC236}">
                <a16:creationId xmlns:a16="http://schemas.microsoft.com/office/drawing/2014/main" xmlns="" id="{F96D0FF3-6891-4E3C-A2BC-BD4DBDF797AE}"/>
              </a:ext>
            </a:extLst>
          </p:cNvPr>
          <p:cNvSpPr>
            <a:spLocks noGrp="1"/>
          </p:cNvSpPr>
          <p:nvPr>
            <p:ph type="body" idx="1"/>
          </p:nvPr>
        </p:nvSpPr>
        <p:spPr>
          <a:xfrm>
            <a:off x="878205" y="2089404"/>
            <a:ext cx="10435590" cy="3986213"/>
          </a:xfrm>
        </p:spPr>
        <p:txBody>
          <a:bodyPr/>
          <a:lstStyle/>
          <a:p>
            <a:pPr>
              <a:spcBef>
                <a:spcPts val="600"/>
              </a:spcBef>
              <a:spcAft>
                <a:spcPts val="600"/>
              </a:spcAft>
            </a:pPr>
            <a:r>
              <a:rPr lang="en-US" sz="2400" dirty="0"/>
              <a:t>Digestion occurs both mechanically and chemically.</a:t>
            </a:r>
          </a:p>
          <a:p>
            <a:pPr marR="0" lvl="0" rtl="0">
              <a:spcBef>
                <a:spcPts val="600"/>
              </a:spcBef>
              <a:spcAft>
                <a:spcPts val="600"/>
              </a:spcAft>
            </a:pPr>
            <a:r>
              <a:rPr lang="en-US" u="none" strike="noStrike" baseline="0" dirty="0"/>
              <a:t>Mechanical digestion </a:t>
            </a:r>
          </a:p>
          <a:p>
            <a:pPr lvl="1">
              <a:spcBef>
                <a:spcPts val="600"/>
              </a:spcBef>
              <a:spcAft>
                <a:spcPts val="600"/>
              </a:spcAft>
            </a:pPr>
            <a:r>
              <a:rPr lang="en-US" u="none" strike="noStrike" baseline="0" dirty="0"/>
              <a:t>The physical breaking down of food that begins with chewing, swallowing, and moving the food through the digestive tract</a:t>
            </a:r>
          </a:p>
          <a:p>
            <a:pPr marR="0" lvl="0" rtl="0">
              <a:spcBef>
                <a:spcPts val="600"/>
              </a:spcBef>
              <a:spcAft>
                <a:spcPts val="600"/>
              </a:spcAft>
            </a:pPr>
            <a:r>
              <a:rPr lang="en-US" u="none" strike="noStrike" baseline="0" dirty="0"/>
              <a:t>Chemical digestion </a:t>
            </a:r>
          </a:p>
          <a:p>
            <a:pPr lvl="1">
              <a:spcBef>
                <a:spcPts val="600"/>
              </a:spcBef>
              <a:spcAft>
                <a:spcPts val="600"/>
              </a:spcAft>
            </a:pPr>
            <a:r>
              <a:rPr lang="en-US" u="none" strike="noStrike" baseline="0" dirty="0"/>
              <a:t>The process whereby chemicals break foods down into components the body can absorb, such as fatty acids and amino acids</a:t>
            </a:r>
          </a:p>
          <a:p>
            <a:pPr lvl="1">
              <a:spcBef>
                <a:spcPts val="600"/>
              </a:spcBef>
              <a:spcAft>
                <a:spcPts val="600"/>
              </a:spcAft>
            </a:pPr>
            <a:r>
              <a:rPr lang="en-US" u="none" strike="noStrike" baseline="0" dirty="0"/>
              <a:t>Some of these chemicals come from accessory organs: the pancreas and gallbladder.</a:t>
            </a:r>
          </a:p>
        </p:txBody>
      </p:sp>
    </p:spTree>
    <p:extLst>
      <p:ext uri="{BB962C8B-B14F-4D97-AF65-F5344CB8AC3E}">
        <p14:creationId xmlns:p14="http://schemas.microsoft.com/office/powerpoint/2010/main" val="1539676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3274" y="2571750"/>
            <a:ext cx="11554690" cy="1165225"/>
          </a:xfrm>
        </p:spPr>
        <p:txBody>
          <a:bodyPr/>
          <a:lstStyle/>
          <a:p>
            <a:r>
              <a:rPr lang="en-US" dirty="0"/>
              <a:t>Anatomy and Physiology</a:t>
            </a:r>
          </a:p>
        </p:txBody>
      </p:sp>
    </p:spTree>
    <p:extLst>
      <p:ext uri="{BB962C8B-B14F-4D97-AF65-F5344CB8AC3E}">
        <p14:creationId xmlns:p14="http://schemas.microsoft.com/office/powerpoint/2010/main" val="388931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602C6E-DEEA-496D-AF6A-CECB3950A3F9}"/>
              </a:ext>
            </a:extLst>
          </p:cNvPr>
          <p:cNvSpPr>
            <a:spLocks noGrp="1"/>
          </p:cNvSpPr>
          <p:nvPr>
            <p:ph type="title"/>
          </p:nvPr>
        </p:nvSpPr>
        <p:spPr/>
        <p:txBody>
          <a:bodyPr/>
          <a:lstStyle/>
          <a:p>
            <a:r>
              <a:rPr lang="en-US" b="1" i="0" u="none" strike="noStrike" kern="1600" baseline="0" dirty="0"/>
              <a:t>Digestive System:</a:t>
            </a:r>
            <a:r>
              <a:rPr lang="en-US" b="1" i="0" u="none" strike="noStrike" kern="1600" dirty="0"/>
              <a:t> Digestion</a:t>
            </a:r>
            <a:endParaRPr lang="en-US" b="1" i="0" u="none" strike="noStrike" kern="1600" baseline="0" dirty="0"/>
          </a:p>
        </p:txBody>
      </p:sp>
      <p:sp>
        <p:nvSpPr>
          <p:cNvPr id="3" name="Text Placeholder 2">
            <a:extLst>
              <a:ext uri="{FF2B5EF4-FFF2-40B4-BE49-F238E27FC236}">
                <a16:creationId xmlns:a16="http://schemas.microsoft.com/office/drawing/2014/main" xmlns="" id="{3A8DC3B3-9332-476E-B03D-9CC3C92CA3AA}"/>
              </a:ext>
            </a:extLst>
          </p:cNvPr>
          <p:cNvSpPr>
            <a:spLocks noGrp="1"/>
          </p:cNvSpPr>
          <p:nvPr>
            <p:ph type="body" idx="1"/>
          </p:nvPr>
        </p:nvSpPr>
        <p:spPr>
          <a:xfrm>
            <a:off x="1164227" y="1812049"/>
            <a:ext cx="9863546" cy="4582509"/>
          </a:xfrm>
        </p:spPr>
        <p:txBody>
          <a:bodyPr/>
          <a:lstStyle/>
          <a:p>
            <a:pPr marR="0" lvl="0" rtl="0">
              <a:spcBef>
                <a:spcPts val="600"/>
              </a:spcBef>
              <a:spcAft>
                <a:spcPts val="600"/>
              </a:spcAft>
            </a:pPr>
            <a:r>
              <a:rPr lang="en-US" u="none" strike="noStrike" baseline="0" dirty="0"/>
              <a:t>Food enters the digestive system through the mouth.</a:t>
            </a:r>
          </a:p>
          <a:p>
            <a:pPr>
              <a:spcBef>
                <a:spcPts val="600"/>
              </a:spcBef>
              <a:spcAft>
                <a:spcPts val="600"/>
              </a:spcAft>
            </a:pPr>
            <a:r>
              <a:rPr lang="en-US" dirty="0"/>
              <a:t>In the mouth, it is </a:t>
            </a:r>
            <a:r>
              <a:rPr lang="en-US" u="none" strike="noStrike" baseline="0" dirty="0"/>
              <a:t>chewed and mixed with saliva, which breaks down starch into sugar. </a:t>
            </a:r>
          </a:p>
          <a:p>
            <a:pPr>
              <a:spcBef>
                <a:spcPts val="600"/>
              </a:spcBef>
              <a:spcAft>
                <a:spcPts val="600"/>
              </a:spcAft>
            </a:pPr>
            <a:r>
              <a:rPr lang="en-US" u="none" strike="noStrike" baseline="0" dirty="0"/>
              <a:t>Particles of food then pass down the esophagus, the passageway to the stomach.</a:t>
            </a:r>
          </a:p>
          <a:p>
            <a:pPr>
              <a:spcBef>
                <a:spcPts val="600"/>
              </a:spcBef>
              <a:spcAft>
                <a:spcPts val="600"/>
              </a:spcAft>
            </a:pPr>
            <a:r>
              <a:rPr lang="en-US" u="none" strike="noStrike" baseline="0" dirty="0"/>
              <a:t>In the stomach, hydrochloric acid</a:t>
            </a:r>
            <a:r>
              <a:rPr lang="en-US" u="none" strike="noStrike" dirty="0"/>
              <a:t> is released and</a:t>
            </a:r>
            <a:r>
              <a:rPr lang="en-US" u="none" strike="noStrike" baseline="0" dirty="0"/>
              <a:t> breaks food into smaller pieces.</a:t>
            </a:r>
          </a:p>
          <a:p>
            <a:pPr>
              <a:spcBef>
                <a:spcPts val="600"/>
              </a:spcBef>
              <a:spcAft>
                <a:spcPts val="600"/>
              </a:spcAft>
            </a:pPr>
            <a:r>
              <a:rPr lang="en-US" u="none" strike="noStrike" baseline="0" dirty="0"/>
              <a:t> Food travels from the stomach into the small intestine.</a:t>
            </a:r>
          </a:p>
          <a:p>
            <a:pPr lvl="1">
              <a:spcBef>
                <a:spcPts val="600"/>
              </a:spcBef>
              <a:spcAft>
                <a:spcPts val="600"/>
              </a:spcAft>
            </a:pPr>
            <a:r>
              <a:rPr lang="en-US" u="none" strike="noStrike" baseline="0" dirty="0"/>
              <a:t> The small intestine consists of three parts: the duodenum, jejunum, and ileum.</a:t>
            </a:r>
          </a:p>
          <a:p>
            <a:pPr lvl="1">
              <a:spcBef>
                <a:spcPts val="600"/>
              </a:spcBef>
              <a:spcAft>
                <a:spcPts val="600"/>
              </a:spcAft>
            </a:pPr>
            <a:r>
              <a:rPr lang="en-US" u="none" strike="noStrike" baseline="0" dirty="0"/>
              <a:t> Each of these parts functions differently in nutrient absorption.</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xmlns="" id="{214B239D-30D3-40D3-AE10-F2F1452C3ADB}"/>
                  </a:ext>
                </a:extLst>
              </p14:cNvPr>
              <p14:cNvContentPartPr/>
              <p14:nvPr/>
            </p14:nvContentPartPr>
            <p14:xfrm>
              <a:off x="8177265" y="5483865"/>
              <a:ext cx="360" cy="360"/>
            </p14:xfrm>
          </p:contentPart>
        </mc:Choice>
        <mc:Fallback xmlns="">
          <p:pic>
            <p:nvPicPr>
              <p:cNvPr id="4" name="Ink 3">
                <a:extLst>
                  <a:ext uri="{FF2B5EF4-FFF2-40B4-BE49-F238E27FC236}">
                    <a16:creationId xmlns:a16="http://schemas.microsoft.com/office/drawing/2014/main" id="{214B239D-30D3-40D3-AE10-F2F1452C3ADB}"/>
                  </a:ext>
                </a:extLst>
              </p:cNvPr>
              <p:cNvPicPr/>
              <p:nvPr/>
            </p:nvPicPr>
            <p:blipFill>
              <a:blip r:embed="rId3"/>
              <a:stretch>
                <a:fillRect/>
              </a:stretch>
            </p:blipFill>
            <p:spPr>
              <a:xfrm>
                <a:off x="8172945" y="54795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xmlns="" id="{EB1126B6-BBDF-4773-B6C4-21729E4E5736}"/>
                  </a:ext>
                </a:extLst>
              </p14:cNvPr>
              <p14:cNvContentPartPr/>
              <p14:nvPr/>
            </p14:nvContentPartPr>
            <p14:xfrm>
              <a:off x="2437785" y="6222945"/>
              <a:ext cx="360" cy="360"/>
            </p14:xfrm>
          </p:contentPart>
        </mc:Choice>
        <mc:Fallback xmlns="">
          <p:pic>
            <p:nvPicPr>
              <p:cNvPr id="5" name="Ink 4">
                <a:extLst>
                  <a:ext uri="{FF2B5EF4-FFF2-40B4-BE49-F238E27FC236}">
                    <a16:creationId xmlns:a16="http://schemas.microsoft.com/office/drawing/2014/main" id="{EB1126B6-BBDF-4773-B6C4-21729E4E5736}"/>
                  </a:ext>
                </a:extLst>
              </p:cNvPr>
              <p:cNvPicPr/>
              <p:nvPr/>
            </p:nvPicPr>
            <p:blipFill>
              <a:blip r:embed="rId3"/>
              <a:stretch>
                <a:fillRect/>
              </a:stretch>
            </p:blipFill>
            <p:spPr>
              <a:xfrm>
                <a:off x="2433465" y="6218625"/>
                <a:ext cx="9000" cy="9000"/>
              </a:xfrm>
              <a:prstGeom prst="rect">
                <a:avLst/>
              </a:prstGeom>
            </p:spPr>
          </p:pic>
        </mc:Fallback>
      </mc:AlternateContent>
    </p:spTree>
    <p:extLst>
      <p:ext uri="{BB962C8B-B14F-4D97-AF65-F5344CB8AC3E}">
        <p14:creationId xmlns:p14="http://schemas.microsoft.com/office/powerpoint/2010/main" val="1679807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038856-58F4-4454-B85F-69637EB6F20C}"/>
              </a:ext>
            </a:extLst>
          </p:cNvPr>
          <p:cNvSpPr>
            <a:spLocks noGrp="1"/>
          </p:cNvSpPr>
          <p:nvPr>
            <p:ph type="title"/>
          </p:nvPr>
        </p:nvSpPr>
        <p:spPr/>
        <p:txBody>
          <a:bodyPr/>
          <a:lstStyle/>
          <a:p>
            <a:r>
              <a:rPr lang="en-US" b="1" i="0" u="none" strike="noStrike" kern="1600" baseline="0" dirty="0"/>
              <a:t>Digestive System: Digestion</a:t>
            </a:r>
          </a:p>
        </p:txBody>
      </p:sp>
      <p:sp>
        <p:nvSpPr>
          <p:cNvPr id="3" name="Text Placeholder 2">
            <a:extLst>
              <a:ext uri="{FF2B5EF4-FFF2-40B4-BE49-F238E27FC236}">
                <a16:creationId xmlns:a16="http://schemas.microsoft.com/office/drawing/2014/main" xmlns="" id="{AB0C7E7E-8019-4DEB-89D9-963DBCFEC526}"/>
              </a:ext>
            </a:extLst>
          </p:cNvPr>
          <p:cNvSpPr>
            <a:spLocks noGrp="1"/>
          </p:cNvSpPr>
          <p:nvPr>
            <p:ph type="body" idx="1"/>
          </p:nvPr>
        </p:nvSpPr>
        <p:spPr>
          <a:xfrm>
            <a:off x="731883" y="1954924"/>
            <a:ext cx="10435590" cy="3654422"/>
          </a:xfrm>
        </p:spPr>
        <p:txBody>
          <a:bodyPr/>
          <a:lstStyle/>
          <a:p>
            <a:pPr marR="0" lvl="0" rtl="0"/>
            <a:r>
              <a:rPr lang="en-US" sz="2400" u="none" strike="noStrike" baseline="0" dirty="0"/>
              <a:t>Two organs then </a:t>
            </a:r>
            <a:r>
              <a:rPr lang="en-US" sz="2400" dirty="0"/>
              <a:t>aid in the digestive process in the small intestine:</a:t>
            </a:r>
          </a:p>
          <a:p>
            <a:pPr lvl="1"/>
            <a:r>
              <a:rPr lang="en-US" u="none" strike="noStrike" baseline="0" dirty="0"/>
              <a:t>The pancreas secretes pancreatic juices, or enzymes,</a:t>
            </a:r>
            <a:r>
              <a:rPr lang="en-US" u="none" strike="noStrike" dirty="0"/>
              <a:t> t</a:t>
            </a:r>
            <a:r>
              <a:rPr lang="en-US" u="none" strike="noStrike" baseline="0" dirty="0"/>
              <a:t>hat aid in the digestion of fats, starches, and proteins.</a:t>
            </a:r>
          </a:p>
          <a:p>
            <a:pPr lvl="1"/>
            <a:r>
              <a:rPr lang="en-US" u="none" strike="noStrike" baseline="0" dirty="0"/>
              <a:t>The liver, the largest organ in the abdomen, aids in the digestion of fats by making bile. </a:t>
            </a:r>
          </a:p>
          <a:p>
            <a:pPr lvl="2"/>
            <a:r>
              <a:rPr lang="en-US" sz="2000" u="none" strike="noStrike" baseline="0" dirty="0"/>
              <a:t>The gallbladder stores and releases bile into the upper small intestine. </a:t>
            </a:r>
          </a:p>
          <a:p>
            <a:pPr lvl="2"/>
            <a:r>
              <a:rPr lang="en-US" dirty="0"/>
              <a:t>Liver is also </a:t>
            </a:r>
            <a:r>
              <a:rPr lang="en-US" u="none" strike="noStrike" baseline="0" dirty="0"/>
              <a:t>responsible for breaking down many toxic substances absorbed through the intestines.</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xmlns="" id="{5071BA92-77C0-4E2D-A877-03EADE8D645F}"/>
                  </a:ext>
                </a:extLst>
              </p14:cNvPr>
              <p14:cNvContentPartPr/>
              <p14:nvPr/>
            </p14:nvContentPartPr>
            <p14:xfrm>
              <a:off x="3393773" y="3172613"/>
              <a:ext cx="360" cy="360"/>
            </p14:xfrm>
          </p:contentPart>
        </mc:Choice>
        <mc:Fallback xmlns="">
          <p:pic>
            <p:nvPicPr>
              <p:cNvPr id="4" name="Ink 3">
                <a:extLst>
                  <a:ext uri="{FF2B5EF4-FFF2-40B4-BE49-F238E27FC236}">
                    <a16:creationId xmlns:a16="http://schemas.microsoft.com/office/drawing/2014/main" id="{5071BA92-77C0-4E2D-A877-03EADE8D645F}"/>
                  </a:ext>
                </a:extLst>
              </p:cNvPr>
              <p:cNvPicPr/>
              <p:nvPr/>
            </p:nvPicPr>
            <p:blipFill>
              <a:blip r:embed="rId3"/>
              <a:stretch>
                <a:fillRect/>
              </a:stretch>
            </p:blipFill>
            <p:spPr>
              <a:xfrm>
                <a:off x="3389453" y="316829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xmlns="" id="{123502CC-0559-4AE0-A3BA-984AEFFEE19A}"/>
                  </a:ext>
                </a:extLst>
              </p14:cNvPr>
              <p14:cNvContentPartPr/>
              <p14:nvPr/>
            </p14:nvContentPartPr>
            <p14:xfrm>
              <a:off x="1989413" y="3760493"/>
              <a:ext cx="360" cy="360"/>
            </p14:xfrm>
          </p:contentPart>
        </mc:Choice>
        <mc:Fallback xmlns="">
          <p:pic>
            <p:nvPicPr>
              <p:cNvPr id="5" name="Ink 4">
                <a:extLst>
                  <a:ext uri="{FF2B5EF4-FFF2-40B4-BE49-F238E27FC236}">
                    <a16:creationId xmlns:a16="http://schemas.microsoft.com/office/drawing/2014/main" id="{123502CC-0559-4AE0-A3BA-984AEFFEE19A}"/>
                  </a:ext>
                </a:extLst>
              </p:cNvPr>
              <p:cNvPicPr/>
              <p:nvPr/>
            </p:nvPicPr>
            <p:blipFill>
              <a:blip r:embed="rId3"/>
              <a:stretch>
                <a:fillRect/>
              </a:stretch>
            </p:blipFill>
            <p:spPr>
              <a:xfrm>
                <a:off x="1985093" y="375617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xmlns="" id="{CD3A85D7-D1AC-468A-84B0-5501864C5337}"/>
                  </a:ext>
                </a:extLst>
              </p14:cNvPr>
              <p14:cNvContentPartPr/>
              <p14:nvPr/>
            </p14:nvContentPartPr>
            <p14:xfrm>
              <a:off x="3095333" y="3345053"/>
              <a:ext cx="360" cy="360"/>
            </p14:xfrm>
          </p:contentPart>
        </mc:Choice>
        <mc:Fallback xmlns="">
          <p:pic>
            <p:nvPicPr>
              <p:cNvPr id="6" name="Ink 5">
                <a:extLst>
                  <a:ext uri="{FF2B5EF4-FFF2-40B4-BE49-F238E27FC236}">
                    <a16:creationId xmlns:a16="http://schemas.microsoft.com/office/drawing/2014/main" id="{CD3A85D7-D1AC-468A-84B0-5501864C5337}"/>
                  </a:ext>
                </a:extLst>
              </p:cNvPr>
              <p:cNvPicPr/>
              <p:nvPr/>
            </p:nvPicPr>
            <p:blipFill>
              <a:blip r:embed="rId3"/>
              <a:stretch>
                <a:fillRect/>
              </a:stretch>
            </p:blipFill>
            <p:spPr>
              <a:xfrm>
                <a:off x="3091013" y="334073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xmlns="" id="{9F200FFB-A16F-4C8B-BC2F-ECDEB839DEFF}"/>
                  </a:ext>
                </a:extLst>
              </p14:cNvPr>
              <p14:cNvContentPartPr/>
              <p14:nvPr/>
            </p14:nvContentPartPr>
            <p14:xfrm>
              <a:off x="2288573" y="3349013"/>
              <a:ext cx="360" cy="360"/>
            </p14:xfrm>
          </p:contentPart>
        </mc:Choice>
        <mc:Fallback xmlns="">
          <p:pic>
            <p:nvPicPr>
              <p:cNvPr id="7" name="Ink 6">
                <a:extLst>
                  <a:ext uri="{FF2B5EF4-FFF2-40B4-BE49-F238E27FC236}">
                    <a16:creationId xmlns:a16="http://schemas.microsoft.com/office/drawing/2014/main" id="{9F200FFB-A16F-4C8B-BC2F-ECDEB839DEFF}"/>
                  </a:ext>
                </a:extLst>
              </p:cNvPr>
              <p:cNvPicPr/>
              <p:nvPr/>
            </p:nvPicPr>
            <p:blipFill>
              <a:blip r:embed="rId3"/>
              <a:stretch>
                <a:fillRect/>
              </a:stretch>
            </p:blipFill>
            <p:spPr>
              <a:xfrm>
                <a:off x="2284253" y="334469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xmlns="" id="{F53FC18E-2210-430E-BD58-50061619DFD4}"/>
                  </a:ext>
                </a:extLst>
              </p14:cNvPr>
              <p14:cNvContentPartPr/>
              <p14:nvPr/>
            </p14:nvContentPartPr>
            <p14:xfrm>
              <a:off x="3211973" y="3562133"/>
              <a:ext cx="360" cy="360"/>
            </p14:xfrm>
          </p:contentPart>
        </mc:Choice>
        <mc:Fallback xmlns="">
          <p:pic>
            <p:nvPicPr>
              <p:cNvPr id="8" name="Ink 7">
                <a:extLst>
                  <a:ext uri="{FF2B5EF4-FFF2-40B4-BE49-F238E27FC236}">
                    <a16:creationId xmlns:a16="http://schemas.microsoft.com/office/drawing/2014/main" id="{F53FC18E-2210-430E-BD58-50061619DFD4}"/>
                  </a:ext>
                </a:extLst>
              </p:cNvPr>
              <p:cNvPicPr/>
              <p:nvPr/>
            </p:nvPicPr>
            <p:blipFill>
              <a:blip r:embed="rId3"/>
              <a:stretch>
                <a:fillRect/>
              </a:stretch>
            </p:blipFill>
            <p:spPr>
              <a:xfrm>
                <a:off x="3207653" y="355781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xmlns="" id="{A839B60D-8452-457B-B011-0412C3A582D5}"/>
                  </a:ext>
                </a:extLst>
              </p14:cNvPr>
              <p14:cNvContentPartPr/>
              <p14:nvPr/>
            </p14:nvContentPartPr>
            <p14:xfrm>
              <a:off x="4537853" y="3459533"/>
              <a:ext cx="360" cy="360"/>
            </p14:xfrm>
          </p:contentPart>
        </mc:Choice>
        <mc:Fallback xmlns="">
          <p:pic>
            <p:nvPicPr>
              <p:cNvPr id="9" name="Ink 8">
                <a:extLst>
                  <a:ext uri="{FF2B5EF4-FFF2-40B4-BE49-F238E27FC236}">
                    <a16:creationId xmlns:a16="http://schemas.microsoft.com/office/drawing/2014/main" id="{A839B60D-8452-457B-B011-0412C3A582D5}"/>
                  </a:ext>
                </a:extLst>
              </p:cNvPr>
              <p:cNvPicPr/>
              <p:nvPr/>
            </p:nvPicPr>
            <p:blipFill>
              <a:blip r:embed="rId3"/>
              <a:stretch>
                <a:fillRect/>
              </a:stretch>
            </p:blipFill>
            <p:spPr>
              <a:xfrm>
                <a:off x="4533533" y="345521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xmlns="" id="{238F3CF3-B566-41C1-96B1-D6C93D5934A8}"/>
                  </a:ext>
                </a:extLst>
              </p14:cNvPr>
              <p14:cNvContentPartPr/>
              <p14:nvPr/>
            </p14:nvContentPartPr>
            <p14:xfrm>
              <a:off x="4711013" y="3390053"/>
              <a:ext cx="360" cy="360"/>
            </p14:xfrm>
          </p:contentPart>
        </mc:Choice>
        <mc:Fallback xmlns="">
          <p:pic>
            <p:nvPicPr>
              <p:cNvPr id="10" name="Ink 9">
                <a:extLst>
                  <a:ext uri="{FF2B5EF4-FFF2-40B4-BE49-F238E27FC236}">
                    <a16:creationId xmlns:a16="http://schemas.microsoft.com/office/drawing/2014/main" id="{238F3CF3-B566-41C1-96B1-D6C93D5934A8}"/>
                  </a:ext>
                </a:extLst>
              </p:cNvPr>
              <p:cNvPicPr/>
              <p:nvPr/>
            </p:nvPicPr>
            <p:blipFill>
              <a:blip r:embed="rId3"/>
              <a:stretch>
                <a:fillRect/>
              </a:stretch>
            </p:blipFill>
            <p:spPr>
              <a:xfrm>
                <a:off x="4706693" y="338573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xmlns="" id="{3ABA8ADA-6177-4175-8BD4-FBE857A7A67F}"/>
                  </a:ext>
                </a:extLst>
              </p14:cNvPr>
              <p14:cNvContentPartPr/>
              <p14:nvPr/>
            </p14:nvContentPartPr>
            <p14:xfrm>
              <a:off x="4887773" y="3365933"/>
              <a:ext cx="360" cy="360"/>
            </p14:xfrm>
          </p:contentPart>
        </mc:Choice>
        <mc:Fallback xmlns="">
          <p:pic>
            <p:nvPicPr>
              <p:cNvPr id="11" name="Ink 10">
                <a:extLst>
                  <a:ext uri="{FF2B5EF4-FFF2-40B4-BE49-F238E27FC236}">
                    <a16:creationId xmlns:a16="http://schemas.microsoft.com/office/drawing/2014/main" id="{3ABA8ADA-6177-4175-8BD4-FBE857A7A67F}"/>
                  </a:ext>
                </a:extLst>
              </p:cNvPr>
              <p:cNvPicPr/>
              <p:nvPr/>
            </p:nvPicPr>
            <p:blipFill>
              <a:blip r:embed="rId3"/>
              <a:stretch>
                <a:fillRect/>
              </a:stretch>
            </p:blipFill>
            <p:spPr>
              <a:xfrm>
                <a:off x="4883453" y="336161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xmlns="" id="{4C780E7C-1979-41ED-A1DC-07281EB9492B}"/>
                  </a:ext>
                </a:extLst>
              </p14:cNvPr>
              <p14:cNvContentPartPr/>
              <p14:nvPr/>
            </p14:nvContentPartPr>
            <p14:xfrm>
              <a:off x="6801893" y="3404093"/>
              <a:ext cx="360" cy="360"/>
            </p14:xfrm>
          </p:contentPart>
        </mc:Choice>
        <mc:Fallback xmlns="">
          <p:pic>
            <p:nvPicPr>
              <p:cNvPr id="12" name="Ink 11">
                <a:extLst>
                  <a:ext uri="{FF2B5EF4-FFF2-40B4-BE49-F238E27FC236}">
                    <a16:creationId xmlns:a16="http://schemas.microsoft.com/office/drawing/2014/main" id="{4C780E7C-1979-41ED-A1DC-07281EB9492B}"/>
                  </a:ext>
                </a:extLst>
              </p:cNvPr>
              <p:cNvPicPr/>
              <p:nvPr/>
            </p:nvPicPr>
            <p:blipFill>
              <a:blip r:embed="rId3"/>
              <a:stretch>
                <a:fillRect/>
              </a:stretch>
            </p:blipFill>
            <p:spPr>
              <a:xfrm>
                <a:off x="6797573" y="339977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xmlns="" id="{B2AEDABF-2F85-4F79-9039-21F01B8E2A0B}"/>
                  </a:ext>
                </a:extLst>
              </p14:cNvPr>
              <p14:cNvContentPartPr/>
              <p14:nvPr/>
            </p14:nvContentPartPr>
            <p14:xfrm>
              <a:off x="7676693" y="3441893"/>
              <a:ext cx="360" cy="360"/>
            </p14:xfrm>
          </p:contentPart>
        </mc:Choice>
        <mc:Fallback xmlns="">
          <p:pic>
            <p:nvPicPr>
              <p:cNvPr id="13" name="Ink 12">
                <a:extLst>
                  <a:ext uri="{FF2B5EF4-FFF2-40B4-BE49-F238E27FC236}">
                    <a16:creationId xmlns:a16="http://schemas.microsoft.com/office/drawing/2014/main" id="{B2AEDABF-2F85-4F79-9039-21F01B8E2A0B}"/>
                  </a:ext>
                </a:extLst>
              </p:cNvPr>
              <p:cNvPicPr/>
              <p:nvPr/>
            </p:nvPicPr>
            <p:blipFill>
              <a:blip r:embed="rId3"/>
              <a:stretch>
                <a:fillRect/>
              </a:stretch>
            </p:blipFill>
            <p:spPr>
              <a:xfrm>
                <a:off x="7672373" y="343757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xmlns="" id="{B563FA64-7393-41D9-ADD7-DE64CDB5B6D3}"/>
                  </a:ext>
                </a:extLst>
              </p14:cNvPr>
              <p14:cNvContentPartPr/>
              <p14:nvPr/>
            </p14:nvContentPartPr>
            <p14:xfrm>
              <a:off x="8615573" y="3376373"/>
              <a:ext cx="360" cy="360"/>
            </p14:xfrm>
          </p:contentPart>
        </mc:Choice>
        <mc:Fallback xmlns="">
          <p:pic>
            <p:nvPicPr>
              <p:cNvPr id="14" name="Ink 13">
                <a:extLst>
                  <a:ext uri="{FF2B5EF4-FFF2-40B4-BE49-F238E27FC236}">
                    <a16:creationId xmlns:a16="http://schemas.microsoft.com/office/drawing/2014/main" id="{B563FA64-7393-41D9-ADD7-DE64CDB5B6D3}"/>
                  </a:ext>
                </a:extLst>
              </p:cNvPr>
              <p:cNvPicPr/>
              <p:nvPr/>
            </p:nvPicPr>
            <p:blipFill>
              <a:blip r:embed="rId3"/>
              <a:stretch>
                <a:fillRect/>
              </a:stretch>
            </p:blipFill>
            <p:spPr>
              <a:xfrm>
                <a:off x="8611253" y="337205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xmlns="" id="{3EDED16E-E16E-4482-9234-D35B77736A69}"/>
                  </a:ext>
                </a:extLst>
              </p14:cNvPr>
              <p14:cNvContentPartPr/>
              <p14:nvPr/>
            </p14:nvContentPartPr>
            <p14:xfrm>
              <a:off x="7457813" y="3349013"/>
              <a:ext cx="360" cy="360"/>
            </p14:xfrm>
          </p:contentPart>
        </mc:Choice>
        <mc:Fallback xmlns="">
          <p:pic>
            <p:nvPicPr>
              <p:cNvPr id="15" name="Ink 14">
                <a:extLst>
                  <a:ext uri="{FF2B5EF4-FFF2-40B4-BE49-F238E27FC236}">
                    <a16:creationId xmlns:a16="http://schemas.microsoft.com/office/drawing/2014/main" id="{3EDED16E-E16E-4482-9234-D35B77736A69}"/>
                  </a:ext>
                </a:extLst>
              </p:cNvPr>
              <p:cNvPicPr/>
              <p:nvPr/>
            </p:nvPicPr>
            <p:blipFill>
              <a:blip r:embed="rId3"/>
              <a:stretch>
                <a:fillRect/>
              </a:stretch>
            </p:blipFill>
            <p:spPr>
              <a:xfrm>
                <a:off x="7453493" y="334469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 15">
                <a:extLst>
                  <a:ext uri="{FF2B5EF4-FFF2-40B4-BE49-F238E27FC236}">
                    <a16:creationId xmlns:a16="http://schemas.microsoft.com/office/drawing/2014/main" xmlns="" id="{3BCA7487-A652-4713-943C-F530EF5E02F3}"/>
                  </a:ext>
                </a:extLst>
              </p14:cNvPr>
              <p14:cNvContentPartPr/>
              <p14:nvPr/>
            </p14:nvContentPartPr>
            <p14:xfrm>
              <a:off x="7316693" y="3397253"/>
              <a:ext cx="360" cy="360"/>
            </p14:xfrm>
          </p:contentPart>
        </mc:Choice>
        <mc:Fallback xmlns="">
          <p:pic>
            <p:nvPicPr>
              <p:cNvPr id="16" name="Ink 15">
                <a:extLst>
                  <a:ext uri="{FF2B5EF4-FFF2-40B4-BE49-F238E27FC236}">
                    <a16:creationId xmlns:a16="http://schemas.microsoft.com/office/drawing/2014/main" id="{3BCA7487-A652-4713-943C-F530EF5E02F3}"/>
                  </a:ext>
                </a:extLst>
              </p:cNvPr>
              <p:cNvPicPr/>
              <p:nvPr/>
            </p:nvPicPr>
            <p:blipFill>
              <a:blip r:embed="rId3"/>
              <a:stretch>
                <a:fillRect/>
              </a:stretch>
            </p:blipFill>
            <p:spPr>
              <a:xfrm>
                <a:off x="7312373" y="339293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16">
                <a:extLst>
                  <a:ext uri="{FF2B5EF4-FFF2-40B4-BE49-F238E27FC236}">
                    <a16:creationId xmlns:a16="http://schemas.microsoft.com/office/drawing/2014/main" xmlns="" id="{E0715053-69A5-46F9-B448-410E5ADECF5E}"/>
                  </a:ext>
                </a:extLst>
              </p14:cNvPr>
              <p14:cNvContentPartPr/>
              <p14:nvPr/>
            </p14:nvContentPartPr>
            <p14:xfrm>
              <a:off x="8399213" y="3359813"/>
              <a:ext cx="360" cy="360"/>
            </p14:xfrm>
          </p:contentPart>
        </mc:Choice>
        <mc:Fallback xmlns="">
          <p:pic>
            <p:nvPicPr>
              <p:cNvPr id="17" name="Ink 16">
                <a:extLst>
                  <a:ext uri="{FF2B5EF4-FFF2-40B4-BE49-F238E27FC236}">
                    <a16:creationId xmlns:a16="http://schemas.microsoft.com/office/drawing/2014/main" id="{E0715053-69A5-46F9-B448-410E5ADECF5E}"/>
                  </a:ext>
                </a:extLst>
              </p:cNvPr>
              <p:cNvPicPr/>
              <p:nvPr/>
            </p:nvPicPr>
            <p:blipFill>
              <a:blip r:embed="rId3"/>
              <a:stretch>
                <a:fillRect/>
              </a:stretch>
            </p:blipFill>
            <p:spPr>
              <a:xfrm>
                <a:off x="8394893" y="335549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xmlns="" id="{5F53EC67-8673-48DA-B373-E203A65A1A01}"/>
                  </a:ext>
                </a:extLst>
              </p14:cNvPr>
              <p14:cNvContentPartPr/>
              <p14:nvPr/>
            </p14:nvContentPartPr>
            <p14:xfrm>
              <a:off x="9572453" y="3511373"/>
              <a:ext cx="360" cy="360"/>
            </p14:xfrm>
          </p:contentPart>
        </mc:Choice>
        <mc:Fallback xmlns="">
          <p:pic>
            <p:nvPicPr>
              <p:cNvPr id="18" name="Ink 17">
                <a:extLst>
                  <a:ext uri="{FF2B5EF4-FFF2-40B4-BE49-F238E27FC236}">
                    <a16:creationId xmlns:a16="http://schemas.microsoft.com/office/drawing/2014/main" id="{5F53EC67-8673-48DA-B373-E203A65A1A01}"/>
                  </a:ext>
                </a:extLst>
              </p:cNvPr>
              <p:cNvPicPr/>
              <p:nvPr/>
            </p:nvPicPr>
            <p:blipFill>
              <a:blip r:embed="rId3"/>
              <a:stretch>
                <a:fillRect/>
              </a:stretch>
            </p:blipFill>
            <p:spPr>
              <a:xfrm>
                <a:off x="9568133" y="350705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xmlns="" id="{0ED84C4F-C0AF-4DCB-96DF-97676FFF0BBB}"/>
                  </a:ext>
                </a:extLst>
              </p14:cNvPr>
              <p14:cNvContentPartPr/>
              <p14:nvPr/>
            </p14:nvContentPartPr>
            <p14:xfrm>
              <a:off x="10734173" y="3499853"/>
              <a:ext cx="360" cy="360"/>
            </p14:xfrm>
          </p:contentPart>
        </mc:Choice>
        <mc:Fallback xmlns="">
          <p:pic>
            <p:nvPicPr>
              <p:cNvPr id="19" name="Ink 18">
                <a:extLst>
                  <a:ext uri="{FF2B5EF4-FFF2-40B4-BE49-F238E27FC236}">
                    <a16:creationId xmlns:a16="http://schemas.microsoft.com/office/drawing/2014/main" id="{0ED84C4F-C0AF-4DCB-96DF-97676FFF0BBB}"/>
                  </a:ext>
                </a:extLst>
              </p:cNvPr>
              <p:cNvPicPr/>
              <p:nvPr/>
            </p:nvPicPr>
            <p:blipFill>
              <a:blip r:embed="rId3"/>
              <a:stretch>
                <a:fillRect/>
              </a:stretch>
            </p:blipFill>
            <p:spPr>
              <a:xfrm>
                <a:off x="10729853" y="349553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xmlns="" id="{9C425D77-7525-43C5-B131-9935C0CDD6F0}"/>
                  </a:ext>
                </a:extLst>
              </p14:cNvPr>
              <p14:cNvContentPartPr/>
              <p14:nvPr/>
            </p14:nvContentPartPr>
            <p14:xfrm>
              <a:off x="4245173" y="3527213"/>
              <a:ext cx="360" cy="360"/>
            </p14:xfrm>
          </p:contentPart>
        </mc:Choice>
        <mc:Fallback xmlns="">
          <p:pic>
            <p:nvPicPr>
              <p:cNvPr id="20" name="Ink 19">
                <a:extLst>
                  <a:ext uri="{FF2B5EF4-FFF2-40B4-BE49-F238E27FC236}">
                    <a16:creationId xmlns:a16="http://schemas.microsoft.com/office/drawing/2014/main" id="{9C425D77-7525-43C5-B131-9935C0CDD6F0}"/>
                  </a:ext>
                </a:extLst>
              </p:cNvPr>
              <p:cNvPicPr/>
              <p:nvPr/>
            </p:nvPicPr>
            <p:blipFill>
              <a:blip r:embed="rId3"/>
              <a:stretch>
                <a:fillRect/>
              </a:stretch>
            </p:blipFill>
            <p:spPr>
              <a:xfrm>
                <a:off x="4240853" y="352289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1" name="Ink 20">
                <a:extLst>
                  <a:ext uri="{FF2B5EF4-FFF2-40B4-BE49-F238E27FC236}">
                    <a16:creationId xmlns:a16="http://schemas.microsoft.com/office/drawing/2014/main" xmlns="" id="{B2733031-868F-4652-B3BA-7A498E597EF7}"/>
                  </a:ext>
                </a:extLst>
              </p14:cNvPr>
              <p14:cNvContentPartPr/>
              <p14:nvPr/>
            </p14:nvContentPartPr>
            <p14:xfrm>
              <a:off x="3254453" y="3694253"/>
              <a:ext cx="360" cy="360"/>
            </p14:xfrm>
          </p:contentPart>
        </mc:Choice>
        <mc:Fallback xmlns="">
          <p:pic>
            <p:nvPicPr>
              <p:cNvPr id="21" name="Ink 20">
                <a:extLst>
                  <a:ext uri="{FF2B5EF4-FFF2-40B4-BE49-F238E27FC236}">
                    <a16:creationId xmlns:a16="http://schemas.microsoft.com/office/drawing/2014/main" id="{B2733031-868F-4652-B3BA-7A498E597EF7}"/>
                  </a:ext>
                </a:extLst>
              </p:cNvPr>
              <p:cNvPicPr/>
              <p:nvPr/>
            </p:nvPicPr>
            <p:blipFill>
              <a:blip r:embed="rId3"/>
              <a:stretch>
                <a:fillRect/>
              </a:stretch>
            </p:blipFill>
            <p:spPr>
              <a:xfrm>
                <a:off x="3250133" y="368993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2" name="Ink 21">
                <a:extLst>
                  <a:ext uri="{FF2B5EF4-FFF2-40B4-BE49-F238E27FC236}">
                    <a16:creationId xmlns:a16="http://schemas.microsoft.com/office/drawing/2014/main" xmlns="" id="{1E0FBC16-756F-4F41-8E72-4CB77C7E7D7C}"/>
                  </a:ext>
                </a:extLst>
              </p14:cNvPr>
              <p14:cNvContentPartPr/>
              <p14:nvPr/>
            </p14:nvContentPartPr>
            <p14:xfrm>
              <a:off x="2204693" y="4144973"/>
              <a:ext cx="360" cy="360"/>
            </p14:xfrm>
          </p:contentPart>
        </mc:Choice>
        <mc:Fallback xmlns="">
          <p:pic>
            <p:nvPicPr>
              <p:cNvPr id="22" name="Ink 21">
                <a:extLst>
                  <a:ext uri="{FF2B5EF4-FFF2-40B4-BE49-F238E27FC236}">
                    <a16:creationId xmlns:a16="http://schemas.microsoft.com/office/drawing/2014/main" id="{1E0FBC16-756F-4F41-8E72-4CB77C7E7D7C}"/>
                  </a:ext>
                </a:extLst>
              </p:cNvPr>
              <p:cNvPicPr/>
              <p:nvPr/>
            </p:nvPicPr>
            <p:blipFill>
              <a:blip r:embed="rId3"/>
              <a:stretch>
                <a:fillRect/>
              </a:stretch>
            </p:blipFill>
            <p:spPr>
              <a:xfrm>
                <a:off x="2200373" y="414065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3" name="Ink 22">
                <a:extLst>
                  <a:ext uri="{FF2B5EF4-FFF2-40B4-BE49-F238E27FC236}">
                    <a16:creationId xmlns:a16="http://schemas.microsoft.com/office/drawing/2014/main" xmlns="" id="{35EA4B8E-5F7E-449B-A663-37BC923DF9B6}"/>
                  </a:ext>
                </a:extLst>
              </p14:cNvPr>
              <p14:cNvContentPartPr/>
              <p14:nvPr/>
            </p14:nvContentPartPr>
            <p14:xfrm>
              <a:off x="4545053" y="3957053"/>
              <a:ext cx="360" cy="360"/>
            </p14:xfrm>
          </p:contentPart>
        </mc:Choice>
        <mc:Fallback xmlns="">
          <p:pic>
            <p:nvPicPr>
              <p:cNvPr id="23" name="Ink 22">
                <a:extLst>
                  <a:ext uri="{FF2B5EF4-FFF2-40B4-BE49-F238E27FC236}">
                    <a16:creationId xmlns:a16="http://schemas.microsoft.com/office/drawing/2014/main" id="{35EA4B8E-5F7E-449B-A663-37BC923DF9B6}"/>
                  </a:ext>
                </a:extLst>
              </p:cNvPr>
              <p:cNvPicPr/>
              <p:nvPr/>
            </p:nvPicPr>
            <p:blipFill>
              <a:blip r:embed="rId3"/>
              <a:stretch>
                <a:fillRect/>
              </a:stretch>
            </p:blipFill>
            <p:spPr>
              <a:xfrm>
                <a:off x="4540733" y="395273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4" name="Ink 23">
                <a:extLst>
                  <a:ext uri="{FF2B5EF4-FFF2-40B4-BE49-F238E27FC236}">
                    <a16:creationId xmlns:a16="http://schemas.microsoft.com/office/drawing/2014/main" xmlns="" id="{FB870298-46CE-4F0C-8CD3-9E4CAF745248}"/>
                  </a:ext>
                </a:extLst>
              </p14:cNvPr>
              <p14:cNvContentPartPr/>
              <p14:nvPr/>
            </p14:nvContentPartPr>
            <p14:xfrm>
              <a:off x="5509853" y="3937253"/>
              <a:ext cx="360" cy="360"/>
            </p14:xfrm>
          </p:contentPart>
        </mc:Choice>
        <mc:Fallback xmlns="">
          <p:pic>
            <p:nvPicPr>
              <p:cNvPr id="24" name="Ink 23">
                <a:extLst>
                  <a:ext uri="{FF2B5EF4-FFF2-40B4-BE49-F238E27FC236}">
                    <a16:creationId xmlns:a16="http://schemas.microsoft.com/office/drawing/2014/main" id="{FB870298-46CE-4F0C-8CD3-9E4CAF745248}"/>
                  </a:ext>
                </a:extLst>
              </p:cNvPr>
              <p:cNvPicPr/>
              <p:nvPr/>
            </p:nvPicPr>
            <p:blipFill>
              <a:blip r:embed="rId3"/>
              <a:stretch>
                <a:fillRect/>
              </a:stretch>
            </p:blipFill>
            <p:spPr>
              <a:xfrm>
                <a:off x="5505533" y="393293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5" name="Ink 24">
                <a:extLst>
                  <a:ext uri="{FF2B5EF4-FFF2-40B4-BE49-F238E27FC236}">
                    <a16:creationId xmlns:a16="http://schemas.microsoft.com/office/drawing/2014/main" xmlns="" id="{B5BD3B9F-86A4-42C9-A3F6-738F9878F925}"/>
                  </a:ext>
                </a:extLst>
              </p14:cNvPr>
              <p14:cNvContentPartPr/>
              <p14:nvPr/>
            </p14:nvContentPartPr>
            <p14:xfrm>
              <a:off x="6155693" y="3939773"/>
              <a:ext cx="360" cy="360"/>
            </p14:xfrm>
          </p:contentPart>
        </mc:Choice>
        <mc:Fallback xmlns="">
          <p:pic>
            <p:nvPicPr>
              <p:cNvPr id="25" name="Ink 24">
                <a:extLst>
                  <a:ext uri="{FF2B5EF4-FFF2-40B4-BE49-F238E27FC236}">
                    <a16:creationId xmlns:a16="http://schemas.microsoft.com/office/drawing/2014/main" id="{B5BD3B9F-86A4-42C9-A3F6-738F9878F925}"/>
                  </a:ext>
                </a:extLst>
              </p:cNvPr>
              <p:cNvPicPr/>
              <p:nvPr/>
            </p:nvPicPr>
            <p:blipFill>
              <a:blip r:embed="rId3"/>
              <a:stretch>
                <a:fillRect/>
              </a:stretch>
            </p:blipFill>
            <p:spPr>
              <a:xfrm>
                <a:off x="6151373" y="393545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6" name="Ink 25">
                <a:extLst>
                  <a:ext uri="{FF2B5EF4-FFF2-40B4-BE49-F238E27FC236}">
                    <a16:creationId xmlns:a16="http://schemas.microsoft.com/office/drawing/2014/main" xmlns="" id="{2A97D46A-8B51-49DD-9B3C-B81057B003E5}"/>
                  </a:ext>
                </a:extLst>
              </p14:cNvPr>
              <p14:cNvContentPartPr/>
              <p14:nvPr/>
            </p14:nvContentPartPr>
            <p14:xfrm>
              <a:off x="6424253" y="4181693"/>
              <a:ext cx="360" cy="360"/>
            </p14:xfrm>
          </p:contentPart>
        </mc:Choice>
        <mc:Fallback xmlns="">
          <p:pic>
            <p:nvPicPr>
              <p:cNvPr id="26" name="Ink 25">
                <a:extLst>
                  <a:ext uri="{FF2B5EF4-FFF2-40B4-BE49-F238E27FC236}">
                    <a16:creationId xmlns:a16="http://schemas.microsoft.com/office/drawing/2014/main" id="{2A97D46A-8B51-49DD-9B3C-B81057B003E5}"/>
                  </a:ext>
                </a:extLst>
              </p:cNvPr>
              <p:cNvPicPr/>
              <p:nvPr/>
            </p:nvPicPr>
            <p:blipFill>
              <a:blip r:embed="rId3"/>
              <a:stretch>
                <a:fillRect/>
              </a:stretch>
            </p:blipFill>
            <p:spPr>
              <a:xfrm>
                <a:off x="6419933" y="417737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7" name="Ink 26">
                <a:extLst>
                  <a:ext uri="{FF2B5EF4-FFF2-40B4-BE49-F238E27FC236}">
                    <a16:creationId xmlns:a16="http://schemas.microsoft.com/office/drawing/2014/main" xmlns="" id="{D53E19AD-7C39-4446-A9D0-0FE5777B0B62}"/>
                  </a:ext>
                </a:extLst>
              </p14:cNvPr>
              <p14:cNvContentPartPr/>
              <p14:nvPr/>
            </p14:nvContentPartPr>
            <p14:xfrm>
              <a:off x="7415693" y="3932573"/>
              <a:ext cx="360" cy="360"/>
            </p14:xfrm>
          </p:contentPart>
        </mc:Choice>
        <mc:Fallback xmlns="">
          <p:pic>
            <p:nvPicPr>
              <p:cNvPr id="27" name="Ink 26">
                <a:extLst>
                  <a:ext uri="{FF2B5EF4-FFF2-40B4-BE49-F238E27FC236}">
                    <a16:creationId xmlns:a16="http://schemas.microsoft.com/office/drawing/2014/main" id="{D53E19AD-7C39-4446-A9D0-0FE5777B0B62}"/>
                  </a:ext>
                </a:extLst>
              </p:cNvPr>
              <p:cNvPicPr/>
              <p:nvPr/>
            </p:nvPicPr>
            <p:blipFill>
              <a:blip r:embed="rId3"/>
              <a:stretch>
                <a:fillRect/>
              </a:stretch>
            </p:blipFill>
            <p:spPr>
              <a:xfrm>
                <a:off x="7411373" y="392825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8" name="Ink 27">
                <a:extLst>
                  <a:ext uri="{FF2B5EF4-FFF2-40B4-BE49-F238E27FC236}">
                    <a16:creationId xmlns:a16="http://schemas.microsoft.com/office/drawing/2014/main" xmlns="" id="{6E334F71-766C-4278-BA32-026711120CD7}"/>
                  </a:ext>
                </a:extLst>
              </p14:cNvPr>
              <p14:cNvContentPartPr/>
              <p14:nvPr/>
            </p14:nvContentPartPr>
            <p14:xfrm>
              <a:off x="7457813" y="3990533"/>
              <a:ext cx="360" cy="360"/>
            </p14:xfrm>
          </p:contentPart>
        </mc:Choice>
        <mc:Fallback xmlns="">
          <p:pic>
            <p:nvPicPr>
              <p:cNvPr id="28" name="Ink 27">
                <a:extLst>
                  <a:ext uri="{FF2B5EF4-FFF2-40B4-BE49-F238E27FC236}">
                    <a16:creationId xmlns:a16="http://schemas.microsoft.com/office/drawing/2014/main" id="{6E334F71-766C-4278-BA32-026711120CD7}"/>
                  </a:ext>
                </a:extLst>
              </p:cNvPr>
              <p:cNvPicPr/>
              <p:nvPr/>
            </p:nvPicPr>
            <p:blipFill>
              <a:blip r:embed="rId3"/>
              <a:stretch>
                <a:fillRect/>
              </a:stretch>
            </p:blipFill>
            <p:spPr>
              <a:xfrm>
                <a:off x="7453493" y="398621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9" name="Ink 28">
                <a:extLst>
                  <a:ext uri="{FF2B5EF4-FFF2-40B4-BE49-F238E27FC236}">
                    <a16:creationId xmlns:a16="http://schemas.microsoft.com/office/drawing/2014/main" xmlns="" id="{672B9E3B-5005-471F-97A9-BE8DA8E744F0}"/>
                  </a:ext>
                </a:extLst>
              </p14:cNvPr>
              <p14:cNvContentPartPr/>
              <p14:nvPr/>
            </p14:nvContentPartPr>
            <p14:xfrm>
              <a:off x="8700173" y="4119413"/>
              <a:ext cx="360" cy="360"/>
            </p14:xfrm>
          </p:contentPart>
        </mc:Choice>
        <mc:Fallback xmlns="">
          <p:pic>
            <p:nvPicPr>
              <p:cNvPr id="29" name="Ink 28">
                <a:extLst>
                  <a:ext uri="{FF2B5EF4-FFF2-40B4-BE49-F238E27FC236}">
                    <a16:creationId xmlns:a16="http://schemas.microsoft.com/office/drawing/2014/main" id="{672B9E3B-5005-471F-97A9-BE8DA8E744F0}"/>
                  </a:ext>
                </a:extLst>
              </p:cNvPr>
              <p:cNvPicPr/>
              <p:nvPr/>
            </p:nvPicPr>
            <p:blipFill>
              <a:blip r:embed="rId3"/>
              <a:stretch>
                <a:fillRect/>
              </a:stretch>
            </p:blipFill>
            <p:spPr>
              <a:xfrm>
                <a:off x="8695853" y="411509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0" name="Ink 29">
                <a:extLst>
                  <a:ext uri="{FF2B5EF4-FFF2-40B4-BE49-F238E27FC236}">
                    <a16:creationId xmlns:a16="http://schemas.microsoft.com/office/drawing/2014/main" xmlns="" id="{BEC0EA92-88BC-4D8D-B768-81A252EE056C}"/>
                  </a:ext>
                </a:extLst>
              </p14:cNvPr>
              <p14:cNvContentPartPr/>
              <p14:nvPr/>
            </p14:nvContentPartPr>
            <p14:xfrm>
              <a:off x="5656733" y="3774173"/>
              <a:ext cx="360" cy="360"/>
            </p14:xfrm>
          </p:contentPart>
        </mc:Choice>
        <mc:Fallback xmlns="">
          <p:pic>
            <p:nvPicPr>
              <p:cNvPr id="30" name="Ink 29">
                <a:extLst>
                  <a:ext uri="{FF2B5EF4-FFF2-40B4-BE49-F238E27FC236}">
                    <a16:creationId xmlns:a16="http://schemas.microsoft.com/office/drawing/2014/main" id="{BEC0EA92-88BC-4D8D-B768-81A252EE056C}"/>
                  </a:ext>
                </a:extLst>
              </p:cNvPr>
              <p:cNvPicPr/>
              <p:nvPr/>
            </p:nvPicPr>
            <p:blipFill>
              <a:blip r:embed="rId3"/>
              <a:stretch>
                <a:fillRect/>
              </a:stretch>
            </p:blipFill>
            <p:spPr>
              <a:xfrm>
                <a:off x="5652413" y="376985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1" name="Ink 30">
                <a:extLst>
                  <a:ext uri="{FF2B5EF4-FFF2-40B4-BE49-F238E27FC236}">
                    <a16:creationId xmlns:a16="http://schemas.microsoft.com/office/drawing/2014/main" xmlns="" id="{4B66EEAD-9DE2-4FFF-B2DB-BB387A9930CD}"/>
                  </a:ext>
                </a:extLst>
              </p14:cNvPr>
              <p14:cNvContentPartPr/>
              <p14:nvPr/>
            </p14:nvContentPartPr>
            <p14:xfrm>
              <a:off x="1964573" y="4119053"/>
              <a:ext cx="360" cy="360"/>
            </p14:xfrm>
          </p:contentPart>
        </mc:Choice>
        <mc:Fallback xmlns="">
          <p:pic>
            <p:nvPicPr>
              <p:cNvPr id="31" name="Ink 30">
                <a:extLst>
                  <a:ext uri="{FF2B5EF4-FFF2-40B4-BE49-F238E27FC236}">
                    <a16:creationId xmlns:a16="http://schemas.microsoft.com/office/drawing/2014/main" id="{4B66EEAD-9DE2-4FFF-B2DB-BB387A9930CD}"/>
                  </a:ext>
                </a:extLst>
              </p:cNvPr>
              <p:cNvPicPr/>
              <p:nvPr/>
            </p:nvPicPr>
            <p:blipFill>
              <a:blip r:embed="rId3"/>
              <a:stretch>
                <a:fillRect/>
              </a:stretch>
            </p:blipFill>
            <p:spPr>
              <a:xfrm>
                <a:off x="1960253" y="411473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2" name="Ink 31">
                <a:extLst>
                  <a:ext uri="{FF2B5EF4-FFF2-40B4-BE49-F238E27FC236}">
                    <a16:creationId xmlns:a16="http://schemas.microsoft.com/office/drawing/2014/main" xmlns="" id="{B14E0892-7B77-41A3-8240-AF475BF98A16}"/>
                  </a:ext>
                </a:extLst>
              </p14:cNvPr>
              <p14:cNvContentPartPr/>
              <p14:nvPr/>
            </p14:nvContentPartPr>
            <p14:xfrm>
              <a:off x="3058613" y="4409573"/>
              <a:ext cx="360" cy="360"/>
            </p14:xfrm>
          </p:contentPart>
        </mc:Choice>
        <mc:Fallback xmlns="">
          <p:pic>
            <p:nvPicPr>
              <p:cNvPr id="32" name="Ink 31">
                <a:extLst>
                  <a:ext uri="{FF2B5EF4-FFF2-40B4-BE49-F238E27FC236}">
                    <a16:creationId xmlns:a16="http://schemas.microsoft.com/office/drawing/2014/main" id="{B14E0892-7B77-41A3-8240-AF475BF98A16}"/>
                  </a:ext>
                </a:extLst>
              </p:cNvPr>
              <p:cNvPicPr/>
              <p:nvPr/>
            </p:nvPicPr>
            <p:blipFill>
              <a:blip r:embed="rId3"/>
              <a:stretch>
                <a:fillRect/>
              </a:stretch>
            </p:blipFill>
            <p:spPr>
              <a:xfrm>
                <a:off x="3054293" y="440525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3" name="Ink 32">
                <a:extLst>
                  <a:ext uri="{FF2B5EF4-FFF2-40B4-BE49-F238E27FC236}">
                    <a16:creationId xmlns:a16="http://schemas.microsoft.com/office/drawing/2014/main" xmlns="" id="{556448D7-BC1E-498F-BD74-D5B7CEFB36B3}"/>
                  </a:ext>
                </a:extLst>
              </p14:cNvPr>
              <p14:cNvContentPartPr/>
              <p14:nvPr/>
            </p14:nvContentPartPr>
            <p14:xfrm>
              <a:off x="4092893" y="4476533"/>
              <a:ext cx="360" cy="360"/>
            </p14:xfrm>
          </p:contentPart>
        </mc:Choice>
        <mc:Fallback xmlns="">
          <p:pic>
            <p:nvPicPr>
              <p:cNvPr id="33" name="Ink 32">
                <a:extLst>
                  <a:ext uri="{FF2B5EF4-FFF2-40B4-BE49-F238E27FC236}">
                    <a16:creationId xmlns:a16="http://schemas.microsoft.com/office/drawing/2014/main" id="{556448D7-BC1E-498F-BD74-D5B7CEFB36B3}"/>
                  </a:ext>
                </a:extLst>
              </p:cNvPr>
              <p:cNvPicPr/>
              <p:nvPr/>
            </p:nvPicPr>
            <p:blipFill>
              <a:blip r:embed="rId3"/>
              <a:stretch>
                <a:fillRect/>
              </a:stretch>
            </p:blipFill>
            <p:spPr>
              <a:xfrm>
                <a:off x="4088573" y="447221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4" name="Ink 33">
                <a:extLst>
                  <a:ext uri="{FF2B5EF4-FFF2-40B4-BE49-F238E27FC236}">
                    <a16:creationId xmlns:a16="http://schemas.microsoft.com/office/drawing/2014/main" xmlns="" id="{BCEF1A03-043B-4563-AE43-84F5126B1949}"/>
                  </a:ext>
                </a:extLst>
              </p14:cNvPr>
              <p14:cNvContentPartPr/>
              <p14:nvPr/>
            </p14:nvContentPartPr>
            <p14:xfrm>
              <a:off x="4864013" y="4433333"/>
              <a:ext cx="360" cy="360"/>
            </p14:xfrm>
          </p:contentPart>
        </mc:Choice>
        <mc:Fallback xmlns="">
          <p:pic>
            <p:nvPicPr>
              <p:cNvPr id="34" name="Ink 33">
                <a:extLst>
                  <a:ext uri="{FF2B5EF4-FFF2-40B4-BE49-F238E27FC236}">
                    <a16:creationId xmlns:a16="http://schemas.microsoft.com/office/drawing/2014/main" id="{BCEF1A03-043B-4563-AE43-84F5126B1949}"/>
                  </a:ext>
                </a:extLst>
              </p:cNvPr>
              <p:cNvPicPr/>
              <p:nvPr/>
            </p:nvPicPr>
            <p:blipFill>
              <a:blip r:embed="rId3"/>
              <a:stretch>
                <a:fillRect/>
              </a:stretch>
            </p:blipFill>
            <p:spPr>
              <a:xfrm>
                <a:off x="4859693" y="442901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5" name="Ink 34">
                <a:extLst>
                  <a:ext uri="{FF2B5EF4-FFF2-40B4-BE49-F238E27FC236}">
                    <a16:creationId xmlns:a16="http://schemas.microsoft.com/office/drawing/2014/main" xmlns="" id="{11B04A0C-B9E0-4133-BC99-8B9AA712D5E1}"/>
                  </a:ext>
                </a:extLst>
              </p14:cNvPr>
              <p14:cNvContentPartPr/>
              <p14:nvPr/>
            </p14:nvContentPartPr>
            <p14:xfrm>
              <a:off x="6090893" y="4482293"/>
              <a:ext cx="360" cy="360"/>
            </p14:xfrm>
          </p:contentPart>
        </mc:Choice>
        <mc:Fallback xmlns="">
          <p:pic>
            <p:nvPicPr>
              <p:cNvPr id="35" name="Ink 34">
                <a:extLst>
                  <a:ext uri="{FF2B5EF4-FFF2-40B4-BE49-F238E27FC236}">
                    <a16:creationId xmlns:a16="http://schemas.microsoft.com/office/drawing/2014/main" id="{11B04A0C-B9E0-4133-BC99-8B9AA712D5E1}"/>
                  </a:ext>
                </a:extLst>
              </p:cNvPr>
              <p:cNvPicPr/>
              <p:nvPr/>
            </p:nvPicPr>
            <p:blipFill>
              <a:blip r:embed="rId3"/>
              <a:stretch>
                <a:fillRect/>
              </a:stretch>
            </p:blipFill>
            <p:spPr>
              <a:xfrm>
                <a:off x="6086573" y="447797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6" name="Ink 35">
                <a:extLst>
                  <a:ext uri="{FF2B5EF4-FFF2-40B4-BE49-F238E27FC236}">
                    <a16:creationId xmlns:a16="http://schemas.microsoft.com/office/drawing/2014/main" xmlns="" id="{990C3310-0501-44D0-964B-4BC6B7641FEF}"/>
                  </a:ext>
                </a:extLst>
              </p14:cNvPr>
              <p14:cNvContentPartPr/>
              <p14:nvPr/>
            </p14:nvContentPartPr>
            <p14:xfrm>
              <a:off x="6356933" y="4444493"/>
              <a:ext cx="360" cy="360"/>
            </p14:xfrm>
          </p:contentPart>
        </mc:Choice>
        <mc:Fallback xmlns="">
          <p:pic>
            <p:nvPicPr>
              <p:cNvPr id="36" name="Ink 35">
                <a:extLst>
                  <a:ext uri="{FF2B5EF4-FFF2-40B4-BE49-F238E27FC236}">
                    <a16:creationId xmlns:a16="http://schemas.microsoft.com/office/drawing/2014/main" id="{990C3310-0501-44D0-964B-4BC6B7641FEF}"/>
                  </a:ext>
                </a:extLst>
              </p:cNvPr>
              <p:cNvPicPr/>
              <p:nvPr/>
            </p:nvPicPr>
            <p:blipFill>
              <a:blip r:embed="rId3"/>
              <a:stretch>
                <a:fillRect/>
              </a:stretch>
            </p:blipFill>
            <p:spPr>
              <a:xfrm>
                <a:off x="6352613" y="444017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7" name="Ink 36">
                <a:extLst>
                  <a:ext uri="{FF2B5EF4-FFF2-40B4-BE49-F238E27FC236}">
                    <a16:creationId xmlns:a16="http://schemas.microsoft.com/office/drawing/2014/main" xmlns="" id="{93079F30-766B-4D9E-86C8-4175DFD36C39}"/>
                  </a:ext>
                </a:extLst>
              </p14:cNvPr>
              <p14:cNvContentPartPr/>
              <p14:nvPr/>
            </p14:nvContentPartPr>
            <p14:xfrm>
              <a:off x="7444853" y="4510013"/>
              <a:ext cx="336960" cy="22320"/>
            </p14:xfrm>
          </p:contentPart>
        </mc:Choice>
        <mc:Fallback xmlns="">
          <p:pic>
            <p:nvPicPr>
              <p:cNvPr id="37" name="Ink 36">
                <a:extLst>
                  <a:ext uri="{FF2B5EF4-FFF2-40B4-BE49-F238E27FC236}">
                    <a16:creationId xmlns:a16="http://schemas.microsoft.com/office/drawing/2014/main" id="{93079F30-766B-4D9E-86C8-4175DFD36C39}"/>
                  </a:ext>
                </a:extLst>
              </p:cNvPr>
              <p:cNvPicPr/>
              <p:nvPr/>
            </p:nvPicPr>
            <p:blipFill>
              <a:blip r:embed="rId37"/>
              <a:stretch>
                <a:fillRect/>
              </a:stretch>
            </p:blipFill>
            <p:spPr>
              <a:xfrm>
                <a:off x="7440533" y="4505693"/>
                <a:ext cx="34560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8" name="Ink 37">
                <a:extLst>
                  <a:ext uri="{FF2B5EF4-FFF2-40B4-BE49-F238E27FC236}">
                    <a16:creationId xmlns:a16="http://schemas.microsoft.com/office/drawing/2014/main" xmlns="" id="{A75C02BD-8FB2-4465-9E65-7C77143D19D2}"/>
                  </a:ext>
                </a:extLst>
              </p14:cNvPr>
              <p14:cNvContentPartPr/>
              <p14:nvPr/>
            </p14:nvContentPartPr>
            <p14:xfrm>
              <a:off x="8479493" y="4493093"/>
              <a:ext cx="352080" cy="15120"/>
            </p14:xfrm>
          </p:contentPart>
        </mc:Choice>
        <mc:Fallback xmlns="">
          <p:pic>
            <p:nvPicPr>
              <p:cNvPr id="38" name="Ink 37">
                <a:extLst>
                  <a:ext uri="{FF2B5EF4-FFF2-40B4-BE49-F238E27FC236}">
                    <a16:creationId xmlns:a16="http://schemas.microsoft.com/office/drawing/2014/main" id="{A75C02BD-8FB2-4465-9E65-7C77143D19D2}"/>
                  </a:ext>
                </a:extLst>
              </p:cNvPr>
              <p:cNvPicPr/>
              <p:nvPr/>
            </p:nvPicPr>
            <p:blipFill>
              <a:blip r:embed="rId39"/>
              <a:stretch>
                <a:fillRect/>
              </a:stretch>
            </p:blipFill>
            <p:spPr>
              <a:xfrm>
                <a:off x="8475173" y="4488773"/>
                <a:ext cx="36072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9" name="Ink 38">
                <a:extLst>
                  <a:ext uri="{FF2B5EF4-FFF2-40B4-BE49-F238E27FC236}">
                    <a16:creationId xmlns:a16="http://schemas.microsoft.com/office/drawing/2014/main" xmlns="" id="{14B62194-A260-48C9-8D84-07B9720192DD}"/>
                  </a:ext>
                </a:extLst>
              </p14:cNvPr>
              <p14:cNvContentPartPr/>
              <p14:nvPr/>
            </p14:nvContentPartPr>
            <p14:xfrm>
              <a:off x="6681293" y="4412453"/>
              <a:ext cx="360" cy="360"/>
            </p14:xfrm>
          </p:contentPart>
        </mc:Choice>
        <mc:Fallback xmlns="">
          <p:pic>
            <p:nvPicPr>
              <p:cNvPr id="39" name="Ink 38">
                <a:extLst>
                  <a:ext uri="{FF2B5EF4-FFF2-40B4-BE49-F238E27FC236}">
                    <a16:creationId xmlns:a16="http://schemas.microsoft.com/office/drawing/2014/main" id="{14B62194-A260-48C9-8D84-07B9720192DD}"/>
                  </a:ext>
                </a:extLst>
              </p:cNvPr>
              <p:cNvPicPr/>
              <p:nvPr/>
            </p:nvPicPr>
            <p:blipFill>
              <a:blip r:embed="rId3"/>
              <a:stretch>
                <a:fillRect/>
              </a:stretch>
            </p:blipFill>
            <p:spPr>
              <a:xfrm>
                <a:off x="6676973" y="440813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0" name="Ink 39">
                <a:extLst>
                  <a:ext uri="{FF2B5EF4-FFF2-40B4-BE49-F238E27FC236}">
                    <a16:creationId xmlns:a16="http://schemas.microsoft.com/office/drawing/2014/main" xmlns="" id="{8410377D-8C29-4158-B712-B6753CFEC2D5}"/>
                  </a:ext>
                </a:extLst>
              </p14:cNvPr>
              <p14:cNvContentPartPr/>
              <p14:nvPr/>
            </p14:nvContentPartPr>
            <p14:xfrm>
              <a:off x="3821813" y="4647533"/>
              <a:ext cx="360" cy="360"/>
            </p14:xfrm>
          </p:contentPart>
        </mc:Choice>
        <mc:Fallback xmlns="">
          <p:pic>
            <p:nvPicPr>
              <p:cNvPr id="40" name="Ink 39">
                <a:extLst>
                  <a:ext uri="{FF2B5EF4-FFF2-40B4-BE49-F238E27FC236}">
                    <a16:creationId xmlns:a16="http://schemas.microsoft.com/office/drawing/2014/main" id="{8410377D-8C29-4158-B712-B6753CFEC2D5}"/>
                  </a:ext>
                </a:extLst>
              </p:cNvPr>
              <p:cNvPicPr/>
              <p:nvPr/>
            </p:nvPicPr>
            <p:blipFill>
              <a:blip r:embed="rId3"/>
              <a:stretch>
                <a:fillRect/>
              </a:stretch>
            </p:blipFill>
            <p:spPr>
              <a:xfrm>
                <a:off x="3817493" y="464321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1" name="Ink 40">
                <a:extLst>
                  <a:ext uri="{FF2B5EF4-FFF2-40B4-BE49-F238E27FC236}">
                    <a16:creationId xmlns:a16="http://schemas.microsoft.com/office/drawing/2014/main" xmlns="" id="{3F883555-67E0-4EE8-86CD-90CB03F48EFD}"/>
                  </a:ext>
                </a:extLst>
              </p14:cNvPr>
              <p14:cNvContentPartPr/>
              <p14:nvPr/>
            </p14:nvContentPartPr>
            <p14:xfrm>
              <a:off x="4128533" y="4658333"/>
              <a:ext cx="360" cy="360"/>
            </p14:xfrm>
          </p:contentPart>
        </mc:Choice>
        <mc:Fallback xmlns="">
          <p:pic>
            <p:nvPicPr>
              <p:cNvPr id="41" name="Ink 40">
                <a:extLst>
                  <a:ext uri="{FF2B5EF4-FFF2-40B4-BE49-F238E27FC236}">
                    <a16:creationId xmlns:a16="http://schemas.microsoft.com/office/drawing/2014/main" id="{3F883555-67E0-4EE8-86CD-90CB03F48EFD}"/>
                  </a:ext>
                </a:extLst>
              </p:cNvPr>
              <p:cNvPicPr/>
              <p:nvPr/>
            </p:nvPicPr>
            <p:blipFill>
              <a:blip r:embed="rId3"/>
              <a:stretch>
                <a:fillRect/>
              </a:stretch>
            </p:blipFill>
            <p:spPr>
              <a:xfrm>
                <a:off x="4124213" y="4654013"/>
                <a:ext cx="9000" cy="9000"/>
              </a:xfrm>
              <a:prstGeom prst="rect">
                <a:avLst/>
              </a:prstGeom>
            </p:spPr>
          </p:pic>
        </mc:Fallback>
      </mc:AlternateContent>
    </p:spTree>
    <p:extLst>
      <p:ext uri="{BB962C8B-B14F-4D97-AF65-F5344CB8AC3E}">
        <p14:creationId xmlns:p14="http://schemas.microsoft.com/office/powerpoint/2010/main" val="4956444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488A19-C35F-4F16-A561-BCC984361602}"/>
              </a:ext>
            </a:extLst>
          </p:cNvPr>
          <p:cNvSpPr>
            <a:spLocks noGrp="1"/>
          </p:cNvSpPr>
          <p:nvPr>
            <p:ph type="title"/>
          </p:nvPr>
        </p:nvSpPr>
        <p:spPr/>
        <p:txBody>
          <a:bodyPr/>
          <a:lstStyle/>
          <a:p>
            <a:r>
              <a:rPr lang="en-US" b="1" i="0" u="none" strike="noStrike" kern="1600" baseline="0" dirty="0"/>
              <a:t>Digestive System: Digestion</a:t>
            </a:r>
          </a:p>
        </p:txBody>
      </p:sp>
      <p:sp>
        <p:nvSpPr>
          <p:cNvPr id="3" name="Text Placeholder 2">
            <a:extLst>
              <a:ext uri="{FF2B5EF4-FFF2-40B4-BE49-F238E27FC236}">
                <a16:creationId xmlns:a16="http://schemas.microsoft.com/office/drawing/2014/main" xmlns="" id="{2803A7ED-4F56-4776-9D9B-6873074EA1A2}"/>
              </a:ext>
            </a:extLst>
          </p:cNvPr>
          <p:cNvSpPr>
            <a:spLocks noGrp="1"/>
          </p:cNvSpPr>
          <p:nvPr>
            <p:ph type="body" idx="1"/>
          </p:nvPr>
        </p:nvSpPr>
        <p:spPr>
          <a:xfrm>
            <a:off x="702854" y="1884390"/>
            <a:ext cx="10435590" cy="3986213"/>
          </a:xfrm>
        </p:spPr>
        <p:txBody>
          <a:bodyPr/>
          <a:lstStyle/>
          <a:p>
            <a:pPr marR="0" lvl="0" rtl="0">
              <a:spcBef>
                <a:spcPts val="600"/>
              </a:spcBef>
              <a:spcAft>
                <a:spcPts val="600"/>
              </a:spcAft>
            </a:pPr>
            <a:r>
              <a:rPr lang="en-US" u="none" strike="noStrike" baseline="0" dirty="0"/>
              <a:t>Following the digestion of food into a liquid, tiny nutrients are absorbed through the small intestine’s wall into a group of venous blood vessels in the intestines.</a:t>
            </a:r>
          </a:p>
          <a:p>
            <a:pPr lvl="1">
              <a:spcBef>
                <a:spcPts val="600"/>
              </a:spcBef>
              <a:spcAft>
                <a:spcPts val="600"/>
              </a:spcAft>
            </a:pPr>
            <a:r>
              <a:rPr lang="en-US" u="none" strike="noStrike" baseline="0" dirty="0"/>
              <a:t>The nutrients then go to the liver.</a:t>
            </a:r>
          </a:p>
          <a:p>
            <a:pPr lvl="2">
              <a:spcBef>
                <a:spcPts val="600"/>
              </a:spcBef>
              <a:spcAft>
                <a:spcPts val="600"/>
              </a:spcAft>
            </a:pPr>
            <a:r>
              <a:rPr lang="en-US" dirty="0"/>
              <a:t>F</a:t>
            </a:r>
            <a:r>
              <a:rPr lang="en-US" u="none" strike="noStrike" baseline="0" dirty="0"/>
              <a:t>or absorption and processing</a:t>
            </a:r>
          </a:p>
          <a:p>
            <a:pPr lvl="2">
              <a:spcBef>
                <a:spcPts val="600"/>
              </a:spcBef>
              <a:spcAft>
                <a:spcPts val="600"/>
              </a:spcAft>
            </a:pPr>
            <a:r>
              <a:rPr lang="en-US" u="none" strike="noStrike" baseline="0" dirty="0"/>
              <a:t>Then to the blood to the heart through the inferior vena cava</a:t>
            </a:r>
          </a:p>
          <a:p>
            <a:pPr lvl="1">
              <a:spcBef>
                <a:spcPts val="600"/>
              </a:spcBef>
              <a:spcAft>
                <a:spcPts val="600"/>
              </a:spcAft>
            </a:pPr>
            <a:r>
              <a:rPr lang="en-US" u="none" strike="noStrike" baseline="0" dirty="0"/>
              <a:t> Then the heart pumps the nutrients to the body.</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xmlns="" id="{88CE97DA-577F-4027-A530-79EBED137BDD}"/>
                  </a:ext>
                </a:extLst>
              </p14:cNvPr>
              <p14:cNvContentPartPr/>
              <p14:nvPr/>
            </p14:nvContentPartPr>
            <p14:xfrm>
              <a:off x="1592865" y="2698185"/>
              <a:ext cx="360" cy="360"/>
            </p14:xfrm>
          </p:contentPart>
        </mc:Choice>
        <mc:Fallback xmlns="">
          <p:pic>
            <p:nvPicPr>
              <p:cNvPr id="4" name="Ink 3">
                <a:extLst>
                  <a:ext uri="{FF2B5EF4-FFF2-40B4-BE49-F238E27FC236}">
                    <a16:creationId xmlns:a16="http://schemas.microsoft.com/office/drawing/2014/main" id="{88CE97DA-577F-4027-A530-79EBED137BDD}"/>
                  </a:ext>
                </a:extLst>
              </p:cNvPr>
              <p:cNvPicPr/>
              <p:nvPr/>
            </p:nvPicPr>
            <p:blipFill>
              <a:blip r:embed="rId3"/>
              <a:stretch>
                <a:fillRect/>
              </a:stretch>
            </p:blipFill>
            <p:spPr>
              <a:xfrm>
                <a:off x="1588545" y="26938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xmlns="" id="{C2EE6A04-1D16-412C-B41C-86EEF6A64BCD}"/>
                  </a:ext>
                </a:extLst>
              </p14:cNvPr>
              <p14:cNvContentPartPr/>
              <p14:nvPr/>
            </p14:nvContentPartPr>
            <p14:xfrm>
              <a:off x="2853585" y="2774505"/>
              <a:ext cx="360" cy="360"/>
            </p14:xfrm>
          </p:contentPart>
        </mc:Choice>
        <mc:Fallback xmlns="">
          <p:pic>
            <p:nvPicPr>
              <p:cNvPr id="5" name="Ink 4">
                <a:extLst>
                  <a:ext uri="{FF2B5EF4-FFF2-40B4-BE49-F238E27FC236}">
                    <a16:creationId xmlns:a16="http://schemas.microsoft.com/office/drawing/2014/main" id="{C2EE6A04-1D16-412C-B41C-86EEF6A64BCD}"/>
                  </a:ext>
                </a:extLst>
              </p:cNvPr>
              <p:cNvPicPr/>
              <p:nvPr/>
            </p:nvPicPr>
            <p:blipFill>
              <a:blip r:embed="rId3"/>
              <a:stretch>
                <a:fillRect/>
              </a:stretch>
            </p:blipFill>
            <p:spPr>
              <a:xfrm>
                <a:off x="2849265" y="27701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xmlns="" id="{CB62670E-E581-4E41-9351-DFCB3A977B1D}"/>
                  </a:ext>
                </a:extLst>
              </p14:cNvPr>
              <p14:cNvContentPartPr/>
              <p14:nvPr/>
            </p14:nvContentPartPr>
            <p14:xfrm>
              <a:off x="3017385" y="2766225"/>
              <a:ext cx="360" cy="360"/>
            </p14:xfrm>
          </p:contentPart>
        </mc:Choice>
        <mc:Fallback xmlns="">
          <p:pic>
            <p:nvPicPr>
              <p:cNvPr id="6" name="Ink 5">
                <a:extLst>
                  <a:ext uri="{FF2B5EF4-FFF2-40B4-BE49-F238E27FC236}">
                    <a16:creationId xmlns:a16="http://schemas.microsoft.com/office/drawing/2014/main" id="{CB62670E-E581-4E41-9351-DFCB3A977B1D}"/>
                  </a:ext>
                </a:extLst>
              </p:cNvPr>
              <p:cNvPicPr/>
              <p:nvPr/>
            </p:nvPicPr>
            <p:blipFill>
              <a:blip r:embed="rId3"/>
              <a:stretch>
                <a:fillRect/>
              </a:stretch>
            </p:blipFill>
            <p:spPr>
              <a:xfrm>
                <a:off x="3013065" y="27619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xmlns="" id="{F7EB26B9-5E03-4A26-A5B7-F5A3DC4FB2EA}"/>
                  </a:ext>
                </a:extLst>
              </p14:cNvPr>
              <p14:cNvContentPartPr/>
              <p14:nvPr/>
            </p14:nvContentPartPr>
            <p14:xfrm>
              <a:off x="3753585" y="2697105"/>
              <a:ext cx="360" cy="360"/>
            </p14:xfrm>
          </p:contentPart>
        </mc:Choice>
        <mc:Fallback xmlns="">
          <p:pic>
            <p:nvPicPr>
              <p:cNvPr id="7" name="Ink 6">
                <a:extLst>
                  <a:ext uri="{FF2B5EF4-FFF2-40B4-BE49-F238E27FC236}">
                    <a16:creationId xmlns:a16="http://schemas.microsoft.com/office/drawing/2014/main" id="{F7EB26B9-5E03-4A26-A5B7-F5A3DC4FB2EA}"/>
                  </a:ext>
                </a:extLst>
              </p:cNvPr>
              <p:cNvPicPr/>
              <p:nvPr/>
            </p:nvPicPr>
            <p:blipFill>
              <a:blip r:embed="rId3"/>
              <a:stretch>
                <a:fillRect/>
              </a:stretch>
            </p:blipFill>
            <p:spPr>
              <a:xfrm>
                <a:off x="3749265" y="26927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xmlns="" id="{2DCA89D6-70A1-4054-8594-53FFEC54F01D}"/>
                  </a:ext>
                </a:extLst>
              </p14:cNvPr>
              <p14:cNvContentPartPr/>
              <p14:nvPr/>
            </p14:nvContentPartPr>
            <p14:xfrm>
              <a:off x="4304385" y="2704665"/>
              <a:ext cx="360" cy="360"/>
            </p14:xfrm>
          </p:contentPart>
        </mc:Choice>
        <mc:Fallback xmlns="">
          <p:pic>
            <p:nvPicPr>
              <p:cNvPr id="8" name="Ink 7">
                <a:extLst>
                  <a:ext uri="{FF2B5EF4-FFF2-40B4-BE49-F238E27FC236}">
                    <a16:creationId xmlns:a16="http://schemas.microsoft.com/office/drawing/2014/main" id="{2DCA89D6-70A1-4054-8594-53FFEC54F01D}"/>
                  </a:ext>
                </a:extLst>
              </p:cNvPr>
              <p:cNvPicPr/>
              <p:nvPr/>
            </p:nvPicPr>
            <p:blipFill>
              <a:blip r:embed="rId3"/>
              <a:stretch>
                <a:fillRect/>
              </a:stretch>
            </p:blipFill>
            <p:spPr>
              <a:xfrm>
                <a:off x="4300065" y="27003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xmlns="" id="{33E5D753-EC59-4C7A-95F0-C5E20DB4B80A}"/>
                  </a:ext>
                </a:extLst>
              </p14:cNvPr>
              <p14:cNvContentPartPr/>
              <p14:nvPr/>
            </p14:nvContentPartPr>
            <p14:xfrm>
              <a:off x="5011785" y="2562825"/>
              <a:ext cx="360" cy="360"/>
            </p14:xfrm>
          </p:contentPart>
        </mc:Choice>
        <mc:Fallback xmlns="">
          <p:pic>
            <p:nvPicPr>
              <p:cNvPr id="9" name="Ink 8">
                <a:extLst>
                  <a:ext uri="{FF2B5EF4-FFF2-40B4-BE49-F238E27FC236}">
                    <a16:creationId xmlns:a16="http://schemas.microsoft.com/office/drawing/2014/main" id="{33E5D753-EC59-4C7A-95F0-C5E20DB4B80A}"/>
                  </a:ext>
                </a:extLst>
              </p:cNvPr>
              <p:cNvPicPr/>
              <p:nvPr/>
            </p:nvPicPr>
            <p:blipFill>
              <a:blip r:embed="rId3"/>
              <a:stretch>
                <a:fillRect/>
              </a:stretch>
            </p:blipFill>
            <p:spPr>
              <a:xfrm>
                <a:off x="5007465" y="25585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xmlns="" id="{F7EB74C8-D46F-4044-879A-FA6047D01B5E}"/>
                  </a:ext>
                </a:extLst>
              </p14:cNvPr>
              <p14:cNvContentPartPr/>
              <p14:nvPr/>
            </p14:nvContentPartPr>
            <p14:xfrm>
              <a:off x="6289785" y="2818785"/>
              <a:ext cx="360" cy="360"/>
            </p14:xfrm>
          </p:contentPart>
        </mc:Choice>
        <mc:Fallback xmlns="">
          <p:pic>
            <p:nvPicPr>
              <p:cNvPr id="10" name="Ink 9">
                <a:extLst>
                  <a:ext uri="{FF2B5EF4-FFF2-40B4-BE49-F238E27FC236}">
                    <a16:creationId xmlns:a16="http://schemas.microsoft.com/office/drawing/2014/main" id="{F7EB74C8-D46F-4044-879A-FA6047D01B5E}"/>
                  </a:ext>
                </a:extLst>
              </p:cNvPr>
              <p:cNvPicPr/>
              <p:nvPr/>
            </p:nvPicPr>
            <p:blipFill>
              <a:blip r:embed="rId3"/>
              <a:stretch>
                <a:fillRect/>
              </a:stretch>
            </p:blipFill>
            <p:spPr>
              <a:xfrm>
                <a:off x="6285465" y="28144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xmlns="" id="{03D1B728-EC37-42CC-AD5E-986A087B2A28}"/>
                  </a:ext>
                </a:extLst>
              </p14:cNvPr>
              <p14:cNvContentPartPr/>
              <p14:nvPr/>
            </p14:nvContentPartPr>
            <p14:xfrm>
              <a:off x="7572825" y="2836065"/>
              <a:ext cx="360" cy="360"/>
            </p14:xfrm>
          </p:contentPart>
        </mc:Choice>
        <mc:Fallback xmlns="">
          <p:pic>
            <p:nvPicPr>
              <p:cNvPr id="11" name="Ink 10">
                <a:extLst>
                  <a:ext uri="{FF2B5EF4-FFF2-40B4-BE49-F238E27FC236}">
                    <a16:creationId xmlns:a16="http://schemas.microsoft.com/office/drawing/2014/main" id="{03D1B728-EC37-42CC-AD5E-986A087B2A28}"/>
                  </a:ext>
                </a:extLst>
              </p:cNvPr>
              <p:cNvPicPr/>
              <p:nvPr/>
            </p:nvPicPr>
            <p:blipFill>
              <a:blip r:embed="rId3"/>
              <a:stretch>
                <a:fillRect/>
              </a:stretch>
            </p:blipFill>
            <p:spPr>
              <a:xfrm>
                <a:off x="7568505" y="28317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xmlns="" id="{B5399780-2774-4459-8E50-0874818E05E3}"/>
                  </a:ext>
                </a:extLst>
              </p14:cNvPr>
              <p14:cNvContentPartPr/>
              <p14:nvPr/>
            </p14:nvContentPartPr>
            <p14:xfrm>
              <a:off x="7697745" y="2679105"/>
              <a:ext cx="360" cy="360"/>
            </p14:xfrm>
          </p:contentPart>
        </mc:Choice>
        <mc:Fallback xmlns="">
          <p:pic>
            <p:nvPicPr>
              <p:cNvPr id="12" name="Ink 11">
                <a:extLst>
                  <a:ext uri="{FF2B5EF4-FFF2-40B4-BE49-F238E27FC236}">
                    <a16:creationId xmlns:a16="http://schemas.microsoft.com/office/drawing/2014/main" id="{B5399780-2774-4459-8E50-0874818E05E3}"/>
                  </a:ext>
                </a:extLst>
              </p:cNvPr>
              <p:cNvPicPr/>
              <p:nvPr/>
            </p:nvPicPr>
            <p:blipFill>
              <a:blip r:embed="rId3"/>
              <a:stretch>
                <a:fillRect/>
              </a:stretch>
            </p:blipFill>
            <p:spPr>
              <a:xfrm>
                <a:off x="7693425" y="26747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xmlns="" id="{398A19DF-86BA-487D-81B0-92A03F43A455}"/>
                  </a:ext>
                </a:extLst>
              </p14:cNvPr>
              <p14:cNvContentPartPr/>
              <p14:nvPr/>
            </p14:nvContentPartPr>
            <p14:xfrm>
              <a:off x="9743625" y="2840025"/>
              <a:ext cx="360" cy="360"/>
            </p14:xfrm>
          </p:contentPart>
        </mc:Choice>
        <mc:Fallback xmlns="">
          <p:pic>
            <p:nvPicPr>
              <p:cNvPr id="13" name="Ink 12">
                <a:extLst>
                  <a:ext uri="{FF2B5EF4-FFF2-40B4-BE49-F238E27FC236}">
                    <a16:creationId xmlns:a16="http://schemas.microsoft.com/office/drawing/2014/main" id="{398A19DF-86BA-487D-81B0-92A03F43A455}"/>
                  </a:ext>
                </a:extLst>
              </p:cNvPr>
              <p:cNvPicPr/>
              <p:nvPr/>
            </p:nvPicPr>
            <p:blipFill>
              <a:blip r:embed="rId3"/>
              <a:stretch>
                <a:fillRect/>
              </a:stretch>
            </p:blipFill>
            <p:spPr>
              <a:xfrm>
                <a:off x="9739305" y="28357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xmlns="" id="{1592C689-43C9-446E-AAF5-34D3CB075DFE}"/>
                  </a:ext>
                </a:extLst>
              </p14:cNvPr>
              <p14:cNvContentPartPr/>
              <p14:nvPr/>
            </p14:nvContentPartPr>
            <p14:xfrm>
              <a:off x="6572385" y="2332785"/>
              <a:ext cx="360" cy="360"/>
            </p14:xfrm>
          </p:contentPart>
        </mc:Choice>
        <mc:Fallback xmlns="">
          <p:pic>
            <p:nvPicPr>
              <p:cNvPr id="14" name="Ink 13">
                <a:extLst>
                  <a:ext uri="{FF2B5EF4-FFF2-40B4-BE49-F238E27FC236}">
                    <a16:creationId xmlns:a16="http://schemas.microsoft.com/office/drawing/2014/main" id="{1592C689-43C9-446E-AAF5-34D3CB075DFE}"/>
                  </a:ext>
                </a:extLst>
              </p:cNvPr>
              <p:cNvPicPr/>
              <p:nvPr/>
            </p:nvPicPr>
            <p:blipFill>
              <a:blip r:embed="rId3"/>
              <a:stretch>
                <a:fillRect/>
              </a:stretch>
            </p:blipFill>
            <p:spPr>
              <a:xfrm>
                <a:off x="6568065" y="23284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xmlns="" id="{AD005D3F-AB96-4AC3-AD73-BE0D02151CAA}"/>
                  </a:ext>
                </a:extLst>
              </p14:cNvPr>
              <p14:cNvContentPartPr/>
              <p14:nvPr/>
            </p14:nvContentPartPr>
            <p14:xfrm>
              <a:off x="1676745" y="3070425"/>
              <a:ext cx="360" cy="360"/>
            </p14:xfrm>
          </p:contentPart>
        </mc:Choice>
        <mc:Fallback xmlns="">
          <p:pic>
            <p:nvPicPr>
              <p:cNvPr id="15" name="Ink 14">
                <a:extLst>
                  <a:ext uri="{FF2B5EF4-FFF2-40B4-BE49-F238E27FC236}">
                    <a16:creationId xmlns:a16="http://schemas.microsoft.com/office/drawing/2014/main" id="{AD005D3F-AB96-4AC3-AD73-BE0D02151CAA}"/>
                  </a:ext>
                </a:extLst>
              </p:cNvPr>
              <p:cNvPicPr/>
              <p:nvPr/>
            </p:nvPicPr>
            <p:blipFill>
              <a:blip r:embed="rId3"/>
              <a:stretch>
                <a:fillRect/>
              </a:stretch>
            </p:blipFill>
            <p:spPr>
              <a:xfrm>
                <a:off x="1672425" y="30661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 15">
                <a:extLst>
                  <a:ext uri="{FF2B5EF4-FFF2-40B4-BE49-F238E27FC236}">
                    <a16:creationId xmlns:a16="http://schemas.microsoft.com/office/drawing/2014/main" xmlns="" id="{9584FA2D-4AC7-4524-B07A-9967AC900B86}"/>
                  </a:ext>
                </a:extLst>
              </p14:cNvPr>
              <p14:cNvContentPartPr/>
              <p14:nvPr/>
            </p14:nvContentPartPr>
            <p14:xfrm>
              <a:off x="3146265" y="2852265"/>
              <a:ext cx="360" cy="360"/>
            </p14:xfrm>
          </p:contentPart>
        </mc:Choice>
        <mc:Fallback xmlns="">
          <p:pic>
            <p:nvPicPr>
              <p:cNvPr id="16" name="Ink 15">
                <a:extLst>
                  <a:ext uri="{FF2B5EF4-FFF2-40B4-BE49-F238E27FC236}">
                    <a16:creationId xmlns:a16="http://schemas.microsoft.com/office/drawing/2014/main" id="{9584FA2D-4AC7-4524-B07A-9967AC900B86}"/>
                  </a:ext>
                </a:extLst>
              </p:cNvPr>
              <p:cNvPicPr/>
              <p:nvPr/>
            </p:nvPicPr>
            <p:blipFill>
              <a:blip r:embed="rId3"/>
              <a:stretch>
                <a:fillRect/>
              </a:stretch>
            </p:blipFill>
            <p:spPr>
              <a:xfrm>
                <a:off x="3141945" y="28479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16">
                <a:extLst>
                  <a:ext uri="{FF2B5EF4-FFF2-40B4-BE49-F238E27FC236}">
                    <a16:creationId xmlns:a16="http://schemas.microsoft.com/office/drawing/2014/main" xmlns="" id="{42D4A1EE-9602-4B59-B8FA-6343F490F1E2}"/>
                  </a:ext>
                </a:extLst>
              </p14:cNvPr>
              <p14:cNvContentPartPr/>
              <p14:nvPr/>
            </p14:nvContentPartPr>
            <p14:xfrm>
              <a:off x="3485745" y="2880345"/>
              <a:ext cx="360" cy="360"/>
            </p14:xfrm>
          </p:contentPart>
        </mc:Choice>
        <mc:Fallback xmlns="">
          <p:pic>
            <p:nvPicPr>
              <p:cNvPr id="17" name="Ink 16">
                <a:extLst>
                  <a:ext uri="{FF2B5EF4-FFF2-40B4-BE49-F238E27FC236}">
                    <a16:creationId xmlns:a16="http://schemas.microsoft.com/office/drawing/2014/main" id="{42D4A1EE-9602-4B59-B8FA-6343F490F1E2}"/>
                  </a:ext>
                </a:extLst>
              </p:cNvPr>
              <p:cNvPicPr/>
              <p:nvPr/>
            </p:nvPicPr>
            <p:blipFill>
              <a:blip r:embed="rId3"/>
              <a:stretch>
                <a:fillRect/>
              </a:stretch>
            </p:blipFill>
            <p:spPr>
              <a:xfrm>
                <a:off x="3481425" y="28760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xmlns="" id="{BCBCAC03-A470-40C0-B14B-B5B4C7644F1A}"/>
                  </a:ext>
                </a:extLst>
              </p14:cNvPr>
              <p14:cNvContentPartPr/>
              <p14:nvPr/>
            </p14:nvContentPartPr>
            <p14:xfrm>
              <a:off x="3897945" y="3089865"/>
              <a:ext cx="120240" cy="31320"/>
            </p14:xfrm>
          </p:contentPart>
        </mc:Choice>
        <mc:Fallback xmlns="">
          <p:pic>
            <p:nvPicPr>
              <p:cNvPr id="18" name="Ink 17">
                <a:extLst>
                  <a:ext uri="{FF2B5EF4-FFF2-40B4-BE49-F238E27FC236}">
                    <a16:creationId xmlns:a16="http://schemas.microsoft.com/office/drawing/2014/main" id="{BCBCAC03-A470-40C0-B14B-B5B4C7644F1A}"/>
                  </a:ext>
                </a:extLst>
              </p:cNvPr>
              <p:cNvPicPr/>
              <p:nvPr/>
            </p:nvPicPr>
            <p:blipFill>
              <a:blip r:embed="rId18"/>
              <a:stretch>
                <a:fillRect/>
              </a:stretch>
            </p:blipFill>
            <p:spPr>
              <a:xfrm>
                <a:off x="3893625" y="3085545"/>
                <a:ext cx="12888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Ink 18">
                <a:extLst>
                  <a:ext uri="{FF2B5EF4-FFF2-40B4-BE49-F238E27FC236}">
                    <a16:creationId xmlns:a16="http://schemas.microsoft.com/office/drawing/2014/main" xmlns="" id="{16D93021-D562-4A61-8BC1-BE2A76868806}"/>
                  </a:ext>
                </a:extLst>
              </p14:cNvPr>
              <p14:cNvContentPartPr/>
              <p14:nvPr/>
            </p14:nvContentPartPr>
            <p14:xfrm>
              <a:off x="5064345" y="3213705"/>
              <a:ext cx="360" cy="360"/>
            </p14:xfrm>
          </p:contentPart>
        </mc:Choice>
        <mc:Fallback xmlns="">
          <p:pic>
            <p:nvPicPr>
              <p:cNvPr id="19" name="Ink 18">
                <a:extLst>
                  <a:ext uri="{FF2B5EF4-FFF2-40B4-BE49-F238E27FC236}">
                    <a16:creationId xmlns:a16="http://schemas.microsoft.com/office/drawing/2014/main" id="{16D93021-D562-4A61-8BC1-BE2A76868806}"/>
                  </a:ext>
                </a:extLst>
              </p:cNvPr>
              <p:cNvPicPr/>
              <p:nvPr/>
            </p:nvPicPr>
            <p:blipFill>
              <a:blip r:embed="rId3"/>
              <a:stretch>
                <a:fillRect/>
              </a:stretch>
            </p:blipFill>
            <p:spPr>
              <a:xfrm>
                <a:off x="5060025" y="32093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0" name="Ink 19">
                <a:extLst>
                  <a:ext uri="{FF2B5EF4-FFF2-40B4-BE49-F238E27FC236}">
                    <a16:creationId xmlns:a16="http://schemas.microsoft.com/office/drawing/2014/main" xmlns="" id="{23B1D542-F3D5-4F65-9AF3-84DF72E874A9}"/>
                  </a:ext>
                </a:extLst>
              </p14:cNvPr>
              <p14:cNvContentPartPr/>
              <p14:nvPr/>
            </p14:nvContentPartPr>
            <p14:xfrm>
              <a:off x="2434545" y="3567945"/>
              <a:ext cx="360" cy="360"/>
            </p14:xfrm>
          </p:contentPart>
        </mc:Choice>
        <mc:Fallback xmlns="">
          <p:pic>
            <p:nvPicPr>
              <p:cNvPr id="20" name="Ink 19">
                <a:extLst>
                  <a:ext uri="{FF2B5EF4-FFF2-40B4-BE49-F238E27FC236}">
                    <a16:creationId xmlns:a16="http://schemas.microsoft.com/office/drawing/2014/main" id="{23B1D542-F3D5-4F65-9AF3-84DF72E874A9}"/>
                  </a:ext>
                </a:extLst>
              </p:cNvPr>
              <p:cNvPicPr/>
              <p:nvPr/>
            </p:nvPicPr>
            <p:blipFill>
              <a:blip r:embed="rId3"/>
              <a:stretch>
                <a:fillRect/>
              </a:stretch>
            </p:blipFill>
            <p:spPr>
              <a:xfrm>
                <a:off x="2430225" y="3563625"/>
                <a:ext cx="9000" cy="9000"/>
              </a:xfrm>
              <a:prstGeom prst="rect">
                <a:avLst/>
              </a:prstGeom>
            </p:spPr>
          </p:pic>
        </mc:Fallback>
      </mc:AlternateContent>
    </p:spTree>
    <p:extLst>
      <p:ext uri="{BB962C8B-B14F-4D97-AF65-F5344CB8AC3E}">
        <p14:creationId xmlns:p14="http://schemas.microsoft.com/office/powerpoint/2010/main" val="13640629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600" dirty="0"/>
              <a:t>Digestive System: Digestion</a:t>
            </a:r>
            <a:endParaRPr lang="en-US" dirty="0"/>
          </a:p>
        </p:txBody>
      </p:sp>
      <p:sp>
        <p:nvSpPr>
          <p:cNvPr id="3" name="Text Placeholder 2"/>
          <p:cNvSpPr>
            <a:spLocks noGrp="1"/>
          </p:cNvSpPr>
          <p:nvPr>
            <p:ph type="body" idx="1"/>
          </p:nvPr>
        </p:nvSpPr>
        <p:spPr>
          <a:xfrm>
            <a:off x="760912" y="1753761"/>
            <a:ext cx="10435590" cy="3986213"/>
          </a:xfrm>
        </p:spPr>
        <p:txBody>
          <a:bodyPr/>
          <a:lstStyle/>
          <a:p>
            <a:pPr lvl="0">
              <a:spcBef>
                <a:spcPts val="600"/>
              </a:spcBef>
              <a:spcAft>
                <a:spcPts val="600"/>
              </a:spcAft>
            </a:pPr>
            <a:r>
              <a:rPr lang="en-US" dirty="0"/>
              <a:t>Unused food and some wastes from the liver end up in the large intestine or colon. </a:t>
            </a:r>
          </a:p>
          <a:p>
            <a:pPr lvl="1">
              <a:spcBef>
                <a:spcPts val="600"/>
              </a:spcBef>
              <a:spcAft>
                <a:spcPts val="600"/>
              </a:spcAft>
            </a:pPr>
            <a:r>
              <a:rPr lang="en-US" dirty="0"/>
              <a:t>Stool, also called feces, gets its characteristic brown color from the breakdown of old red blood cells (waste from the liver). </a:t>
            </a:r>
          </a:p>
          <a:p>
            <a:pPr lvl="1">
              <a:spcBef>
                <a:spcPts val="600"/>
              </a:spcBef>
              <a:spcAft>
                <a:spcPts val="600"/>
              </a:spcAft>
            </a:pPr>
            <a:r>
              <a:rPr lang="en-US" dirty="0"/>
              <a:t>The large intestine reabsorbs water from this material, making it solid, formed stool. </a:t>
            </a:r>
          </a:p>
          <a:p>
            <a:pPr lvl="1">
              <a:spcBef>
                <a:spcPts val="600"/>
              </a:spcBef>
              <a:spcAft>
                <a:spcPts val="600"/>
              </a:spcAft>
            </a:pPr>
            <a:r>
              <a:rPr lang="en-US" dirty="0"/>
              <a:t>Gas-forming bacteria that are normal residents in the intestines aid in the digestion of the food.</a:t>
            </a:r>
          </a:p>
          <a:p>
            <a:pPr lvl="2">
              <a:spcBef>
                <a:spcPts val="600"/>
              </a:spcBef>
              <a:spcAft>
                <a:spcPts val="600"/>
              </a:spcAft>
            </a:pPr>
            <a:r>
              <a:rPr lang="en-US" dirty="0"/>
              <a:t>They also create noxious gases, primarily methane. </a:t>
            </a:r>
          </a:p>
          <a:p>
            <a:pPr lvl="1">
              <a:spcBef>
                <a:spcPts val="600"/>
              </a:spcBef>
              <a:spcAft>
                <a:spcPts val="600"/>
              </a:spcAft>
            </a:pPr>
            <a:r>
              <a:rPr lang="en-US" dirty="0"/>
              <a:t>Both the stool and the gas are expelled from the anus. </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xmlns="" id="{DA7B9052-0475-4DBD-BF5F-2105D676EBAD}"/>
                  </a:ext>
                </a:extLst>
              </p14:cNvPr>
              <p14:cNvContentPartPr/>
              <p14:nvPr/>
            </p14:nvContentPartPr>
            <p14:xfrm>
              <a:off x="7959465" y="2117505"/>
              <a:ext cx="360" cy="360"/>
            </p14:xfrm>
          </p:contentPart>
        </mc:Choice>
        <mc:Fallback xmlns="">
          <p:pic>
            <p:nvPicPr>
              <p:cNvPr id="4" name="Ink 3">
                <a:extLst>
                  <a:ext uri="{FF2B5EF4-FFF2-40B4-BE49-F238E27FC236}">
                    <a16:creationId xmlns:a16="http://schemas.microsoft.com/office/drawing/2014/main" id="{DA7B9052-0475-4DBD-BF5F-2105D676EBAD}"/>
                  </a:ext>
                </a:extLst>
              </p:cNvPr>
              <p:cNvPicPr/>
              <p:nvPr/>
            </p:nvPicPr>
            <p:blipFill>
              <a:blip r:embed="rId3"/>
              <a:stretch>
                <a:fillRect/>
              </a:stretch>
            </p:blipFill>
            <p:spPr>
              <a:xfrm>
                <a:off x="7955145" y="21131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xmlns="" id="{B071F365-5FE9-416A-81C0-712819BD5F8B}"/>
                  </a:ext>
                </a:extLst>
              </p14:cNvPr>
              <p14:cNvContentPartPr/>
              <p14:nvPr/>
            </p14:nvContentPartPr>
            <p14:xfrm>
              <a:off x="8484345" y="2077545"/>
              <a:ext cx="360" cy="360"/>
            </p14:xfrm>
          </p:contentPart>
        </mc:Choice>
        <mc:Fallback xmlns="">
          <p:pic>
            <p:nvPicPr>
              <p:cNvPr id="5" name="Ink 4">
                <a:extLst>
                  <a:ext uri="{FF2B5EF4-FFF2-40B4-BE49-F238E27FC236}">
                    <a16:creationId xmlns:a16="http://schemas.microsoft.com/office/drawing/2014/main" id="{B071F365-5FE9-416A-81C0-712819BD5F8B}"/>
                  </a:ext>
                </a:extLst>
              </p:cNvPr>
              <p:cNvPicPr/>
              <p:nvPr/>
            </p:nvPicPr>
            <p:blipFill>
              <a:blip r:embed="rId3"/>
              <a:stretch>
                <a:fillRect/>
              </a:stretch>
            </p:blipFill>
            <p:spPr>
              <a:xfrm>
                <a:off x="8480025" y="20732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xmlns="" id="{388063E1-E7DA-45B2-A352-691442EED317}"/>
                  </a:ext>
                </a:extLst>
              </p14:cNvPr>
              <p14:cNvContentPartPr/>
              <p14:nvPr/>
            </p14:nvContentPartPr>
            <p14:xfrm>
              <a:off x="8649225" y="2123985"/>
              <a:ext cx="937800" cy="53280"/>
            </p14:xfrm>
          </p:contentPart>
        </mc:Choice>
        <mc:Fallback xmlns="">
          <p:pic>
            <p:nvPicPr>
              <p:cNvPr id="6" name="Ink 5">
                <a:extLst>
                  <a:ext uri="{FF2B5EF4-FFF2-40B4-BE49-F238E27FC236}">
                    <a16:creationId xmlns:a16="http://schemas.microsoft.com/office/drawing/2014/main" id="{388063E1-E7DA-45B2-A352-691442EED317}"/>
                  </a:ext>
                </a:extLst>
              </p:cNvPr>
              <p:cNvPicPr/>
              <p:nvPr/>
            </p:nvPicPr>
            <p:blipFill>
              <a:blip r:embed="rId6"/>
              <a:stretch>
                <a:fillRect/>
              </a:stretch>
            </p:blipFill>
            <p:spPr>
              <a:xfrm>
                <a:off x="8644905" y="2119665"/>
                <a:ext cx="94644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xmlns="" id="{1224A004-4608-444A-AF51-8AABE3733D3C}"/>
                  </a:ext>
                </a:extLst>
              </p14:cNvPr>
              <p14:cNvContentPartPr/>
              <p14:nvPr/>
            </p14:nvContentPartPr>
            <p14:xfrm>
              <a:off x="3752145" y="2467065"/>
              <a:ext cx="360" cy="360"/>
            </p14:xfrm>
          </p:contentPart>
        </mc:Choice>
        <mc:Fallback xmlns="">
          <p:pic>
            <p:nvPicPr>
              <p:cNvPr id="7" name="Ink 6">
                <a:extLst>
                  <a:ext uri="{FF2B5EF4-FFF2-40B4-BE49-F238E27FC236}">
                    <a16:creationId xmlns:a16="http://schemas.microsoft.com/office/drawing/2014/main" id="{1224A004-4608-444A-AF51-8AABE3733D3C}"/>
                  </a:ext>
                </a:extLst>
              </p:cNvPr>
              <p:cNvPicPr/>
              <p:nvPr/>
            </p:nvPicPr>
            <p:blipFill>
              <a:blip r:embed="rId3"/>
              <a:stretch>
                <a:fillRect/>
              </a:stretch>
            </p:blipFill>
            <p:spPr>
              <a:xfrm>
                <a:off x="3747825" y="24627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xmlns="" id="{BD4D8087-1F48-408C-BBD6-F8FFE05C569E}"/>
                  </a:ext>
                </a:extLst>
              </p14:cNvPr>
              <p14:cNvContentPartPr/>
              <p14:nvPr/>
            </p14:nvContentPartPr>
            <p14:xfrm>
              <a:off x="1732545" y="2997345"/>
              <a:ext cx="360" cy="360"/>
            </p14:xfrm>
          </p:contentPart>
        </mc:Choice>
        <mc:Fallback xmlns="">
          <p:pic>
            <p:nvPicPr>
              <p:cNvPr id="8" name="Ink 7">
                <a:extLst>
                  <a:ext uri="{FF2B5EF4-FFF2-40B4-BE49-F238E27FC236}">
                    <a16:creationId xmlns:a16="http://schemas.microsoft.com/office/drawing/2014/main" id="{BD4D8087-1F48-408C-BBD6-F8FFE05C569E}"/>
                  </a:ext>
                </a:extLst>
              </p:cNvPr>
              <p:cNvPicPr/>
              <p:nvPr/>
            </p:nvPicPr>
            <p:blipFill>
              <a:blip r:embed="rId3"/>
              <a:stretch>
                <a:fillRect/>
              </a:stretch>
            </p:blipFill>
            <p:spPr>
              <a:xfrm>
                <a:off x="1728225" y="29930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xmlns="" id="{69DA958E-C8AA-4EDE-8215-A2CB0CB104B7}"/>
                  </a:ext>
                </a:extLst>
              </p14:cNvPr>
              <p14:cNvContentPartPr/>
              <p14:nvPr/>
            </p14:nvContentPartPr>
            <p14:xfrm>
              <a:off x="2049345" y="2949105"/>
              <a:ext cx="360" cy="360"/>
            </p14:xfrm>
          </p:contentPart>
        </mc:Choice>
        <mc:Fallback xmlns="">
          <p:pic>
            <p:nvPicPr>
              <p:cNvPr id="9" name="Ink 8">
                <a:extLst>
                  <a:ext uri="{FF2B5EF4-FFF2-40B4-BE49-F238E27FC236}">
                    <a16:creationId xmlns:a16="http://schemas.microsoft.com/office/drawing/2014/main" id="{69DA958E-C8AA-4EDE-8215-A2CB0CB104B7}"/>
                  </a:ext>
                </a:extLst>
              </p:cNvPr>
              <p:cNvPicPr/>
              <p:nvPr/>
            </p:nvPicPr>
            <p:blipFill>
              <a:blip r:embed="rId3"/>
              <a:stretch>
                <a:fillRect/>
              </a:stretch>
            </p:blipFill>
            <p:spPr>
              <a:xfrm>
                <a:off x="2045025" y="29447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xmlns="" id="{365E0EE7-B81A-4115-A0D6-ABC5C6E5CF39}"/>
                  </a:ext>
                </a:extLst>
              </p14:cNvPr>
              <p14:cNvContentPartPr/>
              <p14:nvPr/>
            </p14:nvContentPartPr>
            <p14:xfrm>
              <a:off x="2852145" y="2851185"/>
              <a:ext cx="360" cy="360"/>
            </p14:xfrm>
          </p:contentPart>
        </mc:Choice>
        <mc:Fallback xmlns="">
          <p:pic>
            <p:nvPicPr>
              <p:cNvPr id="10" name="Ink 9">
                <a:extLst>
                  <a:ext uri="{FF2B5EF4-FFF2-40B4-BE49-F238E27FC236}">
                    <a16:creationId xmlns:a16="http://schemas.microsoft.com/office/drawing/2014/main" id="{365E0EE7-B81A-4115-A0D6-ABC5C6E5CF39}"/>
                  </a:ext>
                </a:extLst>
              </p:cNvPr>
              <p:cNvPicPr/>
              <p:nvPr/>
            </p:nvPicPr>
            <p:blipFill>
              <a:blip r:embed="rId3"/>
              <a:stretch>
                <a:fillRect/>
              </a:stretch>
            </p:blipFill>
            <p:spPr>
              <a:xfrm>
                <a:off x="2847825" y="28468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xmlns="" id="{7F151888-CE55-48EC-904C-FFE01F11577B}"/>
                  </a:ext>
                </a:extLst>
              </p14:cNvPr>
              <p14:cNvContentPartPr/>
              <p14:nvPr/>
            </p14:nvContentPartPr>
            <p14:xfrm>
              <a:off x="3840345" y="2844345"/>
              <a:ext cx="360" cy="360"/>
            </p14:xfrm>
          </p:contentPart>
        </mc:Choice>
        <mc:Fallback xmlns="">
          <p:pic>
            <p:nvPicPr>
              <p:cNvPr id="11" name="Ink 10">
                <a:extLst>
                  <a:ext uri="{FF2B5EF4-FFF2-40B4-BE49-F238E27FC236}">
                    <a16:creationId xmlns:a16="http://schemas.microsoft.com/office/drawing/2014/main" id="{7F151888-CE55-48EC-904C-FFE01F11577B}"/>
                  </a:ext>
                </a:extLst>
              </p:cNvPr>
              <p:cNvPicPr/>
              <p:nvPr/>
            </p:nvPicPr>
            <p:blipFill>
              <a:blip r:embed="rId3"/>
              <a:stretch>
                <a:fillRect/>
              </a:stretch>
            </p:blipFill>
            <p:spPr>
              <a:xfrm>
                <a:off x="3836025" y="28400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xmlns="" id="{EB4BB93E-F1AE-4CD5-B0DA-82AACE27D2F8}"/>
                  </a:ext>
                </a:extLst>
              </p14:cNvPr>
              <p14:cNvContentPartPr/>
              <p14:nvPr/>
            </p14:nvContentPartPr>
            <p14:xfrm>
              <a:off x="4584105" y="2924625"/>
              <a:ext cx="360" cy="360"/>
            </p14:xfrm>
          </p:contentPart>
        </mc:Choice>
        <mc:Fallback xmlns="">
          <p:pic>
            <p:nvPicPr>
              <p:cNvPr id="12" name="Ink 11">
                <a:extLst>
                  <a:ext uri="{FF2B5EF4-FFF2-40B4-BE49-F238E27FC236}">
                    <a16:creationId xmlns:a16="http://schemas.microsoft.com/office/drawing/2014/main" id="{EB4BB93E-F1AE-4CD5-B0DA-82AACE27D2F8}"/>
                  </a:ext>
                </a:extLst>
              </p:cNvPr>
              <p:cNvPicPr/>
              <p:nvPr/>
            </p:nvPicPr>
            <p:blipFill>
              <a:blip r:embed="rId3"/>
              <a:stretch>
                <a:fillRect/>
              </a:stretch>
            </p:blipFill>
            <p:spPr>
              <a:xfrm>
                <a:off x="4579785" y="29203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xmlns="" id="{83F39CC2-75F7-4BAA-A606-D01927031CA1}"/>
                  </a:ext>
                </a:extLst>
              </p14:cNvPr>
              <p14:cNvContentPartPr/>
              <p14:nvPr/>
            </p14:nvContentPartPr>
            <p14:xfrm>
              <a:off x="5209785" y="2964585"/>
              <a:ext cx="360" cy="360"/>
            </p14:xfrm>
          </p:contentPart>
        </mc:Choice>
        <mc:Fallback xmlns="">
          <p:pic>
            <p:nvPicPr>
              <p:cNvPr id="13" name="Ink 12">
                <a:extLst>
                  <a:ext uri="{FF2B5EF4-FFF2-40B4-BE49-F238E27FC236}">
                    <a16:creationId xmlns:a16="http://schemas.microsoft.com/office/drawing/2014/main" id="{83F39CC2-75F7-4BAA-A606-D01927031CA1}"/>
                  </a:ext>
                </a:extLst>
              </p:cNvPr>
              <p:cNvPicPr/>
              <p:nvPr/>
            </p:nvPicPr>
            <p:blipFill>
              <a:blip r:embed="rId3"/>
              <a:stretch>
                <a:fillRect/>
              </a:stretch>
            </p:blipFill>
            <p:spPr>
              <a:xfrm>
                <a:off x="5205465" y="29602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xmlns="" id="{7FF448D0-C32F-4B09-88B8-C87048C5D92D}"/>
                  </a:ext>
                </a:extLst>
              </p14:cNvPr>
              <p14:cNvContentPartPr/>
              <p14:nvPr/>
            </p14:nvContentPartPr>
            <p14:xfrm>
              <a:off x="5321745" y="2935785"/>
              <a:ext cx="360" cy="360"/>
            </p14:xfrm>
          </p:contentPart>
        </mc:Choice>
        <mc:Fallback xmlns="">
          <p:pic>
            <p:nvPicPr>
              <p:cNvPr id="14" name="Ink 13">
                <a:extLst>
                  <a:ext uri="{FF2B5EF4-FFF2-40B4-BE49-F238E27FC236}">
                    <a16:creationId xmlns:a16="http://schemas.microsoft.com/office/drawing/2014/main" id="{7FF448D0-C32F-4B09-88B8-C87048C5D92D}"/>
                  </a:ext>
                </a:extLst>
              </p:cNvPr>
              <p:cNvPicPr/>
              <p:nvPr/>
            </p:nvPicPr>
            <p:blipFill>
              <a:blip r:embed="rId3"/>
              <a:stretch>
                <a:fillRect/>
              </a:stretch>
            </p:blipFill>
            <p:spPr>
              <a:xfrm>
                <a:off x="5317425" y="29314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xmlns="" id="{908C17E8-6D58-419F-BA92-A24FC5C1218E}"/>
                  </a:ext>
                </a:extLst>
              </p14:cNvPr>
              <p14:cNvContentPartPr/>
              <p14:nvPr/>
            </p14:nvContentPartPr>
            <p14:xfrm>
              <a:off x="6073425" y="2937945"/>
              <a:ext cx="360" cy="360"/>
            </p14:xfrm>
          </p:contentPart>
        </mc:Choice>
        <mc:Fallback xmlns="">
          <p:pic>
            <p:nvPicPr>
              <p:cNvPr id="15" name="Ink 14">
                <a:extLst>
                  <a:ext uri="{FF2B5EF4-FFF2-40B4-BE49-F238E27FC236}">
                    <a16:creationId xmlns:a16="http://schemas.microsoft.com/office/drawing/2014/main" id="{908C17E8-6D58-419F-BA92-A24FC5C1218E}"/>
                  </a:ext>
                </a:extLst>
              </p:cNvPr>
              <p:cNvPicPr/>
              <p:nvPr/>
            </p:nvPicPr>
            <p:blipFill>
              <a:blip r:embed="rId3"/>
              <a:stretch>
                <a:fillRect/>
              </a:stretch>
            </p:blipFill>
            <p:spPr>
              <a:xfrm>
                <a:off x="6069105" y="29336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xmlns="" id="{0DE28723-D88D-4D26-941B-AB000FFA185D}"/>
                  </a:ext>
                </a:extLst>
              </p14:cNvPr>
              <p14:cNvContentPartPr/>
              <p14:nvPr/>
            </p14:nvContentPartPr>
            <p14:xfrm>
              <a:off x="5251905" y="2990145"/>
              <a:ext cx="360" cy="360"/>
            </p14:xfrm>
          </p:contentPart>
        </mc:Choice>
        <mc:Fallback xmlns="">
          <p:pic>
            <p:nvPicPr>
              <p:cNvPr id="16" name="Ink 15">
                <a:extLst>
                  <a:ext uri="{FF2B5EF4-FFF2-40B4-BE49-F238E27FC236}">
                    <a16:creationId xmlns:a16="http://schemas.microsoft.com/office/drawing/2014/main" id="{0DE28723-D88D-4D26-941B-AB000FFA185D}"/>
                  </a:ext>
                </a:extLst>
              </p:cNvPr>
              <p:cNvPicPr/>
              <p:nvPr/>
            </p:nvPicPr>
            <p:blipFill>
              <a:blip r:embed="rId3"/>
              <a:stretch>
                <a:fillRect/>
              </a:stretch>
            </p:blipFill>
            <p:spPr>
              <a:xfrm>
                <a:off x="5247585" y="29858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xmlns="" id="{B8C2A3A5-0812-4255-AA54-66F3E141E68F}"/>
                  </a:ext>
                </a:extLst>
              </p14:cNvPr>
              <p14:cNvContentPartPr/>
              <p14:nvPr/>
            </p14:nvContentPartPr>
            <p14:xfrm>
              <a:off x="6199785" y="2964585"/>
              <a:ext cx="360" cy="360"/>
            </p14:xfrm>
          </p:contentPart>
        </mc:Choice>
        <mc:Fallback xmlns="">
          <p:pic>
            <p:nvPicPr>
              <p:cNvPr id="17" name="Ink 16">
                <a:extLst>
                  <a:ext uri="{FF2B5EF4-FFF2-40B4-BE49-F238E27FC236}">
                    <a16:creationId xmlns:a16="http://schemas.microsoft.com/office/drawing/2014/main" id="{B8C2A3A5-0812-4255-AA54-66F3E141E68F}"/>
                  </a:ext>
                </a:extLst>
              </p:cNvPr>
              <p:cNvPicPr/>
              <p:nvPr/>
            </p:nvPicPr>
            <p:blipFill>
              <a:blip r:embed="rId3"/>
              <a:stretch>
                <a:fillRect/>
              </a:stretch>
            </p:blipFill>
            <p:spPr>
              <a:xfrm>
                <a:off x="6195465" y="29602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xmlns="" id="{7D2DA17D-BF14-4B1B-9CA5-C45B3F53836C}"/>
                  </a:ext>
                </a:extLst>
              </p14:cNvPr>
              <p14:cNvContentPartPr/>
              <p14:nvPr/>
            </p14:nvContentPartPr>
            <p14:xfrm>
              <a:off x="7594425" y="2840025"/>
              <a:ext cx="360" cy="360"/>
            </p14:xfrm>
          </p:contentPart>
        </mc:Choice>
        <mc:Fallback xmlns="">
          <p:pic>
            <p:nvPicPr>
              <p:cNvPr id="18" name="Ink 17">
                <a:extLst>
                  <a:ext uri="{FF2B5EF4-FFF2-40B4-BE49-F238E27FC236}">
                    <a16:creationId xmlns:a16="http://schemas.microsoft.com/office/drawing/2014/main" id="{7D2DA17D-BF14-4B1B-9CA5-C45B3F53836C}"/>
                  </a:ext>
                </a:extLst>
              </p:cNvPr>
              <p:cNvPicPr/>
              <p:nvPr/>
            </p:nvPicPr>
            <p:blipFill>
              <a:blip r:embed="rId3"/>
              <a:stretch>
                <a:fillRect/>
              </a:stretch>
            </p:blipFill>
            <p:spPr>
              <a:xfrm>
                <a:off x="7590105" y="28357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Ink 18">
                <a:extLst>
                  <a:ext uri="{FF2B5EF4-FFF2-40B4-BE49-F238E27FC236}">
                    <a16:creationId xmlns:a16="http://schemas.microsoft.com/office/drawing/2014/main" xmlns="" id="{23F54D45-E125-4526-8F2E-DDF27A249A0F}"/>
                  </a:ext>
                </a:extLst>
              </p14:cNvPr>
              <p14:cNvContentPartPr/>
              <p14:nvPr/>
            </p14:nvContentPartPr>
            <p14:xfrm>
              <a:off x="8403345" y="2937945"/>
              <a:ext cx="360" cy="360"/>
            </p14:xfrm>
          </p:contentPart>
        </mc:Choice>
        <mc:Fallback xmlns="">
          <p:pic>
            <p:nvPicPr>
              <p:cNvPr id="19" name="Ink 18">
                <a:extLst>
                  <a:ext uri="{FF2B5EF4-FFF2-40B4-BE49-F238E27FC236}">
                    <a16:creationId xmlns:a16="http://schemas.microsoft.com/office/drawing/2014/main" id="{23F54D45-E125-4526-8F2E-DDF27A249A0F}"/>
                  </a:ext>
                </a:extLst>
              </p:cNvPr>
              <p:cNvPicPr/>
              <p:nvPr/>
            </p:nvPicPr>
            <p:blipFill>
              <a:blip r:embed="rId3"/>
              <a:stretch>
                <a:fillRect/>
              </a:stretch>
            </p:blipFill>
            <p:spPr>
              <a:xfrm>
                <a:off x="8399025" y="29336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0" name="Ink 19">
                <a:extLst>
                  <a:ext uri="{FF2B5EF4-FFF2-40B4-BE49-F238E27FC236}">
                    <a16:creationId xmlns:a16="http://schemas.microsoft.com/office/drawing/2014/main" xmlns="" id="{ACB4B123-CE76-4ADF-8261-B3E593A0433A}"/>
                  </a:ext>
                </a:extLst>
              </p14:cNvPr>
              <p14:cNvContentPartPr/>
              <p14:nvPr/>
            </p14:nvContentPartPr>
            <p14:xfrm>
              <a:off x="8594145" y="2921025"/>
              <a:ext cx="315720" cy="18360"/>
            </p14:xfrm>
          </p:contentPart>
        </mc:Choice>
        <mc:Fallback xmlns="">
          <p:pic>
            <p:nvPicPr>
              <p:cNvPr id="20" name="Ink 19">
                <a:extLst>
                  <a:ext uri="{FF2B5EF4-FFF2-40B4-BE49-F238E27FC236}">
                    <a16:creationId xmlns:a16="http://schemas.microsoft.com/office/drawing/2014/main" id="{ACB4B123-CE76-4ADF-8261-B3E593A0433A}"/>
                  </a:ext>
                </a:extLst>
              </p:cNvPr>
              <p:cNvPicPr/>
              <p:nvPr/>
            </p:nvPicPr>
            <p:blipFill>
              <a:blip r:embed="rId21"/>
              <a:stretch>
                <a:fillRect/>
              </a:stretch>
            </p:blipFill>
            <p:spPr>
              <a:xfrm>
                <a:off x="8589825" y="2916705"/>
                <a:ext cx="32436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1" name="Ink 20">
                <a:extLst>
                  <a:ext uri="{FF2B5EF4-FFF2-40B4-BE49-F238E27FC236}">
                    <a16:creationId xmlns:a16="http://schemas.microsoft.com/office/drawing/2014/main" xmlns="" id="{53E35B11-2FE4-47FA-B425-2A1860088C3C}"/>
                  </a:ext>
                </a:extLst>
              </p14:cNvPr>
              <p14:cNvContentPartPr/>
              <p14:nvPr/>
            </p14:nvContentPartPr>
            <p14:xfrm>
              <a:off x="9223425" y="2952345"/>
              <a:ext cx="360" cy="360"/>
            </p14:xfrm>
          </p:contentPart>
        </mc:Choice>
        <mc:Fallback xmlns="">
          <p:pic>
            <p:nvPicPr>
              <p:cNvPr id="21" name="Ink 20">
                <a:extLst>
                  <a:ext uri="{FF2B5EF4-FFF2-40B4-BE49-F238E27FC236}">
                    <a16:creationId xmlns:a16="http://schemas.microsoft.com/office/drawing/2014/main" id="{53E35B11-2FE4-47FA-B425-2A1860088C3C}"/>
                  </a:ext>
                </a:extLst>
              </p:cNvPr>
              <p:cNvPicPr/>
              <p:nvPr/>
            </p:nvPicPr>
            <p:blipFill>
              <a:blip r:embed="rId3"/>
              <a:stretch>
                <a:fillRect/>
              </a:stretch>
            </p:blipFill>
            <p:spPr>
              <a:xfrm>
                <a:off x="9219105" y="29480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Ink 21">
                <a:extLst>
                  <a:ext uri="{FF2B5EF4-FFF2-40B4-BE49-F238E27FC236}">
                    <a16:creationId xmlns:a16="http://schemas.microsoft.com/office/drawing/2014/main" xmlns="" id="{5AC6B68A-3B77-4624-A476-7D6F114CC053}"/>
                  </a:ext>
                </a:extLst>
              </p14:cNvPr>
              <p14:cNvContentPartPr/>
              <p14:nvPr/>
            </p14:nvContentPartPr>
            <p14:xfrm>
              <a:off x="10823625" y="2968185"/>
              <a:ext cx="360" cy="360"/>
            </p14:xfrm>
          </p:contentPart>
        </mc:Choice>
        <mc:Fallback xmlns="">
          <p:pic>
            <p:nvPicPr>
              <p:cNvPr id="22" name="Ink 21">
                <a:extLst>
                  <a:ext uri="{FF2B5EF4-FFF2-40B4-BE49-F238E27FC236}">
                    <a16:creationId xmlns:a16="http://schemas.microsoft.com/office/drawing/2014/main" id="{5AC6B68A-3B77-4624-A476-7D6F114CC053}"/>
                  </a:ext>
                </a:extLst>
              </p:cNvPr>
              <p:cNvPicPr/>
              <p:nvPr/>
            </p:nvPicPr>
            <p:blipFill>
              <a:blip r:embed="rId3"/>
              <a:stretch>
                <a:fillRect/>
              </a:stretch>
            </p:blipFill>
            <p:spPr>
              <a:xfrm>
                <a:off x="10819305" y="29638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3" name="Ink 22">
                <a:extLst>
                  <a:ext uri="{FF2B5EF4-FFF2-40B4-BE49-F238E27FC236}">
                    <a16:creationId xmlns:a16="http://schemas.microsoft.com/office/drawing/2014/main" xmlns="" id="{5E9D1DDA-E44E-4882-A275-D01DBBFBC4F3}"/>
                  </a:ext>
                </a:extLst>
              </p14:cNvPr>
              <p14:cNvContentPartPr/>
              <p14:nvPr/>
            </p14:nvContentPartPr>
            <p14:xfrm>
              <a:off x="2063385" y="3374265"/>
              <a:ext cx="360" cy="360"/>
            </p14:xfrm>
          </p:contentPart>
        </mc:Choice>
        <mc:Fallback xmlns="">
          <p:pic>
            <p:nvPicPr>
              <p:cNvPr id="23" name="Ink 22">
                <a:extLst>
                  <a:ext uri="{FF2B5EF4-FFF2-40B4-BE49-F238E27FC236}">
                    <a16:creationId xmlns:a16="http://schemas.microsoft.com/office/drawing/2014/main" id="{5E9D1DDA-E44E-4882-A275-D01DBBFBC4F3}"/>
                  </a:ext>
                </a:extLst>
              </p:cNvPr>
              <p:cNvPicPr/>
              <p:nvPr/>
            </p:nvPicPr>
            <p:blipFill>
              <a:blip r:embed="rId3"/>
              <a:stretch>
                <a:fillRect/>
              </a:stretch>
            </p:blipFill>
            <p:spPr>
              <a:xfrm>
                <a:off x="2059065" y="33699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4" name="Ink 23">
                <a:extLst>
                  <a:ext uri="{FF2B5EF4-FFF2-40B4-BE49-F238E27FC236}">
                    <a16:creationId xmlns:a16="http://schemas.microsoft.com/office/drawing/2014/main" xmlns="" id="{5C631001-0590-4B90-A6BD-6977311DF408}"/>
                  </a:ext>
                </a:extLst>
              </p14:cNvPr>
              <p14:cNvContentPartPr/>
              <p14:nvPr/>
            </p14:nvContentPartPr>
            <p14:xfrm>
              <a:off x="3715785" y="3406305"/>
              <a:ext cx="360" cy="360"/>
            </p14:xfrm>
          </p:contentPart>
        </mc:Choice>
        <mc:Fallback xmlns="">
          <p:pic>
            <p:nvPicPr>
              <p:cNvPr id="24" name="Ink 23">
                <a:extLst>
                  <a:ext uri="{FF2B5EF4-FFF2-40B4-BE49-F238E27FC236}">
                    <a16:creationId xmlns:a16="http://schemas.microsoft.com/office/drawing/2014/main" id="{5C631001-0590-4B90-A6BD-6977311DF408}"/>
                  </a:ext>
                </a:extLst>
              </p:cNvPr>
              <p:cNvPicPr/>
              <p:nvPr/>
            </p:nvPicPr>
            <p:blipFill>
              <a:blip r:embed="rId3"/>
              <a:stretch>
                <a:fillRect/>
              </a:stretch>
            </p:blipFill>
            <p:spPr>
              <a:xfrm>
                <a:off x="3711465" y="34019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5" name="Ink 24">
                <a:extLst>
                  <a:ext uri="{FF2B5EF4-FFF2-40B4-BE49-F238E27FC236}">
                    <a16:creationId xmlns:a16="http://schemas.microsoft.com/office/drawing/2014/main" xmlns="" id="{437FCBC5-98C6-492C-A13D-BE4B3B5114E4}"/>
                  </a:ext>
                </a:extLst>
              </p14:cNvPr>
              <p14:cNvContentPartPr/>
              <p14:nvPr/>
            </p14:nvContentPartPr>
            <p14:xfrm>
              <a:off x="4289265" y="3304065"/>
              <a:ext cx="360" cy="360"/>
            </p14:xfrm>
          </p:contentPart>
        </mc:Choice>
        <mc:Fallback xmlns="">
          <p:pic>
            <p:nvPicPr>
              <p:cNvPr id="25" name="Ink 24">
                <a:extLst>
                  <a:ext uri="{FF2B5EF4-FFF2-40B4-BE49-F238E27FC236}">
                    <a16:creationId xmlns:a16="http://schemas.microsoft.com/office/drawing/2014/main" id="{437FCBC5-98C6-492C-A13D-BE4B3B5114E4}"/>
                  </a:ext>
                </a:extLst>
              </p:cNvPr>
              <p:cNvPicPr/>
              <p:nvPr/>
            </p:nvPicPr>
            <p:blipFill>
              <a:blip r:embed="rId3"/>
              <a:stretch>
                <a:fillRect/>
              </a:stretch>
            </p:blipFill>
            <p:spPr>
              <a:xfrm>
                <a:off x="4284945" y="32997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6" name="Ink 25">
                <a:extLst>
                  <a:ext uri="{FF2B5EF4-FFF2-40B4-BE49-F238E27FC236}">
                    <a16:creationId xmlns:a16="http://schemas.microsoft.com/office/drawing/2014/main" xmlns="" id="{0A975CC3-C4B3-4E68-A3C4-97DBFB82088F}"/>
                  </a:ext>
                </a:extLst>
              </p14:cNvPr>
              <p14:cNvContentPartPr/>
              <p14:nvPr/>
            </p14:nvContentPartPr>
            <p14:xfrm>
              <a:off x="4902705" y="3567945"/>
              <a:ext cx="360" cy="360"/>
            </p14:xfrm>
          </p:contentPart>
        </mc:Choice>
        <mc:Fallback xmlns="">
          <p:pic>
            <p:nvPicPr>
              <p:cNvPr id="26" name="Ink 25">
                <a:extLst>
                  <a:ext uri="{FF2B5EF4-FFF2-40B4-BE49-F238E27FC236}">
                    <a16:creationId xmlns:a16="http://schemas.microsoft.com/office/drawing/2014/main" id="{0A975CC3-C4B3-4E68-A3C4-97DBFB82088F}"/>
                  </a:ext>
                </a:extLst>
              </p:cNvPr>
              <p:cNvPicPr/>
              <p:nvPr/>
            </p:nvPicPr>
            <p:blipFill>
              <a:blip r:embed="rId3"/>
              <a:stretch>
                <a:fillRect/>
              </a:stretch>
            </p:blipFill>
            <p:spPr>
              <a:xfrm>
                <a:off x="4898385" y="35636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7" name="Ink 26">
                <a:extLst>
                  <a:ext uri="{FF2B5EF4-FFF2-40B4-BE49-F238E27FC236}">
                    <a16:creationId xmlns:a16="http://schemas.microsoft.com/office/drawing/2014/main" xmlns="" id="{41689D50-F7FF-45DC-86C5-58BCEFA574CD}"/>
                  </a:ext>
                </a:extLst>
              </p14:cNvPr>
              <p14:cNvContentPartPr/>
              <p14:nvPr/>
            </p14:nvContentPartPr>
            <p14:xfrm>
              <a:off x="1816425" y="3935865"/>
              <a:ext cx="360" cy="360"/>
            </p14:xfrm>
          </p:contentPart>
        </mc:Choice>
        <mc:Fallback xmlns="">
          <p:pic>
            <p:nvPicPr>
              <p:cNvPr id="27" name="Ink 26">
                <a:extLst>
                  <a:ext uri="{FF2B5EF4-FFF2-40B4-BE49-F238E27FC236}">
                    <a16:creationId xmlns:a16="http://schemas.microsoft.com/office/drawing/2014/main" id="{41689D50-F7FF-45DC-86C5-58BCEFA574CD}"/>
                  </a:ext>
                </a:extLst>
              </p:cNvPr>
              <p:cNvPicPr/>
              <p:nvPr/>
            </p:nvPicPr>
            <p:blipFill>
              <a:blip r:embed="rId3"/>
              <a:stretch>
                <a:fillRect/>
              </a:stretch>
            </p:blipFill>
            <p:spPr>
              <a:xfrm>
                <a:off x="1812105" y="39315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8" name="Ink 27">
                <a:extLst>
                  <a:ext uri="{FF2B5EF4-FFF2-40B4-BE49-F238E27FC236}">
                    <a16:creationId xmlns:a16="http://schemas.microsoft.com/office/drawing/2014/main" xmlns="" id="{A0475F08-91E6-49F7-AFD2-0C049E815194}"/>
                  </a:ext>
                </a:extLst>
              </p14:cNvPr>
              <p14:cNvContentPartPr/>
              <p14:nvPr/>
            </p14:nvContentPartPr>
            <p14:xfrm>
              <a:off x="2790225" y="3884025"/>
              <a:ext cx="360" cy="360"/>
            </p14:xfrm>
          </p:contentPart>
        </mc:Choice>
        <mc:Fallback xmlns="">
          <p:pic>
            <p:nvPicPr>
              <p:cNvPr id="28" name="Ink 27">
                <a:extLst>
                  <a:ext uri="{FF2B5EF4-FFF2-40B4-BE49-F238E27FC236}">
                    <a16:creationId xmlns:a16="http://schemas.microsoft.com/office/drawing/2014/main" id="{A0475F08-91E6-49F7-AFD2-0C049E815194}"/>
                  </a:ext>
                </a:extLst>
              </p:cNvPr>
              <p:cNvPicPr/>
              <p:nvPr/>
            </p:nvPicPr>
            <p:blipFill>
              <a:blip r:embed="rId3"/>
              <a:stretch>
                <a:fillRect/>
              </a:stretch>
            </p:blipFill>
            <p:spPr>
              <a:xfrm>
                <a:off x="2785905" y="38797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9" name="Ink 28">
                <a:extLst>
                  <a:ext uri="{FF2B5EF4-FFF2-40B4-BE49-F238E27FC236}">
                    <a16:creationId xmlns:a16="http://schemas.microsoft.com/office/drawing/2014/main" xmlns="" id="{F25822B7-6997-4C25-AB58-DCA3299F7F4E}"/>
                  </a:ext>
                </a:extLst>
              </p14:cNvPr>
              <p14:cNvContentPartPr/>
              <p14:nvPr/>
            </p14:nvContentPartPr>
            <p14:xfrm>
              <a:off x="3449025" y="3860265"/>
              <a:ext cx="360" cy="360"/>
            </p14:xfrm>
          </p:contentPart>
        </mc:Choice>
        <mc:Fallback xmlns="">
          <p:pic>
            <p:nvPicPr>
              <p:cNvPr id="29" name="Ink 28">
                <a:extLst>
                  <a:ext uri="{FF2B5EF4-FFF2-40B4-BE49-F238E27FC236}">
                    <a16:creationId xmlns:a16="http://schemas.microsoft.com/office/drawing/2014/main" id="{F25822B7-6997-4C25-AB58-DCA3299F7F4E}"/>
                  </a:ext>
                </a:extLst>
              </p:cNvPr>
              <p:cNvPicPr/>
              <p:nvPr/>
            </p:nvPicPr>
            <p:blipFill>
              <a:blip r:embed="rId3"/>
              <a:stretch>
                <a:fillRect/>
              </a:stretch>
            </p:blipFill>
            <p:spPr>
              <a:xfrm>
                <a:off x="3444705" y="38559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0" name="Ink 29">
                <a:extLst>
                  <a:ext uri="{FF2B5EF4-FFF2-40B4-BE49-F238E27FC236}">
                    <a16:creationId xmlns:a16="http://schemas.microsoft.com/office/drawing/2014/main" xmlns="" id="{C9860898-C0CF-4B49-A54E-453ED4BB3B41}"/>
                  </a:ext>
                </a:extLst>
              </p14:cNvPr>
              <p14:cNvContentPartPr/>
              <p14:nvPr/>
            </p14:nvContentPartPr>
            <p14:xfrm>
              <a:off x="4095585" y="3830025"/>
              <a:ext cx="360" cy="360"/>
            </p14:xfrm>
          </p:contentPart>
        </mc:Choice>
        <mc:Fallback xmlns="">
          <p:pic>
            <p:nvPicPr>
              <p:cNvPr id="30" name="Ink 29">
                <a:extLst>
                  <a:ext uri="{FF2B5EF4-FFF2-40B4-BE49-F238E27FC236}">
                    <a16:creationId xmlns:a16="http://schemas.microsoft.com/office/drawing/2014/main" id="{C9860898-C0CF-4B49-A54E-453ED4BB3B41}"/>
                  </a:ext>
                </a:extLst>
              </p:cNvPr>
              <p:cNvPicPr/>
              <p:nvPr/>
            </p:nvPicPr>
            <p:blipFill>
              <a:blip r:embed="rId3"/>
              <a:stretch>
                <a:fillRect/>
              </a:stretch>
            </p:blipFill>
            <p:spPr>
              <a:xfrm>
                <a:off x="4091265" y="38257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1" name="Ink 30">
                <a:extLst>
                  <a:ext uri="{FF2B5EF4-FFF2-40B4-BE49-F238E27FC236}">
                    <a16:creationId xmlns:a16="http://schemas.microsoft.com/office/drawing/2014/main" xmlns="" id="{EF7A5BC0-677C-4E54-B51C-A5E7150D4FD9}"/>
                  </a:ext>
                </a:extLst>
              </p14:cNvPr>
              <p14:cNvContentPartPr/>
              <p14:nvPr/>
            </p14:nvContentPartPr>
            <p14:xfrm>
              <a:off x="4736745" y="3801945"/>
              <a:ext cx="360" cy="360"/>
            </p14:xfrm>
          </p:contentPart>
        </mc:Choice>
        <mc:Fallback xmlns="">
          <p:pic>
            <p:nvPicPr>
              <p:cNvPr id="31" name="Ink 30">
                <a:extLst>
                  <a:ext uri="{FF2B5EF4-FFF2-40B4-BE49-F238E27FC236}">
                    <a16:creationId xmlns:a16="http://schemas.microsoft.com/office/drawing/2014/main" id="{EF7A5BC0-677C-4E54-B51C-A5E7150D4FD9}"/>
                  </a:ext>
                </a:extLst>
              </p:cNvPr>
              <p:cNvPicPr/>
              <p:nvPr/>
            </p:nvPicPr>
            <p:blipFill>
              <a:blip r:embed="rId3"/>
              <a:stretch>
                <a:fillRect/>
              </a:stretch>
            </p:blipFill>
            <p:spPr>
              <a:xfrm>
                <a:off x="4732425" y="37976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2" name="Ink 31">
                <a:extLst>
                  <a:ext uri="{FF2B5EF4-FFF2-40B4-BE49-F238E27FC236}">
                    <a16:creationId xmlns:a16="http://schemas.microsoft.com/office/drawing/2014/main" xmlns="" id="{740F3F22-F366-4D7A-805C-49F578E9DD93}"/>
                  </a:ext>
                </a:extLst>
              </p14:cNvPr>
              <p14:cNvContentPartPr/>
              <p14:nvPr/>
            </p14:nvContentPartPr>
            <p14:xfrm>
              <a:off x="5542065" y="3773865"/>
              <a:ext cx="360" cy="360"/>
            </p14:xfrm>
          </p:contentPart>
        </mc:Choice>
        <mc:Fallback xmlns="">
          <p:pic>
            <p:nvPicPr>
              <p:cNvPr id="32" name="Ink 31">
                <a:extLst>
                  <a:ext uri="{FF2B5EF4-FFF2-40B4-BE49-F238E27FC236}">
                    <a16:creationId xmlns:a16="http://schemas.microsoft.com/office/drawing/2014/main" id="{740F3F22-F366-4D7A-805C-49F578E9DD93}"/>
                  </a:ext>
                </a:extLst>
              </p:cNvPr>
              <p:cNvPicPr/>
              <p:nvPr/>
            </p:nvPicPr>
            <p:blipFill>
              <a:blip r:embed="rId3"/>
              <a:stretch>
                <a:fillRect/>
              </a:stretch>
            </p:blipFill>
            <p:spPr>
              <a:xfrm>
                <a:off x="5537745" y="37695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3" name="Ink 32">
                <a:extLst>
                  <a:ext uri="{FF2B5EF4-FFF2-40B4-BE49-F238E27FC236}">
                    <a16:creationId xmlns:a16="http://schemas.microsoft.com/office/drawing/2014/main" xmlns="" id="{76416735-CA32-4B81-8B30-DA667809E0E7}"/>
                  </a:ext>
                </a:extLst>
              </p14:cNvPr>
              <p14:cNvContentPartPr/>
              <p14:nvPr/>
            </p14:nvContentPartPr>
            <p14:xfrm>
              <a:off x="6554745" y="3807345"/>
              <a:ext cx="360" cy="360"/>
            </p14:xfrm>
          </p:contentPart>
        </mc:Choice>
        <mc:Fallback xmlns="">
          <p:pic>
            <p:nvPicPr>
              <p:cNvPr id="33" name="Ink 32">
                <a:extLst>
                  <a:ext uri="{FF2B5EF4-FFF2-40B4-BE49-F238E27FC236}">
                    <a16:creationId xmlns:a16="http://schemas.microsoft.com/office/drawing/2014/main" id="{76416735-CA32-4B81-8B30-DA667809E0E7}"/>
                  </a:ext>
                </a:extLst>
              </p:cNvPr>
              <p:cNvPicPr/>
              <p:nvPr/>
            </p:nvPicPr>
            <p:blipFill>
              <a:blip r:embed="rId3"/>
              <a:stretch>
                <a:fillRect/>
              </a:stretch>
            </p:blipFill>
            <p:spPr>
              <a:xfrm>
                <a:off x="6550425" y="38030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4" name="Ink 33">
                <a:extLst>
                  <a:ext uri="{FF2B5EF4-FFF2-40B4-BE49-F238E27FC236}">
                    <a16:creationId xmlns:a16="http://schemas.microsoft.com/office/drawing/2014/main" xmlns="" id="{AC1DD00F-8C95-4D6F-87DA-C205F4C3933F}"/>
                  </a:ext>
                </a:extLst>
              </p14:cNvPr>
              <p14:cNvContentPartPr/>
              <p14:nvPr/>
            </p14:nvContentPartPr>
            <p14:xfrm>
              <a:off x="6660585" y="3843705"/>
              <a:ext cx="360" cy="360"/>
            </p14:xfrm>
          </p:contentPart>
        </mc:Choice>
        <mc:Fallback xmlns="">
          <p:pic>
            <p:nvPicPr>
              <p:cNvPr id="34" name="Ink 33">
                <a:extLst>
                  <a:ext uri="{FF2B5EF4-FFF2-40B4-BE49-F238E27FC236}">
                    <a16:creationId xmlns:a16="http://schemas.microsoft.com/office/drawing/2014/main" id="{AC1DD00F-8C95-4D6F-87DA-C205F4C3933F}"/>
                  </a:ext>
                </a:extLst>
              </p:cNvPr>
              <p:cNvPicPr/>
              <p:nvPr/>
            </p:nvPicPr>
            <p:blipFill>
              <a:blip r:embed="rId3"/>
              <a:stretch>
                <a:fillRect/>
              </a:stretch>
            </p:blipFill>
            <p:spPr>
              <a:xfrm>
                <a:off x="6656265" y="38393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5" name="Ink 34">
                <a:extLst>
                  <a:ext uri="{FF2B5EF4-FFF2-40B4-BE49-F238E27FC236}">
                    <a16:creationId xmlns:a16="http://schemas.microsoft.com/office/drawing/2014/main" xmlns="" id="{81D1C8AE-50ED-428D-AD89-CB6B6DF5CF14}"/>
                  </a:ext>
                </a:extLst>
              </p14:cNvPr>
              <p14:cNvContentPartPr/>
              <p14:nvPr/>
            </p14:nvContentPartPr>
            <p14:xfrm>
              <a:off x="7024545" y="3946665"/>
              <a:ext cx="360" cy="360"/>
            </p14:xfrm>
          </p:contentPart>
        </mc:Choice>
        <mc:Fallback xmlns="">
          <p:pic>
            <p:nvPicPr>
              <p:cNvPr id="35" name="Ink 34">
                <a:extLst>
                  <a:ext uri="{FF2B5EF4-FFF2-40B4-BE49-F238E27FC236}">
                    <a16:creationId xmlns:a16="http://schemas.microsoft.com/office/drawing/2014/main" id="{81D1C8AE-50ED-428D-AD89-CB6B6DF5CF14}"/>
                  </a:ext>
                </a:extLst>
              </p:cNvPr>
              <p:cNvPicPr/>
              <p:nvPr/>
            </p:nvPicPr>
            <p:blipFill>
              <a:blip r:embed="rId3"/>
              <a:stretch>
                <a:fillRect/>
              </a:stretch>
            </p:blipFill>
            <p:spPr>
              <a:xfrm>
                <a:off x="7020225" y="39423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6" name="Ink 35">
                <a:extLst>
                  <a:ext uri="{FF2B5EF4-FFF2-40B4-BE49-F238E27FC236}">
                    <a16:creationId xmlns:a16="http://schemas.microsoft.com/office/drawing/2014/main" xmlns="" id="{1A953550-BF58-45B8-9B4F-E03D875C2B70}"/>
                  </a:ext>
                </a:extLst>
              </p14:cNvPr>
              <p14:cNvContentPartPr/>
              <p14:nvPr/>
            </p14:nvContentPartPr>
            <p14:xfrm>
              <a:off x="7994385" y="3790785"/>
              <a:ext cx="360" cy="360"/>
            </p14:xfrm>
          </p:contentPart>
        </mc:Choice>
        <mc:Fallback xmlns="">
          <p:pic>
            <p:nvPicPr>
              <p:cNvPr id="36" name="Ink 35">
                <a:extLst>
                  <a:ext uri="{FF2B5EF4-FFF2-40B4-BE49-F238E27FC236}">
                    <a16:creationId xmlns:a16="http://schemas.microsoft.com/office/drawing/2014/main" id="{1A953550-BF58-45B8-9B4F-E03D875C2B70}"/>
                  </a:ext>
                </a:extLst>
              </p:cNvPr>
              <p:cNvPicPr/>
              <p:nvPr/>
            </p:nvPicPr>
            <p:blipFill>
              <a:blip r:embed="rId3"/>
              <a:stretch>
                <a:fillRect/>
              </a:stretch>
            </p:blipFill>
            <p:spPr>
              <a:xfrm>
                <a:off x="7990065" y="37864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7" name="Ink 36">
                <a:extLst>
                  <a:ext uri="{FF2B5EF4-FFF2-40B4-BE49-F238E27FC236}">
                    <a16:creationId xmlns:a16="http://schemas.microsoft.com/office/drawing/2014/main" xmlns="" id="{0EDF3B0A-CB79-4CDD-8DFB-538B7548DA5B}"/>
                  </a:ext>
                </a:extLst>
              </p14:cNvPr>
              <p14:cNvContentPartPr/>
              <p14:nvPr/>
            </p14:nvContentPartPr>
            <p14:xfrm>
              <a:off x="9246825" y="3818865"/>
              <a:ext cx="360" cy="360"/>
            </p14:xfrm>
          </p:contentPart>
        </mc:Choice>
        <mc:Fallback xmlns="">
          <p:pic>
            <p:nvPicPr>
              <p:cNvPr id="37" name="Ink 36">
                <a:extLst>
                  <a:ext uri="{FF2B5EF4-FFF2-40B4-BE49-F238E27FC236}">
                    <a16:creationId xmlns:a16="http://schemas.microsoft.com/office/drawing/2014/main" id="{0EDF3B0A-CB79-4CDD-8DFB-538B7548DA5B}"/>
                  </a:ext>
                </a:extLst>
              </p:cNvPr>
              <p:cNvPicPr/>
              <p:nvPr/>
            </p:nvPicPr>
            <p:blipFill>
              <a:blip r:embed="rId3"/>
              <a:stretch>
                <a:fillRect/>
              </a:stretch>
            </p:blipFill>
            <p:spPr>
              <a:xfrm>
                <a:off x="9242505" y="38145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8" name="Ink 37">
                <a:extLst>
                  <a:ext uri="{FF2B5EF4-FFF2-40B4-BE49-F238E27FC236}">
                    <a16:creationId xmlns:a16="http://schemas.microsoft.com/office/drawing/2014/main" xmlns="" id="{01967FD8-1912-480E-B663-93E1EDE48D3D}"/>
                  </a:ext>
                </a:extLst>
              </p14:cNvPr>
              <p14:cNvContentPartPr/>
              <p14:nvPr/>
            </p14:nvContentPartPr>
            <p14:xfrm>
              <a:off x="10340505" y="3913185"/>
              <a:ext cx="360" cy="360"/>
            </p14:xfrm>
          </p:contentPart>
        </mc:Choice>
        <mc:Fallback xmlns="">
          <p:pic>
            <p:nvPicPr>
              <p:cNvPr id="38" name="Ink 37">
                <a:extLst>
                  <a:ext uri="{FF2B5EF4-FFF2-40B4-BE49-F238E27FC236}">
                    <a16:creationId xmlns:a16="http://schemas.microsoft.com/office/drawing/2014/main" id="{01967FD8-1912-480E-B663-93E1EDE48D3D}"/>
                  </a:ext>
                </a:extLst>
              </p:cNvPr>
              <p:cNvPicPr/>
              <p:nvPr/>
            </p:nvPicPr>
            <p:blipFill>
              <a:blip r:embed="rId3"/>
              <a:stretch>
                <a:fillRect/>
              </a:stretch>
            </p:blipFill>
            <p:spPr>
              <a:xfrm>
                <a:off x="10336185" y="39088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9" name="Ink 38">
                <a:extLst>
                  <a:ext uri="{FF2B5EF4-FFF2-40B4-BE49-F238E27FC236}">
                    <a16:creationId xmlns:a16="http://schemas.microsoft.com/office/drawing/2014/main" xmlns="" id="{3BD51DB7-D253-4C52-A3BD-E8940ECAA5A1}"/>
                  </a:ext>
                </a:extLst>
              </p14:cNvPr>
              <p14:cNvContentPartPr/>
              <p14:nvPr/>
            </p14:nvContentPartPr>
            <p14:xfrm>
              <a:off x="10313865" y="3965025"/>
              <a:ext cx="360" cy="360"/>
            </p14:xfrm>
          </p:contentPart>
        </mc:Choice>
        <mc:Fallback xmlns="">
          <p:pic>
            <p:nvPicPr>
              <p:cNvPr id="39" name="Ink 38">
                <a:extLst>
                  <a:ext uri="{FF2B5EF4-FFF2-40B4-BE49-F238E27FC236}">
                    <a16:creationId xmlns:a16="http://schemas.microsoft.com/office/drawing/2014/main" id="{3BD51DB7-D253-4C52-A3BD-E8940ECAA5A1}"/>
                  </a:ext>
                </a:extLst>
              </p:cNvPr>
              <p:cNvPicPr/>
              <p:nvPr/>
            </p:nvPicPr>
            <p:blipFill>
              <a:blip r:embed="rId3"/>
              <a:stretch>
                <a:fillRect/>
              </a:stretch>
            </p:blipFill>
            <p:spPr>
              <a:xfrm>
                <a:off x="10309545" y="39607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0" name="Ink 39">
                <a:extLst>
                  <a:ext uri="{FF2B5EF4-FFF2-40B4-BE49-F238E27FC236}">
                    <a16:creationId xmlns:a16="http://schemas.microsoft.com/office/drawing/2014/main" xmlns="" id="{01E470BD-5485-4682-B9A4-5E7927EB5C9A}"/>
                  </a:ext>
                </a:extLst>
              </p14:cNvPr>
              <p14:cNvContentPartPr/>
              <p14:nvPr/>
            </p14:nvContentPartPr>
            <p14:xfrm>
              <a:off x="10239705" y="3932985"/>
              <a:ext cx="360" cy="360"/>
            </p14:xfrm>
          </p:contentPart>
        </mc:Choice>
        <mc:Fallback xmlns="">
          <p:pic>
            <p:nvPicPr>
              <p:cNvPr id="40" name="Ink 39">
                <a:extLst>
                  <a:ext uri="{FF2B5EF4-FFF2-40B4-BE49-F238E27FC236}">
                    <a16:creationId xmlns:a16="http://schemas.microsoft.com/office/drawing/2014/main" id="{01E470BD-5485-4682-B9A4-5E7927EB5C9A}"/>
                  </a:ext>
                </a:extLst>
              </p:cNvPr>
              <p:cNvPicPr/>
              <p:nvPr/>
            </p:nvPicPr>
            <p:blipFill>
              <a:blip r:embed="rId3"/>
              <a:stretch>
                <a:fillRect/>
              </a:stretch>
            </p:blipFill>
            <p:spPr>
              <a:xfrm>
                <a:off x="10235385" y="39286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1" name="Ink 40">
                <a:extLst>
                  <a:ext uri="{FF2B5EF4-FFF2-40B4-BE49-F238E27FC236}">
                    <a16:creationId xmlns:a16="http://schemas.microsoft.com/office/drawing/2014/main" xmlns="" id="{B4DAAEAD-4D6D-4BAE-A9AC-D005A3E85CA3}"/>
                  </a:ext>
                </a:extLst>
              </p14:cNvPr>
              <p14:cNvContentPartPr/>
              <p14:nvPr/>
            </p14:nvContentPartPr>
            <p14:xfrm>
              <a:off x="7851825" y="4125945"/>
              <a:ext cx="360" cy="360"/>
            </p14:xfrm>
          </p:contentPart>
        </mc:Choice>
        <mc:Fallback xmlns="">
          <p:pic>
            <p:nvPicPr>
              <p:cNvPr id="41" name="Ink 40">
                <a:extLst>
                  <a:ext uri="{FF2B5EF4-FFF2-40B4-BE49-F238E27FC236}">
                    <a16:creationId xmlns:a16="http://schemas.microsoft.com/office/drawing/2014/main" id="{B4DAAEAD-4D6D-4BAE-A9AC-D005A3E85CA3}"/>
                  </a:ext>
                </a:extLst>
              </p:cNvPr>
              <p:cNvPicPr/>
              <p:nvPr/>
            </p:nvPicPr>
            <p:blipFill>
              <a:blip r:embed="rId3"/>
              <a:stretch>
                <a:fillRect/>
              </a:stretch>
            </p:blipFill>
            <p:spPr>
              <a:xfrm>
                <a:off x="7847505" y="41216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2" name="Ink 41">
                <a:extLst>
                  <a:ext uri="{FF2B5EF4-FFF2-40B4-BE49-F238E27FC236}">
                    <a16:creationId xmlns:a16="http://schemas.microsoft.com/office/drawing/2014/main" xmlns="" id="{D13CB271-F8F8-4173-BF54-527615E198A9}"/>
                  </a:ext>
                </a:extLst>
              </p14:cNvPr>
              <p14:cNvContentPartPr/>
              <p14:nvPr/>
            </p14:nvContentPartPr>
            <p14:xfrm>
              <a:off x="7594425" y="3903105"/>
              <a:ext cx="360" cy="360"/>
            </p14:xfrm>
          </p:contentPart>
        </mc:Choice>
        <mc:Fallback xmlns="">
          <p:pic>
            <p:nvPicPr>
              <p:cNvPr id="42" name="Ink 41">
                <a:extLst>
                  <a:ext uri="{FF2B5EF4-FFF2-40B4-BE49-F238E27FC236}">
                    <a16:creationId xmlns:a16="http://schemas.microsoft.com/office/drawing/2014/main" id="{D13CB271-F8F8-4173-BF54-527615E198A9}"/>
                  </a:ext>
                </a:extLst>
              </p:cNvPr>
              <p:cNvPicPr/>
              <p:nvPr/>
            </p:nvPicPr>
            <p:blipFill>
              <a:blip r:embed="rId3"/>
              <a:stretch>
                <a:fillRect/>
              </a:stretch>
            </p:blipFill>
            <p:spPr>
              <a:xfrm>
                <a:off x="7590105" y="38987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3" name="Ink 42">
                <a:extLst>
                  <a:ext uri="{FF2B5EF4-FFF2-40B4-BE49-F238E27FC236}">
                    <a16:creationId xmlns:a16="http://schemas.microsoft.com/office/drawing/2014/main" xmlns="" id="{480D08EC-9B33-48D4-97C0-D027DBC80A41}"/>
                  </a:ext>
                </a:extLst>
              </p14:cNvPr>
              <p14:cNvContentPartPr/>
              <p14:nvPr/>
            </p14:nvContentPartPr>
            <p14:xfrm>
              <a:off x="8258625" y="3815265"/>
              <a:ext cx="360" cy="360"/>
            </p14:xfrm>
          </p:contentPart>
        </mc:Choice>
        <mc:Fallback xmlns="">
          <p:pic>
            <p:nvPicPr>
              <p:cNvPr id="43" name="Ink 42">
                <a:extLst>
                  <a:ext uri="{FF2B5EF4-FFF2-40B4-BE49-F238E27FC236}">
                    <a16:creationId xmlns:a16="http://schemas.microsoft.com/office/drawing/2014/main" id="{480D08EC-9B33-48D4-97C0-D027DBC80A41}"/>
                  </a:ext>
                </a:extLst>
              </p:cNvPr>
              <p:cNvPicPr/>
              <p:nvPr/>
            </p:nvPicPr>
            <p:blipFill>
              <a:blip r:embed="rId3"/>
              <a:stretch>
                <a:fillRect/>
              </a:stretch>
            </p:blipFill>
            <p:spPr>
              <a:xfrm>
                <a:off x="8254305" y="38109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4" name="Ink 43">
                <a:extLst>
                  <a:ext uri="{FF2B5EF4-FFF2-40B4-BE49-F238E27FC236}">
                    <a16:creationId xmlns:a16="http://schemas.microsoft.com/office/drawing/2014/main" xmlns="" id="{E703B1E6-E68D-4BA4-9401-387958DD4E91}"/>
                  </a:ext>
                </a:extLst>
              </p14:cNvPr>
              <p14:cNvContentPartPr/>
              <p14:nvPr/>
            </p14:nvContentPartPr>
            <p14:xfrm>
              <a:off x="8340705" y="3836145"/>
              <a:ext cx="360" cy="360"/>
            </p14:xfrm>
          </p:contentPart>
        </mc:Choice>
        <mc:Fallback xmlns="">
          <p:pic>
            <p:nvPicPr>
              <p:cNvPr id="44" name="Ink 43">
                <a:extLst>
                  <a:ext uri="{FF2B5EF4-FFF2-40B4-BE49-F238E27FC236}">
                    <a16:creationId xmlns:a16="http://schemas.microsoft.com/office/drawing/2014/main" id="{E703B1E6-E68D-4BA4-9401-387958DD4E91}"/>
                  </a:ext>
                </a:extLst>
              </p:cNvPr>
              <p:cNvPicPr/>
              <p:nvPr/>
            </p:nvPicPr>
            <p:blipFill>
              <a:blip r:embed="rId3"/>
              <a:stretch>
                <a:fillRect/>
              </a:stretch>
            </p:blipFill>
            <p:spPr>
              <a:xfrm>
                <a:off x="8336385" y="3831825"/>
                <a:ext cx="9000" cy="9000"/>
              </a:xfrm>
              <a:prstGeom prst="rect">
                <a:avLst/>
              </a:prstGeom>
            </p:spPr>
          </p:pic>
        </mc:Fallback>
      </mc:AlternateContent>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Body Systems: Urinary System</a:t>
            </a:r>
          </a:p>
        </p:txBody>
      </p:sp>
    </p:spTree>
    <p:extLst>
      <p:ext uri="{BB962C8B-B14F-4D97-AF65-F5344CB8AC3E}">
        <p14:creationId xmlns:p14="http://schemas.microsoft.com/office/powerpoint/2010/main" val="95125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C7CDCA-3EFB-42C0-8731-BDB6BF82073C}"/>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Urinary System</a:t>
            </a:r>
          </a:p>
        </p:txBody>
      </p:sp>
      <p:sp>
        <p:nvSpPr>
          <p:cNvPr id="3" name="Text Placeholder 2">
            <a:extLst>
              <a:ext uri="{FF2B5EF4-FFF2-40B4-BE49-F238E27FC236}">
                <a16:creationId xmlns:a16="http://schemas.microsoft.com/office/drawing/2014/main" xmlns="" id="{E5517982-DE89-42D6-8A5A-D796252B52F4}"/>
              </a:ext>
            </a:extLst>
          </p:cNvPr>
          <p:cNvSpPr>
            <a:spLocks noGrp="1"/>
          </p:cNvSpPr>
          <p:nvPr>
            <p:ph sz="half" idx="1"/>
          </p:nvPr>
        </p:nvSpPr>
        <p:spPr>
          <a:xfrm>
            <a:off x="464457" y="1461052"/>
            <a:ext cx="7038541" cy="4936224"/>
          </a:xfrm>
        </p:spPr>
        <p:txBody>
          <a:bodyPr>
            <a:normAutofit lnSpcReduction="10000"/>
          </a:bodyPr>
          <a:lstStyle/>
          <a:p>
            <a:pPr marR="0" lvl="0" rtl="0">
              <a:spcBef>
                <a:spcPts val="600"/>
              </a:spcBef>
              <a:spcAft>
                <a:spcPts val="600"/>
              </a:spcAft>
            </a:pPr>
            <a:r>
              <a:rPr lang="en-US" sz="2000" u="none" strike="noStrike" baseline="0" dirty="0"/>
              <a:t>The </a:t>
            </a:r>
            <a:r>
              <a:rPr lang="en-US" sz="2000" u="dbl" strike="noStrike" dirty="0">
                <a:solidFill>
                  <a:srgbClr val="C00000"/>
                </a:solidFill>
              </a:rPr>
              <a:t>urinary system </a:t>
            </a:r>
            <a:r>
              <a:rPr lang="en-US" sz="2000" u="none" strike="noStrike" baseline="0" dirty="0"/>
              <a:t>consists of organs and other structures involved in the elimination of waste products.</a:t>
            </a:r>
          </a:p>
          <a:p>
            <a:pPr lvl="1">
              <a:spcBef>
                <a:spcPts val="600"/>
              </a:spcBef>
              <a:spcAft>
                <a:spcPts val="600"/>
              </a:spcAft>
            </a:pPr>
            <a:r>
              <a:rPr lang="en-US" sz="1900" dirty="0"/>
              <a:t>F</a:t>
            </a:r>
            <a:r>
              <a:rPr lang="en-US" sz="1900" u="none" strike="noStrike" baseline="0" dirty="0"/>
              <a:t>iltered from the blood by the kidneys and excreted in urine</a:t>
            </a:r>
          </a:p>
          <a:p>
            <a:pPr marR="0" lvl="0" rtl="0">
              <a:spcBef>
                <a:spcPts val="600"/>
              </a:spcBef>
              <a:spcAft>
                <a:spcPts val="600"/>
              </a:spcAft>
            </a:pPr>
            <a:r>
              <a:rPr lang="en-US" sz="2000" u="none" strike="noStrike" baseline="0" dirty="0"/>
              <a:t>These waste products include:</a:t>
            </a:r>
          </a:p>
          <a:p>
            <a:pPr lvl="1">
              <a:spcBef>
                <a:spcPts val="600"/>
              </a:spcBef>
              <a:spcAft>
                <a:spcPts val="600"/>
              </a:spcAft>
            </a:pPr>
            <a:r>
              <a:rPr lang="en-US" sz="1900" u="none" strike="noStrike" baseline="0" dirty="0"/>
              <a:t>Normal by-products of the body’s metabolism </a:t>
            </a:r>
            <a:endParaRPr lang="en-US" sz="1900" dirty="0"/>
          </a:p>
          <a:p>
            <a:pPr lvl="1">
              <a:spcBef>
                <a:spcPts val="600"/>
              </a:spcBef>
              <a:spcAft>
                <a:spcPts val="600"/>
              </a:spcAft>
            </a:pPr>
            <a:r>
              <a:rPr lang="en-US" sz="1900" u="none" strike="noStrike" baseline="0" dirty="0"/>
              <a:t>Toxins </a:t>
            </a:r>
          </a:p>
          <a:p>
            <a:pPr>
              <a:spcBef>
                <a:spcPts val="600"/>
              </a:spcBef>
              <a:spcAft>
                <a:spcPts val="600"/>
              </a:spcAft>
            </a:pPr>
            <a:r>
              <a:rPr lang="en-US" sz="2000" u="none" strike="noStrike" baseline="0" dirty="0"/>
              <a:t>The urinary system</a:t>
            </a:r>
            <a:r>
              <a:rPr lang="en-US" sz="2000" u="none" strike="noStrike" dirty="0"/>
              <a:t> </a:t>
            </a:r>
            <a:r>
              <a:rPr lang="en-US" sz="2000" u="none" strike="noStrike" baseline="0" dirty="0"/>
              <a:t>consists of the:</a:t>
            </a:r>
          </a:p>
          <a:p>
            <a:pPr lvl="1">
              <a:spcBef>
                <a:spcPts val="600"/>
              </a:spcBef>
              <a:spcAft>
                <a:spcPts val="600"/>
              </a:spcAft>
            </a:pPr>
            <a:r>
              <a:rPr lang="en-US" sz="1900" u="none" strike="noStrike" baseline="0" dirty="0"/>
              <a:t>Kidneys </a:t>
            </a:r>
          </a:p>
          <a:p>
            <a:pPr lvl="1">
              <a:spcBef>
                <a:spcPts val="600"/>
              </a:spcBef>
              <a:spcAft>
                <a:spcPts val="600"/>
              </a:spcAft>
            </a:pPr>
            <a:r>
              <a:rPr lang="en-US" sz="1900" u="none" strike="noStrike" baseline="0" dirty="0"/>
              <a:t>Ureters</a:t>
            </a:r>
          </a:p>
          <a:p>
            <a:pPr lvl="1">
              <a:spcBef>
                <a:spcPts val="600"/>
              </a:spcBef>
              <a:spcAft>
                <a:spcPts val="600"/>
              </a:spcAft>
            </a:pPr>
            <a:r>
              <a:rPr lang="en-US" sz="1900" u="none" strike="noStrike" baseline="0" dirty="0"/>
              <a:t>Urinary bladder </a:t>
            </a:r>
          </a:p>
          <a:p>
            <a:pPr lvl="1">
              <a:spcBef>
                <a:spcPts val="600"/>
              </a:spcBef>
              <a:spcAft>
                <a:spcPts val="600"/>
              </a:spcAft>
            </a:pPr>
            <a:r>
              <a:rPr lang="en-US" sz="1900" u="none" strike="noStrike" baseline="0" dirty="0"/>
              <a:t>Urethra</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pic>
        <p:nvPicPr>
          <p:cNvPr id="22530" name="Picture 2" descr="The bladder is a muscular bag that stores the urine until it is excreted. The prostate gland is a walnut-sized gland located between the bladder and the penis. The kidneys are two bean-shaped organs. The ureters are tubes coming out of each kidney that carry urine to the bladder. The ureter opens into the bladder. The urethra is a tube that carries the urine from the bladder to the point of exit from the body, the external urethral opening. The shaft of the penis surrounds the urethra. " title="Illustration of the urinary system is shown with labels."/>
          <p:cNvPicPr>
            <a:picLocks noChangeAspect="1" noChangeArrowheads="1"/>
          </p:cNvPicPr>
          <p:nvPr/>
        </p:nvPicPr>
        <p:blipFill>
          <a:blip r:embed="rId3" cstate="print"/>
          <a:srcRect/>
          <a:stretch>
            <a:fillRect/>
          </a:stretch>
        </p:blipFill>
        <p:spPr bwMode="auto">
          <a:xfrm>
            <a:off x="7805202" y="1359044"/>
            <a:ext cx="2369312" cy="5038232"/>
          </a:xfrm>
          <a:prstGeom prst="rect">
            <a:avLst/>
          </a:prstGeom>
          <a:noFill/>
        </p:spPr>
      </p:pic>
      <p:sp>
        <p:nvSpPr>
          <p:cNvPr id="7" name="Rectangle 6"/>
          <p:cNvSpPr/>
          <p:nvPr/>
        </p:nvSpPr>
        <p:spPr>
          <a:xfrm>
            <a:off x="10781588" y="517044"/>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xmlns="" id="{A451182F-B1E8-4E38-B65F-85ECF585C124}"/>
                  </a:ext>
                </a:extLst>
              </p14:cNvPr>
              <p14:cNvContentPartPr/>
              <p14:nvPr/>
            </p14:nvContentPartPr>
            <p14:xfrm>
              <a:off x="1496385" y="1967025"/>
              <a:ext cx="360" cy="360"/>
            </p14:xfrm>
          </p:contentPart>
        </mc:Choice>
        <mc:Fallback xmlns="">
          <p:pic>
            <p:nvPicPr>
              <p:cNvPr id="4" name="Ink 3">
                <a:extLst>
                  <a:ext uri="{FF2B5EF4-FFF2-40B4-BE49-F238E27FC236}">
                    <a16:creationId xmlns:a16="http://schemas.microsoft.com/office/drawing/2014/main" id="{A451182F-B1E8-4E38-B65F-85ECF585C124}"/>
                  </a:ext>
                </a:extLst>
              </p:cNvPr>
              <p:cNvPicPr/>
              <p:nvPr/>
            </p:nvPicPr>
            <p:blipFill>
              <a:blip r:embed="rId5"/>
              <a:stretch>
                <a:fillRect/>
              </a:stretch>
            </p:blipFill>
            <p:spPr>
              <a:xfrm>
                <a:off x="1492065" y="19627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xmlns="" id="{ACB04CA0-B873-4324-96CD-F428F7BD3E7D}"/>
                  </a:ext>
                </a:extLst>
              </p14:cNvPr>
              <p14:cNvContentPartPr/>
              <p14:nvPr/>
            </p14:nvContentPartPr>
            <p14:xfrm>
              <a:off x="2842065" y="1843545"/>
              <a:ext cx="360" cy="360"/>
            </p14:xfrm>
          </p:contentPart>
        </mc:Choice>
        <mc:Fallback xmlns="">
          <p:pic>
            <p:nvPicPr>
              <p:cNvPr id="6" name="Ink 5">
                <a:extLst>
                  <a:ext uri="{FF2B5EF4-FFF2-40B4-BE49-F238E27FC236}">
                    <a16:creationId xmlns:a16="http://schemas.microsoft.com/office/drawing/2014/main" id="{ACB04CA0-B873-4324-96CD-F428F7BD3E7D}"/>
                  </a:ext>
                </a:extLst>
              </p:cNvPr>
              <p:cNvPicPr/>
              <p:nvPr/>
            </p:nvPicPr>
            <p:blipFill>
              <a:blip r:embed="rId5"/>
              <a:stretch>
                <a:fillRect/>
              </a:stretch>
            </p:blipFill>
            <p:spPr>
              <a:xfrm>
                <a:off x="2837745" y="18392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xmlns="" id="{8D5B798A-9607-45EE-B7DA-A0DD0B73A5AC}"/>
                  </a:ext>
                </a:extLst>
              </p14:cNvPr>
              <p14:cNvContentPartPr/>
              <p14:nvPr/>
            </p14:nvContentPartPr>
            <p14:xfrm>
              <a:off x="3340305" y="1920225"/>
              <a:ext cx="360" cy="360"/>
            </p14:xfrm>
          </p:contentPart>
        </mc:Choice>
        <mc:Fallback xmlns="">
          <p:pic>
            <p:nvPicPr>
              <p:cNvPr id="8" name="Ink 7">
                <a:extLst>
                  <a:ext uri="{FF2B5EF4-FFF2-40B4-BE49-F238E27FC236}">
                    <a16:creationId xmlns:a16="http://schemas.microsoft.com/office/drawing/2014/main" id="{8D5B798A-9607-45EE-B7DA-A0DD0B73A5AC}"/>
                  </a:ext>
                </a:extLst>
              </p:cNvPr>
              <p:cNvPicPr/>
              <p:nvPr/>
            </p:nvPicPr>
            <p:blipFill>
              <a:blip r:embed="rId5"/>
              <a:stretch>
                <a:fillRect/>
              </a:stretch>
            </p:blipFill>
            <p:spPr>
              <a:xfrm>
                <a:off x="3335985" y="19159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xmlns="" id="{87571CF5-57C3-4486-B8F4-2EBA2C9B7688}"/>
                  </a:ext>
                </a:extLst>
              </p14:cNvPr>
              <p14:cNvContentPartPr/>
              <p14:nvPr/>
            </p14:nvContentPartPr>
            <p14:xfrm>
              <a:off x="5019345" y="1800345"/>
              <a:ext cx="360" cy="360"/>
            </p14:xfrm>
          </p:contentPart>
        </mc:Choice>
        <mc:Fallback xmlns="">
          <p:pic>
            <p:nvPicPr>
              <p:cNvPr id="9" name="Ink 8">
                <a:extLst>
                  <a:ext uri="{FF2B5EF4-FFF2-40B4-BE49-F238E27FC236}">
                    <a16:creationId xmlns:a16="http://schemas.microsoft.com/office/drawing/2014/main" id="{87571CF5-57C3-4486-B8F4-2EBA2C9B7688}"/>
                  </a:ext>
                </a:extLst>
              </p:cNvPr>
              <p:cNvPicPr/>
              <p:nvPr/>
            </p:nvPicPr>
            <p:blipFill>
              <a:blip r:embed="rId5"/>
              <a:stretch>
                <a:fillRect/>
              </a:stretch>
            </p:blipFill>
            <p:spPr>
              <a:xfrm>
                <a:off x="5015025" y="17960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xmlns="" id="{DB8E0D57-5E32-44B7-A047-BBB54CF61F06}"/>
                  </a:ext>
                </a:extLst>
              </p14:cNvPr>
              <p14:cNvContentPartPr/>
              <p14:nvPr/>
            </p14:nvContentPartPr>
            <p14:xfrm>
              <a:off x="7005105" y="1748505"/>
              <a:ext cx="360" cy="360"/>
            </p14:xfrm>
          </p:contentPart>
        </mc:Choice>
        <mc:Fallback xmlns="">
          <p:pic>
            <p:nvPicPr>
              <p:cNvPr id="10" name="Ink 9">
                <a:extLst>
                  <a:ext uri="{FF2B5EF4-FFF2-40B4-BE49-F238E27FC236}">
                    <a16:creationId xmlns:a16="http://schemas.microsoft.com/office/drawing/2014/main" id="{DB8E0D57-5E32-44B7-A047-BBB54CF61F06}"/>
                  </a:ext>
                </a:extLst>
              </p:cNvPr>
              <p:cNvPicPr/>
              <p:nvPr/>
            </p:nvPicPr>
            <p:blipFill>
              <a:blip r:embed="rId5"/>
              <a:stretch>
                <a:fillRect/>
              </a:stretch>
            </p:blipFill>
            <p:spPr>
              <a:xfrm>
                <a:off x="7000785" y="17441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xmlns="" id="{466825F5-A80D-47F9-B171-F22CC55CCE6C}"/>
                  </a:ext>
                </a:extLst>
              </p14:cNvPr>
              <p14:cNvContentPartPr/>
              <p14:nvPr/>
            </p14:nvContentPartPr>
            <p14:xfrm>
              <a:off x="5340465" y="2058825"/>
              <a:ext cx="360" cy="360"/>
            </p14:xfrm>
          </p:contentPart>
        </mc:Choice>
        <mc:Fallback xmlns="">
          <p:pic>
            <p:nvPicPr>
              <p:cNvPr id="11" name="Ink 10">
                <a:extLst>
                  <a:ext uri="{FF2B5EF4-FFF2-40B4-BE49-F238E27FC236}">
                    <a16:creationId xmlns:a16="http://schemas.microsoft.com/office/drawing/2014/main" id="{466825F5-A80D-47F9-B171-F22CC55CCE6C}"/>
                  </a:ext>
                </a:extLst>
              </p:cNvPr>
              <p:cNvPicPr/>
              <p:nvPr/>
            </p:nvPicPr>
            <p:blipFill>
              <a:blip r:embed="rId5"/>
              <a:stretch>
                <a:fillRect/>
              </a:stretch>
            </p:blipFill>
            <p:spPr>
              <a:xfrm>
                <a:off x="5336145" y="20545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xmlns="" id="{1B809826-3378-4067-AD40-26A75B47E999}"/>
                  </a:ext>
                </a:extLst>
              </p14:cNvPr>
              <p14:cNvContentPartPr/>
              <p14:nvPr/>
            </p14:nvContentPartPr>
            <p14:xfrm>
              <a:off x="1662345" y="2289225"/>
              <a:ext cx="360" cy="360"/>
            </p14:xfrm>
          </p:contentPart>
        </mc:Choice>
        <mc:Fallback xmlns="">
          <p:pic>
            <p:nvPicPr>
              <p:cNvPr id="12" name="Ink 11">
                <a:extLst>
                  <a:ext uri="{FF2B5EF4-FFF2-40B4-BE49-F238E27FC236}">
                    <a16:creationId xmlns:a16="http://schemas.microsoft.com/office/drawing/2014/main" id="{1B809826-3378-4067-AD40-26A75B47E999}"/>
                  </a:ext>
                </a:extLst>
              </p:cNvPr>
              <p:cNvPicPr/>
              <p:nvPr/>
            </p:nvPicPr>
            <p:blipFill>
              <a:blip r:embed="rId5"/>
              <a:stretch>
                <a:fillRect/>
              </a:stretch>
            </p:blipFill>
            <p:spPr>
              <a:xfrm>
                <a:off x="1658025" y="22849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xmlns="" id="{AE473207-08B6-4F77-870F-93C56B90E011}"/>
                  </a:ext>
                </a:extLst>
              </p14:cNvPr>
              <p14:cNvContentPartPr/>
              <p14:nvPr/>
            </p14:nvContentPartPr>
            <p14:xfrm>
              <a:off x="1866105" y="2256105"/>
              <a:ext cx="360" cy="360"/>
            </p14:xfrm>
          </p:contentPart>
        </mc:Choice>
        <mc:Fallback xmlns="">
          <p:pic>
            <p:nvPicPr>
              <p:cNvPr id="13" name="Ink 12">
                <a:extLst>
                  <a:ext uri="{FF2B5EF4-FFF2-40B4-BE49-F238E27FC236}">
                    <a16:creationId xmlns:a16="http://schemas.microsoft.com/office/drawing/2014/main" id="{AE473207-08B6-4F77-870F-93C56B90E011}"/>
                  </a:ext>
                </a:extLst>
              </p:cNvPr>
              <p:cNvPicPr/>
              <p:nvPr/>
            </p:nvPicPr>
            <p:blipFill>
              <a:blip r:embed="rId5"/>
              <a:stretch>
                <a:fillRect/>
              </a:stretch>
            </p:blipFill>
            <p:spPr>
              <a:xfrm>
                <a:off x="1861785" y="22517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xmlns="" id="{B2CD19F3-B4DC-4D2E-B7EC-3FD3ADB1A185}"/>
                  </a:ext>
                </a:extLst>
              </p14:cNvPr>
              <p14:cNvContentPartPr/>
              <p14:nvPr/>
            </p14:nvContentPartPr>
            <p14:xfrm>
              <a:off x="2583225" y="2107785"/>
              <a:ext cx="360" cy="360"/>
            </p14:xfrm>
          </p:contentPart>
        </mc:Choice>
        <mc:Fallback xmlns="">
          <p:pic>
            <p:nvPicPr>
              <p:cNvPr id="14" name="Ink 13">
                <a:extLst>
                  <a:ext uri="{FF2B5EF4-FFF2-40B4-BE49-F238E27FC236}">
                    <a16:creationId xmlns:a16="http://schemas.microsoft.com/office/drawing/2014/main" id="{B2CD19F3-B4DC-4D2E-B7EC-3FD3ADB1A185}"/>
                  </a:ext>
                </a:extLst>
              </p:cNvPr>
              <p:cNvPicPr/>
              <p:nvPr/>
            </p:nvPicPr>
            <p:blipFill>
              <a:blip r:embed="rId5"/>
              <a:stretch>
                <a:fillRect/>
              </a:stretch>
            </p:blipFill>
            <p:spPr>
              <a:xfrm>
                <a:off x="2578905" y="21034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xmlns="" id="{B710C4A8-2933-4900-B02A-3C48B55DEAF2}"/>
                  </a:ext>
                </a:extLst>
              </p14:cNvPr>
              <p14:cNvContentPartPr/>
              <p14:nvPr/>
            </p14:nvContentPartPr>
            <p14:xfrm>
              <a:off x="4517145" y="2054865"/>
              <a:ext cx="360" cy="360"/>
            </p14:xfrm>
          </p:contentPart>
        </mc:Choice>
        <mc:Fallback xmlns="">
          <p:pic>
            <p:nvPicPr>
              <p:cNvPr id="15" name="Ink 14">
                <a:extLst>
                  <a:ext uri="{FF2B5EF4-FFF2-40B4-BE49-F238E27FC236}">
                    <a16:creationId xmlns:a16="http://schemas.microsoft.com/office/drawing/2014/main" id="{B710C4A8-2933-4900-B02A-3C48B55DEAF2}"/>
                  </a:ext>
                </a:extLst>
              </p:cNvPr>
              <p:cNvPicPr/>
              <p:nvPr/>
            </p:nvPicPr>
            <p:blipFill>
              <a:blip r:embed="rId5"/>
              <a:stretch>
                <a:fillRect/>
              </a:stretch>
            </p:blipFill>
            <p:spPr>
              <a:xfrm>
                <a:off x="4512825" y="20505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 15">
                <a:extLst>
                  <a:ext uri="{FF2B5EF4-FFF2-40B4-BE49-F238E27FC236}">
                    <a16:creationId xmlns:a16="http://schemas.microsoft.com/office/drawing/2014/main" xmlns="" id="{301B8AF9-0303-47EC-877C-3B8B26CEBCA8}"/>
                  </a:ext>
                </a:extLst>
              </p14:cNvPr>
              <p14:cNvContentPartPr/>
              <p14:nvPr/>
            </p14:nvContentPartPr>
            <p14:xfrm>
              <a:off x="5949225" y="2076105"/>
              <a:ext cx="360" cy="360"/>
            </p14:xfrm>
          </p:contentPart>
        </mc:Choice>
        <mc:Fallback xmlns="">
          <p:pic>
            <p:nvPicPr>
              <p:cNvPr id="16" name="Ink 15">
                <a:extLst>
                  <a:ext uri="{FF2B5EF4-FFF2-40B4-BE49-F238E27FC236}">
                    <a16:creationId xmlns:a16="http://schemas.microsoft.com/office/drawing/2014/main" id="{301B8AF9-0303-47EC-877C-3B8B26CEBCA8}"/>
                  </a:ext>
                </a:extLst>
              </p:cNvPr>
              <p:cNvPicPr/>
              <p:nvPr/>
            </p:nvPicPr>
            <p:blipFill>
              <a:blip r:embed="rId5"/>
              <a:stretch>
                <a:fillRect/>
              </a:stretch>
            </p:blipFill>
            <p:spPr>
              <a:xfrm>
                <a:off x="5944905" y="2071785"/>
                <a:ext cx="9000" cy="9000"/>
              </a:xfrm>
              <a:prstGeom prst="rect">
                <a:avLst/>
              </a:prstGeom>
            </p:spPr>
          </p:pic>
        </mc:Fallback>
      </mc:AlternateContent>
    </p:spTree>
    <p:extLst>
      <p:ext uri="{BB962C8B-B14F-4D97-AF65-F5344CB8AC3E}">
        <p14:creationId xmlns:p14="http://schemas.microsoft.com/office/powerpoint/2010/main" val="265003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C7CDCA-3EFB-42C0-8731-BDB6BF82073C}"/>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Urinary System</a:t>
            </a:r>
          </a:p>
        </p:txBody>
      </p:sp>
      <p:sp>
        <p:nvSpPr>
          <p:cNvPr id="3" name="Text Placeholder 2">
            <a:extLst>
              <a:ext uri="{FF2B5EF4-FFF2-40B4-BE49-F238E27FC236}">
                <a16:creationId xmlns:a16="http://schemas.microsoft.com/office/drawing/2014/main" xmlns="" id="{E5517982-DE89-42D6-8A5A-D796252B52F4}"/>
              </a:ext>
            </a:extLst>
          </p:cNvPr>
          <p:cNvSpPr>
            <a:spLocks noGrp="1"/>
          </p:cNvSpPr>
          <p:nvPr>
            <p:ph sz="half" idx="1"/>
          </p:nvPr>
        </p:nvSpPr>
        <p:spPr>
          <a:xfrm>
            <a:off x="895381" y="1902371"/>
            <a:ext cx="6008913" cy="4319647"/>
          </a:xfrm>
        </p:spPr>
        <p:txBody>
          <a:bodyPr>
            <a:normAutofit/>
          </a:bodyPr>
          <a:lstStyle/>
          <a:p>
            <a:pPr marR="0" lvl="0" rtl="0">
              <a:spcBef>
                <a:spcPts val="600"/>
              </a:spcBef>
              <a:spcAft>
                <a:spcPts val="600"/>
              </a:spcAft>
            </a:pPr>
            <a:r>
              <a:rPr lang="en-US" dirty="0"/>
              <a:t>K</a:t>
            </a:r>
            <a:r>
              <a:rPr lang="en-US" u="none" strike="noStrike" baseline="0" dirty="0"/>
              <a:t>idneys: lower back outside the abdominal</a:t>
            </a:r>
            <a:r>
              <a:rPr lang="en-US" u="none" strike="noStrike" dirty="0"/>
              <a:t> cavity</a:t>
            </a:r>
          </a:p>
          <a:p>
            <a:pPr marR="0" lvl="0" rtl="0">
              <a:spcBef>
                <a:spcPts val="600"/>
              </a:spcBef>
              <a:spcAft>
                <a:spcPts val="600"/>
              </a:spcAft>
            </a:pPr>
            <a:r>
              <a:rPr lang="en-US" dirty="0"/>
              <a:t>U</a:t>
            </a:r>
            <a:r>
              <a:rPr lang="en-US" u="none" strike="noStrike" baseline="0" dirty="0"/>
              <a:t>rethra: the tube that carries the urine from the bladder to the point of exit from the body </a:t>
            </a:r>
          </a:p>
          <a:p>
            <a:pPr lvl="1">
              <a:spcBef>
                <a:spcPts val="600"/>
              </a:spcBef>
              <a:spcAft>
                <a:spcPts val="600"/>
              </a:spcAft>
            </a:pPr>
            <a:r>
              <a:rPr lang="en-US" u="none" strike="noStrike" baseline="0" dirty="0"/>
              <a:t>Muscle at the top of the urethra controlled by the automatic nervous system controls urine continence. </a:t>
            </a:r>
          </a:p>
          <a:p>
            <a:pPr lvl="1">
              <a:spcBef>
                <a:spcPts val="600"/>
              </a:spcBef>
              <a:spcAft>
                <a:spcPts val="600"/>
              </a:spcAft>
            </a:pPr>
            <a:r>
              <a:rPr lang="en-US" u="none" strike="noStrike" baseline="0" dirty="0"/>
              <a:t>The muscle can be released voluntarily when urination occurs</a:t>
            </a:r>
            <a:r>
              <a:rPr lang="en-US" sz="1400" u="none" strike="noStrike" baseline="0" dirty="0"/>
              <a:t>.</a:t>
            </a:r>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pic>
        <p:nvPicPr>
          <p:cNvPr id="22530" name="Picture 2" descr="The bladder is a muscular bag that stores the urine until it is excreted. The prostate gland is a walnut-sized gland located between the bladder and the penis. The kidneys are two bean-shaped organs. The ureters are tubes coming out of each kidney that carry urine to the bladder. The ureter opens into the bladder. The urethra is a tube that carries the urine from the bladder to the point of exit from the body, the external urethral opening. The shaft of the penis surrounds the urethra. " title="Illustration of the urinary system is shown with labels."/>
          <p:cNvPicPr>
            <a:picLocks noChangeAspect="1" noChangeArrowheads="1"/>
          </p:cNvPicPr>
          <p:nvPr/>
        </p:nvPicPr>
        <p:blipFill>
          <a:blip r:embed="rId3" cstate="print"/>
          <a:srcRect/>
          <a:stretch>
            <a:fillRect/>
          </a:stretch>
        </p:blipFill>
        <p:spPr bwMode="auto">
          <a:xfrm>
            <a:off x="7805202" y="1359044"/>
            <a:ext cx="2369312" cy="5038232"/>
          </a:xfrm>
          <a:prstGeom prst="rect">
            <a:avLst/>
          </a:prstGeom>
          <a:noFill/>
        </p:spPr>
      </p:pic>
      <p:sp>
        <p:nvSpPr>
          <p:cNvPr id="7" name="Rectangle 6"/>
          <p:cNvSpPr/>
          <p:nvPr/>
        </p:nvSpPr>
        <p:spPr>
          <a:xfrm>
            <a:off x="10781588" y="517044"/>
            <a:ext cx="81785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6-2</a:t>
            </a:r>
          </a:p>
          <a:p>
            <a:pPr algn="ctr"/>
            <a:r>
              <a:rPr lang="en-US" sz="2400" b="1" dirty="0">
                <a:latin typeface="Arial" pitchFamily="34" charset="0"/>
                <a:cs typeface="Arial" pitchFamily="34" charset="0"/>
              </a:rPr>
              <a:t>6-3</a:t>
            </a: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xmlns="" id="{141A00BF-D01A-4BF9-BD17-4A1420A66B55}"/>
                  </a:ext>
                </a:extLst>
              </p14:cNvPr>
              <p14:cNvContentPartPr/>
              <p14:nvPr/>
            </p14:nvContentPartPr>
            <p14:xfrm>
              <a:off x="3798585" y="2392185"/>
              <a:ext cx="360" cy="360"/>
            </p14:xfrm>
          </p:contentPart>
        </mc:Choice>
        <mc:Fallback xmlns="">
          <p:pic>
            <p:nvPicPr>
              <p:cNvPr id="4" name="Ink 3">
                <a:extLst>
                  <a:ext uri="{FF2B5EF4-FFF2-40B4-BE49-F238E27FC236}">
                    <a16:creationId xmlns:a16="http://schemas.microsoft.com/office/drawing/2014/main" id="{141A00BF-D01A-4BF9-BD17-4A1420A66B55}"/>
                  </a:ext>
                </a:extLst>
              </p:cNvPr>
              <p:cNvPicPr/>
              <p:nvPr/>
            </p:nvPicPr>
            <p:blipFill>
              <a:blip r:embed="rId5"/>
              <a:stretch>
                <a:fillRect/>
              </a:stretch>
            </p:blipFill>
            <p:spPr>
              <a:xfrm>
                <a:off x="3794265" y="2387865"/>
                <a:ext cx="9000" cy="9000"/>
              </a:xfrm>
              <a:prstGeom prst="rect">
                <a:avLst/>
              </a:prstGeom>
            </p:spPr>
          </p:pic>
        </mc:Fallback>
      </mc:AlternateContent>
    </p:spTree>
    <p:extLst>
      <p:ext uri="{BB962C8B-B14F-4D97-AF65-F5344CB8AC3E}">
        <p14:creationId xmlns:p14="http://schemas.microsoft.com/office/powerpoint/2010/main" val="55403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908E63-8EC0-43BE-9D98-388176985F06}"/>
              </a:ext>
            </a:extLst>
          </p:cNvPr>
          <p:cNvSpPr>
            <a:spLocks noGrp="1"/>
          </p:cNvSpPr>
          <p:nvPr>
            <p:ph type="title"/>
          </p:nvPr>
        </p:nvSpPr>
        <p:spPr/>
        <p:txBody>
          <a:bodyPr/>
          <a:lstStyle/>
          <a:p>
            <a:r>
              <a:rPr lang="en-US" kern="1600" dirty="0"/>
              <a:t>Urinary System: Kidney Physiology</a:t>
            </a:r>
            <a:endParaRPr lang="en-US" b="1" i="0" u="none" strike="noStrike" kern="1600" baseline="0" dirty="0"/>
          </a:p>
        </p:txBody>
      </p:sp>
      <p:sp>
        <p:nvSpPr>
          <p:cNvPr id="3" name="Text Placeholder 2">
            <a:extLst>
              <a:ext uri="{FF2B5EF4-FFF2-40B4-BE49-F238E27FC236}">
                <a16:creationId xmlns:a16="http://schemas.microsoft.com/office/drawing/2014/main" xmlns="" id="{B9E80073-6C37-4395-8976-2860E286BE63}"/>
              </a:ext>
            </a:extLst>
          </p:cNvPr>
          <p:cNvSpPr>
            <a:spLocks noGrp="1"/>
          </p:cNvSpPr>
          <p:nvPr>
            <p:ph type="body" idx="1"/>
          </p:nvPr>
        </p:nvSpPr>
        <p:spPr>
          <a:xfrm>
            <a:off x="833483" y="1521533"/>
            <a:ext cx="10435590" cy="4603496"/>
          </a:xfrm>
        </p:spPr>
        <p:txBody>
          <a:bodyPr/>
          <a:lstStyle/>
          <a:p>
            <a:r>
              <a:rPr lang="en-US" u="none" strike="noStrike" baseline="0" dirty="0"/>
              <a:t>The kidneys produce urine by filtering metabolic wastes into the ureters from the blood. </a:t>
            </a:r>
          </a:p>
          <a:p>
            <a:pPr lvl="1"/>
            <a:r>
              <a:rPr lang="en-US" u="none" strike="noStrike" baseline="0" dirty="0"/>
              <a:t>They are selective:</a:t>
            </a:r>
            <a:r>
              <a:rPr lang="en-US" u="none" strike="noStrike" dirty="0"/>
              <a:t> </a:t>
            </a:r>
            <a:r>
              <a:rPr lang="en-US" u="none" strike="noStrike" baseline="0" dirty="0"/>
              <a:t>they keep nutrients in and excrete waste</a:t>
            </a:r>
            <a:r>
              <a:rPr lang="en-US" dirty="0"/>
              <a:t>. </a:t>
            </a:r>
          </a:p>
          <a:p>
            <a:pPr lvl="1"/>
            <a:r>
              <a:rPr lang="en-US" dirty="0"/>
              <a:t>One large artery and vein attach to each kidney, allowing blood to flow through the kidneys</a:t>
            </a:r>
            <a:endParaRPr lang="en-US" u="none" strike="noStrike" baseline="0" dirty="0"/>
          </a:p>
          <a:p>
            <a:pPr marR="0" lvl="0" rtl="0"/>
            <a:r>
              <a:rPr lang="en-US" u="none" strike="noStrike" baseline="0" dirty="0"/>
              <a:t>Water in the body is controlled by the kidneys. </a:t>
            </a:r>
          </a:p>
          <a:p>
            <a:pPr lvl="1"/>
            <a:r>
              <a:rPr lang="en-US" dirty="0"/>
              <a:t>W</a:t>
            </a:r>
            <a:r>
              <a:rPr lang="en-US" u="none" strike="noStrike" baseline="0" dirty="0"/>
              <a:t>ater balance in the</a:t>
            </a:r>
            <a:r>
              <a:rPr lang="en-US" u="none" strike="noStrike" dirty="0"/>
              <a:t> blood is regulated</a:t>
            </a:r>
            <a:r>
              <a:rPr lang="en-US" u="none" strike="noStrike" baseline="0" dirty="0"/>
              <a:t> by either increasing or decreasing the amount of sodium chloride (salt) that is excreted by the kidneys. </a:t>
            </a:r>
          </a:p>
          <a:p>
            <a:pPr lvl="2"/>
            <a:r>
              <a:rPr lang="en-US" u="none" strike="noStrike" baseline="0" dirty="0"/>
              <a:t>If salt is retained, water is retained. </a:t>
            </a:r>
          </a:p>
          <a:p>
            <a:pPr lvl="2"/>
            <a:r>
              <a:rPr lang="en-US" u="none" strike="noStrike" baseline="0" dirty="0"/>
              <a:t>If salt is excreted in the urine, water also is excreted. </a:t>
            </a:r>
          </a:p>
          <a:p>
            <a:r>
              <a:rPr lang="en-US" dirty="0"/>
              <a:t>The u</a:t>
            </a:r>
            <a:r>
              <a:rPr lang="en-US" u="none" strike="noStrike" baseline="0" dirty="0"/>
              <a:t>rinary system functions in maintaining the balance of other electrolytes and in controlling the pH of the blood.</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xmlns="" id="{03C895CE-7212-43FE-9E7A-AFDF3F7C34FB}"/>
                  </a:ext>
                </a:extLst>
              </p14:cNvPr>
              <p14:cNvContentPartPr/>
              <p14:nvPr/>
            </p14:nvContentPartPr>
            <p14:xfrm>
              <a:off x="2116665" y="2395065"/>
              <a:ext cx="360" cy="360"/>
            </p14:xfrm>
          </p:contentPart>
        </mc:Choice>
        <mc:Fallback xmlns="">
          <p:pic>
            <p:nvPicPr>
              <p:cNvPr id="4" name="Ink 3">
                <a:extLst>
                  <a:ext uri="{FF2B5EF4-FFF2-40B4-BE49-F238E27FC236}">
                    <a16:creationId xmlns:a16="http://schemas.microsoft.com/office/drawing/2014/main" id="{03C895CE-7212-43FE-9E7A-AFDF3F7C34FB}"/>
                  </a:ext>
                </a:extLst>
              </p:cNvPr>
              <p:cNvPicPr/>
              <p:nvPr/>
            </p:nvPicPr>
            <p:blipFill>
              <a:blip r:embed="rId3"/>
              <a:stretch>
                <a:fillRect/>
              </a:stretch>
            </p:blipFill>
            <p:spPr>
              <a:xfrm>
                <a:off x="2112345" y="23907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xmlns="" id="{BC0BA1CD-AAD4-4DD1-93D6-7690358D1DDD}"/>
                  </a:ext>
                </a:extLst>
              </p14:cNvPr>
              <p14:cNvContentPartPr/>
              <p14:nvPr/>
            </p14:nvContentPartPr>
            <p14:xfrm>
              <a:off x="6041385" y="2018505"/>
              <a:ext cx="360" cy="360"/>
            </p14:xfrm>
          </p:contentPart>
        </mc:Choice>
        <mc:Fallback xmlns="">
          <p:pic>
            <p:nvPicPr>
              <p:cNvPr id="5" name="Ink 4">
                <a:extLst>
                  <a:ext uri="{FF2B5EF4-FFF2-40B4-BE49-F238E27FC236}">
                    <a16:creationId xmlns:a16="http://schemas.microsoft.com/office/drawing/2014/main" id="{BC0BA1CD-AAD4-4DD1-93D6-7690358D1DDD}"/>
                  </a:ext>
                </a:extLst>
              </p:cNvPr>
              <p:cNvPicPr/>
              <p:nvPr/>
            </p:nvPicPr>
            <p:blipFill>
              <a:blip r:embed="rId3"/>
              <a:stretch>
                <a:fillRect/>
              </a:stretch>
            </p:blipFill>
            <p:spPr>
              <a:xfrm>
                <a:off x="6037065" y="20141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xmlns="" id="{B937501E-3496-4EF1-944A-0FD5FCD708B3}"/>
                  </a:ext>
                </a:extLst>
              </p14:cNvPr>
              <p14:cNvContentPartPr/>
              <p14:nvPr/>
            </p14:nvContentPartPr>
            <p14:xfrm>
              <a:off x="6776865" y="2186625"/>
              <a:ext cx="360" cy="360"/>
            </p14:xfrm>
          </p:contentPart>
        </mc:Choice>
        <mc:Fallback xmlns="">
          <p:pic>
            <p:nvPicPr>
              <p:cNvPr id="6" name="Ink 5">
                <a:extLst>
                  <a:ext uri="{FF2B5EF4-FFF2-40B4-BE49-F238E27FC236}">
                    <a16:creationId xmlns:a16="http://schemas.microsoft.com/office/drawing/2014/main" id="{B937501E-3496-4EF1-944A-0FD5FCD708B3}"/>
                  </a:ext>
                </a:extLst>
              </p:cNvPr>
              <p:cNvPicPr/>
              <p:nvPr/>
            </p:nvPicPr>
            <p:blipFill>
              <a:blip r:embed="rId3"/>
              <a:stretch>
                <a:fillRect/>
              </a:stretch>
            </p:blipFill>
            <p:spPr>
              <a:xfrm>
                <a:off x="6772545" y="21823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xmlns="" id="{60C24BE9-2AA6-42E0-A3F8-60D1B3FFA137}"/>
                  </a:ext>
                </a:extLst>
              </p14:cNvPr>
              <p14:cNvContentPartPr/>
              <p14:nvPr/>
            </p14:nvContentPartPr>
            <p14:xfrm>
              <a:off x="7881705" y="2091945"/>
              <a:ext cx="360" cy="360"/>
            </p14:xfrm>
          </p:contentPart>
        </mc:Choice>
        <mc:Fallback xmlns="">
          <p:pic>
            <p:nvPicPr>
              <p:cNvPr id="7" name="Ink 6">
                <a:extLst>
                  <a:ext uri="{FF2B5EF4-FFF2-40B4-BE49-F238E27FC236}">
                    <a16:creationId xmlns:a16="http://schemas.microsoft.com/office/drawing/2014/main" id="{60C24BE9-2AA6-42E0-A3F8-60D1B3FFA137}"/>
                  </a:ext>
                </a:extLst>
              </p:cNvPr>
              <p:cNvPicPr/>
              <p:nvPr/>
            </p:nvPicPr>
            <p:blipFill>
              <a:blip r:embed="rId3"/>
              <a:stretch>
                <a:fillRect/>
              </a:stretch>
            </p:blipFill>
            <p:spPr>
              <a:xfrm>
                <a:off x="7877385" y="20876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xmlns="" id="{8749C751-DA43-4EBC-B220-9758B7B7F0E0}"/>
                  </a:ext>
                </a:extLst>
              </p14:cNvPr>
              <p14:cNvContentPartPr/>
              <p14:nvPr/>
            </p14:nvContentPartPr>
            <p14:xfrm>
              <a:off x="7990425" y="2033265"/>
              <a:ext cx="360" cy="360"/>
            </p14:xfrm>
          </p:contentPart>
        </mc:Choice>
        <mc:Fallback xmlns="">
          <p:pic>
            <p:nvPicPr>
              <p:cNvPr id="8" name="Ink 7">
                <a:extLst>
                  <a:ext uri="{FF2B5EF4-FFF2-40B4-BE49-F238E27FC236}">
                    <a16:creationId xmlns:a16="http://schemas.microsoft.com/office/drawing/2014/main" id="{8749C751-DA43-4EBC-B220-9758B7B7F0E0}"/>
                  </a:ext>
                </a:extLst>
              </p:cNvPr>
              <p:cNvPicPr/>
              <p:nvPr/>
            </p:nvPicPr>
            <p:blipFill>
              <a:blip r:embed="rId3"/>
              <a:stretch>
                <a:fillRect/>
              </a:stretch>
            </p:blipFill>
            <p:spPr>
              <a:xfrm>
                <a:off x="7986105" y="202894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xmlns="" id="{DFFE2C50-8E46-418A-B4E9-0C25A48122FB}"/>
                  </a:ext>
                </a:extLst>
              </p14:cNvPr>
              <p14:cNvContentPartPr/>
              <p14:nvPr/>
            </p14:nvContentPartPr>
            <p14:xfrm>
              <a:off x="8702865" y="1926705"/>
              <a:ext cx="360" cy="360"/>
            </p14:xfrm>
          </p:contentPart>
        </mc:Choice>
        <mc:Fallback xmlns="">
          <p:pic>
            <p:nvPicPr>
              <p:cNvPr id="9" name="Ink 8">
                <a:extLst>
                  <a:ext uri="{FF2B5EF4-FFF2-40B4-BE49-F238E27FC236}">
                    <a16:creationId xmlns:a16="http://schemas.microsoft.com/office/drawing/2014/main" id="{DFFE2C50-8E46-418A-B4E9-0C25A48122FB}"/>
                  </a:ext>
                </a:extLst>
              </p:cNvPr>
              <p:cNvPicPr/>
              <p:nvPr/>
            </p:nvPicPr>
            <p:blipFill>
              <a:blip r:embed="rId3"/>
              <a:stretch>
                <a:fillRect/>
              </a:stretch>
            </p:blipFill>
            <p:spPr>
              <a:xfrm>
                <a:off x="8698545" y="19223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xmlns="" id="{20C931E1-FA8B-4FE7-AF2C-2B2E855FA96D}"/>
                  </a:ext>
                </a:extLst>
              </p14:cNvPr>
              <p14:cNvContentPartPr/>
              <p14:nvPr/>
            </p14:nvContentPartPr>
            <p14:xfrm>
              <a:off x="9179505" y="1934985"/>
              <a:ext cx="360" cy="360"/>
            </p14:xfrm>
          </p:contentPart>
        </mc:Choice>
        <mc:Fallback xmlns="">
          <p:pic>
            <p:nvPicPr>
              <p:cNvPr id="10" name="Ink 9">
                <a:extLst>
                  <a:ext uri="{FF2B5EF4-FFF2-40B4-BE49-F238E27FC236}">
                    <a16:creationId xmlns:a16="http://schemas.microsoft.com/office/drawing/2014/main" id="{20C931E1-FA8B-4FE7-AF2C-2B2E855FA96D}"/>
                  </a:ext>
                </a:extLst>
              </p:cNvPr>
              <p:cNvPicPr/>
              <p:nvPr/>
            </p:nvPicPr>
            <p:blipFill>
              <a:blip r:embed="rId3"/>
              <a:stretch>
                <a:fillRect/>
              </a:stretch>
            </p:blipFill>
            <p:spPr>
              <a:xfrm>
                <a:off x="9175185" y="19306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xmlns="" id="{3BA48B5E-EE7B-4FAB-B4CE-1D00BBA34328}"/>
                  </a:ext>
                </a:extLst>
              </p14:cNvPr>
              <p14:cNvContentPartPr/>
              <p14:nvPr/>
            </p14:nvContentPartPr>
            <p14:xfrm>
              <a:off x="7751025" y="3014625"/>
              <a:ext cx="360" cy="360"/>
            </p14:xfrm>
          </p:contentPart>
        </mc:Choice>
        <mc:Fallback xmlns="">
          <p:pic>
            <p:nvPicPr>
              <p:cNvPr id="11" name="Ink 10">
                <a:extLst>
                  <a:ext uri="{FF2B5EF4-FFF2-40B4-BE49-F238E27FC236}">
                    <a16:creationId xmlns:a16="http://schemas.microsoft.com/office/drawing/2014/main" id="{3BA48B5E-EE7B-4FAB-B4CE-1D00BBA34328}"/>
                  </a:ext>
                </a:extLst>
              </p:cNvPr>
              <p:cNvPicPr/>
              <p:nvPr/>
            </p:nvPicPr>
            <p:blipFill>
              <a:blip r:embed="rId3"/>
              <a:stretch>
                <a:fillRect/>
              </a:stretch>
            </p:blipFill>
            <p:spPr>
              <a:xfrm>
                <a:off x="7746705" y="3010305"/>
                <a:ext cx="9000" cy="9000"/>
              </a:xfrm>
              <a:prstGeom prst="rect">
                <a:avLst/>
              </a:prstGeom>
            </p:spPr>
          </p:pic>
        </mc:Fallback>
      </mc:AlternateContent>
    </p:spTree>
    <p:extLst>
      <p:ext uri="{BB962C8B-B14F-4D97-AF65-F5344CB8AC3E}">
        <p14:creationId xmlns:p14="http://schemas.microsoft.com/office/powerpoint/2010/main" val="24843822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Body Systems: Endocrine System</a:t>
            </a:r>
          </a:p>
        </p:txBody>
      </p:sp>
    </p:spTree>
    <p:extLst>
      <p:ext uri="{BB962C8B-B14F-4D97-AF65-F5344CB8AC3E}">
        <p14:creationId xmlns:p14="http://schemas.microsoft.com/office/powerpoint/2010/main" val="170861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516EED-EAEC-434D-9388-69C76C4B56E8}"/>
              </a:ext>
            </a:extLst>
          </p:cNvPr>
          <p:cNvSpPr>
            <a:spLocks noGrp="1"/>
          </p:cNvSpPr>
          <p:nvPr>
            <p:ph type="title"/>
          </p:nvPr>
        </p:nvSpPr>
        <p:spPr>
          <a:xfrm>
            <a:off x="0" y="121033"/>
            <a:ext cx="12192000" cy="1002089"/>
          </a:xfrm>
        </p:spPr>
        <p:txBody>
          <a:bodyPr anchor="ctr">
            <a:normAutofit/>
          </a:bodyPr>
          <a:lstStyle/>
          <a:p>
            <a:r>
              <a:rPr lang="en-US" kern="1600" dirty="0"/>
              <a:t>Endocrine System</a:t>
            </a:r>
            <a:endParaRPr lang="en-US" b="1" i="0" u="none" strike="noStrike" kern="1600" baseline="0" dirty="0"/>
          </a:p>
        </p:txBody>
      </p:sp>
      <p:sp>
        <p:nvSpPr>
          <p:cNvPr id="3" name="Text Placeholder 2">
            <a:extLst>
              <a:ext uri="{FF2B5EF4-FFF2-40B4-BE49-F238E27FC236}">
                <a16:creationId xmlns:a16="http://schemas.microsoft.com/office/drawing/2014/main" xmlns="" id="{6EB45575-DB21-4D80-BF92-690030A335BD}"/>
              </a:ext>
            </a:extLst>
          </p:cNvPr>
          <p:cNvSpPr>
            <a:spLocks noGrp="1"/>
          </p:cNvSpPr>
          <p:nvPr>
            <p:ph sz="half" idx="1"/>
          </p:nvPr>
        </p:nvSpPr>
        <p:spPr>
          <a:xfrm>
            <a:off x="595085" y="1461052"/>
            <a:ext cx="5544457" cy="4729436"/>
          </a:xfrm>
        </p:spPr>
        <p:txBody>
          <a:bodyPr>
            <a:normAutofit/>
          </a:bodyPr>
          <a:lstStyle/>
          <a:p>
            <a:pPr marR="0" lvl="0" rtl="0">
              <a:lnSpc>
                <a:spcPct val="90000"/>
              </a:lnSpc>
              <a:spcBef>
                <a:spcPts val="600"/>
              </a:spcBef>
              <a:spcAft>
                <a:spcPts val="600"/>
              </a:spcAft>
            </a:pPr>
            <a:r>
              <a:rPr lang="en-US" sz="2400" u="none" strike="noStrike" baseline="0" dirty="0"/>
              <a:t>The </a:t>
            </a:r>
            <a:r>
              <a:rPr lang="en-US" sz="2400" u="dbl" strike="noStrike" dirty="0">
                <a:solidFill>
                  <a:srgbClr val="C00000"/>
                </a:solidFill>
              </a:rPr>
              <a:t>endocrine system</a:t>
            </a:r>
            <a:r>
              <a:rPr lang="en-US" sz="2400" u="none" strike="noStrike" baseline="0" dirty="0"/>
              <a:t> is made up of ductless glands that secrete hormones.</a:t>
            </a:r>
          </a:p>
          <a:p>
            <a:pPr lvl="1">
              <a:lnSpc>
                <a:spcPct val="90000"/>
              </a:lnSpc>
              <a:spcBef>
                <a:spcPts val="600"/>
              </a:spcBef>
              <a:spcAft>
                <a:spcPts val="600"/>
              </a:spcAft>
            </a:pPr>
            <a:r>
              <a:rPr lang="en-US" dirty="0"/>
              <a:t>Hormones </a:t>
            </a:r>
            <a:r>
              <a:rPr lang="en-US" u="none" strike="noStrike" baseline="0" dirty="0"/>
              <a:t>are chemical substances that influence a variety of functions in distinct parts of the body.</a:t>
            </a:r>
          </a:p>
          <a:p>
            <a:pPr marR="0" lvl="0" rtl="0">
              <a:lnSpc>
                <a:spcPct val="90000"/>
              </a:lnSpc>
              <a:spcBef>
                <a:spcPts val="600"/>
              </a:spcBef>
              <a:spcAft>
                <a:spcPts val="600"/>
              </a:spcAft>
            </a:pPr>
            <a:r>
              <a:rPr lang="en-US" sz="2400" u="none" strike="noStrike" baseline="0" dirty="0"/>
              <a:t>The major endocrine glands include the:</a:t>
            </a:r>
          </a:p>
          <a:p>
            <a:pPr marR="0" lvl="1" rtl="0">
              <a:lnSpc>
                <a:spcPct val="90000"/>
              </a:lnSpc>
              <a:spcBef>
                <a:spcPts val="600"/>
              </a:spcBef>
              <a:spcAft>
                <a:spcPts val="600"/>
              </a:spcAft>
            </a:pPr>
            <a:endParaRPr lang="en-US" sz="2400" u="none" strike="noStrike" baseline="0" dirty="0"/>
          </a:p>
        </p:txBody>
      </p:sp>
      <p:pic>
        <p:nvPicPr>
          <p:cNvPr id="5" name="Picture 4"/>
          <p:cNvPicPr>
            <a:picLocks noChangeAspect="1"/>
          </p:cNvPicPr>
          <p:nvPr/>
        </p:nvPicPr>
        <p:blipFill>
          <a:blip r:embed="rId2" cstate="print"/>
          <a:stretch>
            <a:fillRect/>
          </a:stretch>
        </p:blipFill>
        <p:spPr>
          <a:xfrm>
            <a:off x="10476718" y="304932"/>
            <a:ext cx="1359526" cy="1365622"/>
          </a:xfrm>
          <a:prstGeom prst="rect">
            <a:avLst/>
          </a:prstGeom>
        </p:spPr>
      </p:pic>
      <p:pic>
        <p:nvPicPr>
          <p:cNvPr id="23554" name="Picture 2" descr="The thymus (most active in children) is located in the upper anterior part of the chest directly behind the sternum and between the lungs. The testes (male) is the oval-shaped organ located in the scrotum. The hypothalamus is located at the base of the brain, near the pituitary gland. The pineal gland is located behind the third cerebral ventricle in the brain midline. The pituitary is located in the brain, between the hypothalamus and the pineal gland, just behind the bridge of the nose. The parathyroids are located in the neck behind the thyroid. The thyroid is a butterfly-shaped gland on the front of the neck. The adrenal glands are located on top of each kidney. The pancreas sits across the back of the abdomen, behind the stomach. The ovaries (female) are held by a membrane beside the uterus on each side of the lower abdomen. " title="Illustration of the endocrine system is shown."/>
          <p:cNvPicPr>
            <a:picLocks noChangeAspect="1" noChangeArrowheads="1"/>
          </p:cNvPicPr>
          <p:nvPr/>
        </p:nvPicPr>
        <p:blipFill>
          <a:blip r:embed="rId3" cstate="print"/>
          <a:srcRect/>
          <a:stretch>
            <a:fillRect/>
          </a:stretch>
        </p:blipFill>
        <p:spPr bwMode="auto">
          <a:xfrm>
            <a:off x="6656613" y="1720088"/>
            <a:ext cx="3750129" cy="4569388"/>
          </a:xfrm>
          <a:prstGeom prst="rect">
            <a:avLst/>
          </a:prstGeom>
          <a:noFill/>
        </p:spPr>
      </p:pic>
      <p:sp>
        <p:nvSpPr>
          <p:cNvPr id="7" name="Rectangle 6"/>
          <p:cNvSpPr/>
          <p:nvPr/>
        </p:nvSpPr>
        <p:spPr>
          <a:xfrm>
            <a:off x="10767074" y="749272"/>
            <a:ext cx="81785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Arial" pitchFamily="34" charset="0"/>
                <a:cs typeface="Arial" pitchFamily="34" charset="0"/>
              </a:rPr>
              <a:t>6-3</a:t>
            </a:r>
          </a:p>
        </p:txBody>
      </p:sp>
      <p:sp>
        <p:nvSpPr>
          <p:cNvPr id="4" name="TextBox 3"/>
          <p:cNvSpPr txBox="1"/>
          <p:nvPr/>
        </p:nvSpPr>
        <p:spPr>
          <a:xfrm>
            <a:off x="600590" y="4351283"/>
            <a:ext cx="5538952" cy="3031599"/>
          </a:xfrm>
          <a:prstGeom prst="rect">
            <a:avLst/>
          </a:prstGeom>
          <a:noFill/>
        </p:spPr>
        <p:txBody>
          <a:bodyPr wrap="square" numCol="2" rtlCol="0">
            <a:spAutoFit/>
          </a:bodyPr>
          <a:lstStyle/>
          <a:p>
            <a:pPr marL="800100" lvl="1" indent="-342900">
              <a:lnSpc>
                <a:spcPct val="90000"/>
              </a:lnSpc>
              <a:spcBef>
                <a:spcPts val="600"/>
              </a:spcBef>
              <a:spcAft>
                <a:spcPts val="600"/>
              </a:spcAft>
              <a:buFont typeface="Wingdings" panose="05000000000000000000" pitchFamily="2" charset="2"/>
              <a:buChar char="§"/>
            </a:pPr>
            <a:r>
              <a:rPr lang="en-US" sz="2000" dirty="0">
                <a:latin typeface="Arial" panose="020B0604020202020204" pitchFamily="34" charset="0"/>
                <a:cs typeface="Arial" panose="020B0604020202020204" pitchFamily="34" charset="0"/>
              </a:rPr>
              <a:t>Pituitary</a:t>
            </a:r>
          </a:p>
          <a:p>
            <a:pPr marL="800100" lvl="1" indent="-342900">
              <a:lnSpc>
                <a:spcPct val="90000"/>
              </a:lnSpc>
              <a:spcBef>
                <a:spcPts val="600"/>
              </a:spcBef>
              <a:spcAft>
                <a:spcPts val="600"/>
              </a:spcAft>
              <a:buFont typeface="Wingdings" panose="05000000000000000000" pitchFamily="2" charset="2"/>
              <a:buChar char="§"/>
            </a:pPr>
            <a:r>
              <a:rPr lang="en-US" sz="2000" dirty="0">
                <a:latin typeface="Arial" panose="020B0604020202020204" pitchFamily="34" charset="0"/>
                <a:cs typeface="Arial" panose="020B0604020202020204" pitchFamily="34" charset="0"/>
              </a:rPr>
              <a:t>Hypothalamus </a:t>
            </a:r>
          </a:p>
          <a:p>
            <a:pPr marL="800100" lvl="1" indent="-342900">
              <a:lnSpc>
                <a:spcPct val="90000"/>
              </a:lnSpc>
              <a:spcBef>
                <a:spcPts val="600"/>
              </a:spcBef>
              <a:spcAft>
                <a:spcPts val="600"/>
              </a:spcAft>
              <a:buFont typeface="Wingdings" panose="05000000000000000000" pitchFamily="2" charset="2"/>
              <a:buChar char="§"/>
            </a:pPr>
            <a:r>
              <a:rPr lang="en-US" sz="2000" dirty="0">
                <a:latin typeface="Arial" panose="020B0604020202020204" pitchFamily="34" charset="0"/>
                <a:cs typeface="Arial" panose="020B0604020202020204" pitchFamily="34" charset="0"/>
              </a:rPr>
              <a:t>Thyroid</a:t>
            </a:r>
          </a:p>
          <a:p>
            <a:pPr marL="800100" lvl="1" indent="-342900">
              <a:lnSpc>
                <a:spcPct val="90000"/>
              </a:lnSpc>
              <a:spcBef>
                <a:spcPts val="600"/>
              </a:spcBef>
              <a:spcAft>
                <a:spcPts val="600"/>
              </a:spcAft>
              <a:buFont typeface="Wingdings" panose="05000000000000000000" pitchFamily="2" charset="2"/>
              <a:buChar char="§"/>
            </a:pPr>
            <a:r>
              <a:rPr lang="en-US" sz="2000" dirty="0">
                <a:latin typeface="Arial" panose="020B0604020202020204" pitchFamily="34" charset="0"/>
                <a:cs typeface="Arial" panose="020B0604020202020204" pitchFamily="34" charset="0"/>
              </a:rPr>
              <a:t>Adrenals </a:t>
            </a:r>
          </a:p>
          <a:p>
            <a:pPr marL="800100" lvl="1" indent="-342900">
              <a:lnSpc>
                <a:spcPct val="90000"/>
              </a:lnSpc>
              <a:spcBef>
                <a:spcPts val="600"/>
              </a:spcBef>
              <a:spcAft>
                <a:spcPts val="600"/>
              </a:spcAft>
              <a:buFont typeface="Wingdings" panose="05000000000000000000" pitchFamily="2" charset="2"/>
              <a:buChar char="§"/>
            </a:pPr>
            <a:r>
              <a:rPr lang="en-US" sz="2000" dirty="0">
                <a:latin typeface="Arial" panose="020B0604020202020204" pitchFamily="34" charset="0"/>
                <a:cs typeface="Arial" panose="020B0604020202020204" pitchFamily="34" charset="0"/>
              </a:rPr>
              <a:t>Pancreas</a:t>
            </a:r>
          </a:p>
          <a:p>
            <a:pPr marL="800100" lvl="1" indent="-342900">
              <a:lnSpc>
                <a:spcPct val="90000"/>
              </a:lnSpc>
              <a:spcBef>
                <a:spcPts val="600"/>
              </a:spcBef>
              <a:spcAft>
                <a:spcPts val="600"/>
              </a:spcAft>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800100" lvl="1" indent="-342900">
              <a:lnSpc>
                <a:spcPct val="90000"/>
              </a:lnSpc>
              <a:spcBef>
                <a:spcPts val="600"/>
              </a:spcBef>
              <a:spcAft>
                <a:spcPts val="600"/>
              </a:spcAft>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800100" lvl="1" indent="-342900">
              <a:lnSpc>
                <a:spcPct val="90000"/>
              </a:lnSpc>
              <a:spcBef>
                <a:spcPts val="600"/>
              </a:spcBef>
              <a:spcAft>
                <a:spcPts val="600"/>
              </a:spcAft>
              <a:buFont typeface="Wingdings" panose="05000000000000000000" pitchFamily="2" charset="2"/>
              <a:buChar char="§"/>
            </a:pPr>
            <a:r>
              <a:rPr lang="en-US" sz="2000" dirty="0">
                <a:latin typeface="Arial" panose="020B0604020202020204" pitchFamily="34" charset="0"/>
                <a:cs typeface="Arial" panose="020B0604020202020204" pitchFamily="34" charset="0"/>
              </a:rPr>
              <a:t>Gonads (ovaries, testes) </a:t>
            </a:r>
          </a:p>
          <a:p>
            <a:pPr marL="800100" lvl="1" indent="-342900">
              <a:lnSpc>
                <a:spcPct val="90000"/>
              </a:lnSpc>
              <a:spcBef>
                <a:spcPts val="600"/>
              </a:spcBef>
              <a:spcAft>
                <a:spcPts val="600"/>
              </a:spcAft>
              <a:buFont typeface="Wingdings" panose="05000000000000000000" pitchFamily="2" charset="2"/>
              <a:buChar char="§"/>
            </a:pPr>
            <a:r>
              <a:rPr lang="en-US" sz="2000" dirty="0">
                <a:latin typeface="Arial" panose="020B0604020202020204" pitchFamily="34" charset="0"/>
                <a:cs typeface="Arial" panose="020B0604020202020204" pitchFamily="34" charset="0"/>
              </a:rPr>
              <a:t>Parathyroid</a:t>
            </a:r>
          </a:p>
          <a:p>
            <a:pPr marL="800100" lvl="1" indent="-342900">
              <a:lnSpc>
                <a:spcPct val="90000"/>
              </a:lnSpc>
              <a:spcBef>
                <a:spcPts val="600"/>
              </a:spcBef>
              <a:spcAft>
                <a:spcPts val="600"/>
              </a:spcAft>
              <a:buFont typeface="Wingdings" panose="05000000000000000000" pitchFamily="2" charset="2"/>
              <a:buChar char="§"/>
            </a:pPr>
            <a:r>
              <a:rPr lang="en-US" sz="2000" dirty="0">
                <a:latin typeface="Arial" panose="020B0604020202020204" pitchFamily="34" charset="0"/>
                <a:cs typeface="Arial" panose="020B0604020202020204" pitchFamily="34" charset="0"/>
              </a:rPr>
              <a:t>Pancreas</a:t>
            </a:r>
          </a:p>
          <a:p>
            <a:pPr marL="800100" lvl="1" indent="-342900">
              <a:lnSpc>
                <a:spcPct val="90000"/>
              </a:lnSpc>
              <a:spcBef>
                <a:spcPts val="600"/>
              </a:spcBef>
              <a:spcAft>
                <a:spcPts val="600"/>
              </a:spcAft>
              <a:buFont typeface="Wingdings" panose="05000000000000000000" pitchFamily="2" charset="2"/>
              <a:buChar char="§"/>
            </a:pPr>
            <a:r>
              <a:rPr lang="en-US" sz="2000" dirty="0">
                <a:latin typeface="Arial" panose="020B0604020202020204" pitchFamily="34" charset="0"/>
                <a:cs typeface="Arial" panose="020B0604020202020204" pitchFamily="34" charset="0"/>
              </a:rPr>
              <a:t>Pineal</a:t>
            </a:r>
            <a:endParaRPr lang="en-US" sz="2400" dirty="0">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xmlns="" id="{5E060C80-B8DC-470E-A1BD-4076EEDF0871}"/>
                  </a:ext>
                </a:extLst>
              </p14:cNvPr>
              <p14:cNvContentPartPr/>
              <p14:nvPr/>
            </p14:nvContentPartPr>
            <p14:xfrm>
              <a:off x="2372985" y="1977600"/>
              <a:ext cx="360" cy="360"/>
            </p14:xfrm>
          </p:contentPart>
        </mc:Choice>
        <mc:Fallback xmlns="">
          <p:pic>
            <p:nvPicPr>
              <p:cNvPr id="6" name="Ink 5">
                <a:extLst>
                  <a:ext uri="{FF2B5EF4-FFF2-40B4-BE49-F238E27FC236}">
                    <a16:creationId xmlns:a16="http://schemas.microsoft.com/office/drawing/2014/main" id="{5E060C80-B8DC-470E-A1BD-4076EEDF0871}"/>
                  </a:ext>
                </a:extLst>
              </p:cNvPr>
              <p:cNvPicPr/>
              <p:nvPr/>
            </p:nvPicPr>
            <p:blipFill>
              <a:blip r:embed="rId5"/>
              <a:stretch>
                <a:fillRect/>
              </a:stretch>
            </p:blipFill>
            <p:spPr>
              <a:xfrm>
                <a:off x="2364345" y="19689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xmlns="" id="{BF94276C-8CB6-487D-A616-F8B07EF48055}"/>
                  </a:ext>
                </a:extLst>
              </p14:cNvPr>
              <p14:cNvContentPartPr/>
              <p14:nvPr/>
            </p14:nvContentPartPr>
            <p14:xfrm>
              <a:off x="4387905" y="1950600"/>
              <a:ext cx="360" cy="360"/>
            </p14:xfrm>
          </p:contentPart>
        </mc:Choice>
        <mc:Fallback xmlns="">
          <p:pic>
            <p:nvPicPr>
              <p:cNvPr id="8" name="Ink 7">
                <a:extLst>
                  <a:ext uri="{FF2B5EF4-FFF2-40B4-BE49-F238E27FC236}">
                    <a16:creationId xmlns:a16="http://schemas.microsoft.com/office/drawing/2014/main" id="{BF94276C-8CB6-487D-A616-F8B07EF48055}"/>
                  </a:ext>
                </a:extLst>
              </p:cNvPr>
              <p:cNvPicPr/>
              <p:nvPr/>
            </p:nvPicPr>
            <p:blipFill>
              <a:blip r:embed="rId5"/>
              <a:stretch>
                <a:fillRect/>
              </a:stretch>
            </p:blipFill>
            <p:spPr>
              <a:xfrm>
                <a:off x="4378905" y="19416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xmlns="" id="{2D833547-F78E-49A8-981A-20F58B9748DC}"/>
                  </a:ext>
                </a:extLst>
              </p14:cNvPr>
              <p14:cNvContentPartPr/>
              <p14:nvPr/>
            </p14:nvContentPartPr>
            <p14:xfrm>
              <a:off x="4549545" y="1856280"/>
              <a:ext cx="360" cy="360"/>
            </p14:xfrm>
          </p:contentPart>
        </mc:Choice>
        <mc:Fallback xmlns="">
          <p:pic>
            <p:nvPicPr>
              <p:cNvPr id="9" name="Ink 8">
                <a:extLst>
                  <a:ext uri="{FF2B5EF4-FFF2-40B4-BE49-F238E27FC236}">
                    <a16:creationId xmlns:a16="http://schemas.microsoft.com/office/drawing/2014/main" id="{2D833547-F78E-49A8-981A-20F58B9748DC}"/>
                  </a:ext>
                </a:extLst>
              </p:cNvPr>
              <p:cNvPicPr/>
              <p:nvPr/>
            </p:nvPicPr>
            <p:blipFill>
              <a:blip r:embed="rId5"/>
              <a:stretch>
                <a:fillRect/>
              </a:stretch>
            </p:blipFill>
            <p:spPr>
              <a:xfrm>
                <a:off x="4540905" y="18472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xmlns="" id="{83C9D5B2-0381-41DA-94AE-AFDBA1D4DC3E}"/>
                  </a:ext>
                </a:extLst>
              </p14:cNvPr>
              <p14:cNvContentPartPr/>
              <p14:nvPr/>
            </p14:nvContentPartPr>
            <p14:xfrm>
              <a:off x="2899305" y="3517680"/>
              <a:ext cx="360" cy="360"/>
            </p14:xfrm>
          </p:contentPart>
        </mc:Choice>
        <mc:Fallback xmlns="">
          <p:pic>
            <p:nvPicPr>
              <p:cNvPr id="10" name="Ink 9">
                <a:extLst>
                  <a:ext uri="{FF2B5EF4-FFF2-40B4-BE49-F238E27FC236}">
                    <a16:creationId xmlns:a16="http://schemas.microsoft.com/office/drawing/2014/main" id="{83C9D5B2-0381-41DA-94AE-AFDBA1D4DC3E}"/>
                  </a:ext>
                </a:extLst>
              </p:cNvPr>
              <p:cNvPicPr/>
              <p:nvPr/>
            </p:nvPicPr>
            <p:blipFill>
              <a:blip r:embed="rId9"/>
              <a:stretch>
                <a:fillRect/>
              </a:stretch>
            </p:blipFill>
            <p:spPr>
              <a:xfrm>
                <a:off x="2894985" y="3513360"/>
                <a:ext cx="9000" cy="9000"/>
              </a:xfrm>
              <a:prstGeom prst="rect">
                <a:avLst/>
              </a:prstGeom>
            </p:spPr>
          </p:pic>
        </mc:Fallback>
      </mc:AlternateContent>
    </p:spTree>
    <p:extLst>
      <p:ext uri="{BB962C8B-B14F-4D97-AF65-F5344CB8AC3E}">
        <p14:creationId xmlns:p14="http://schemas.microsoft.com/office/powerpoint/2010/main" val="58954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ducational subjects 16x9">
  <a:themeElements>
    <a:clrScheme name="JBLPSG PPT 1">
      <a:dk1>
        <a:srgbClr val="3C4743"/>
      </a:dk1>
      <a:lt1>
        <a:srgbClr val="E1E1E1"/>
      </a:lt1>
      <a:dk2>
        <a:srgbClr val="000000"/>
      </a:dk2>
      <a:lt2>
        <a:srgbClr val="FFFFFF"/>
      </a:lt2>
      <a:accent1>
        <a:srgbClr val="FFC324"/>
      </a:accent1>
      <a:accent2>
        <a:srgbClr val="F05123"/>
      </a:accent2>
      <a:accent3>
        <a:srgbClr val="418AC9"/>
      </a:accent3>
      <a:accent4>
        <a:srgbClr val="B7B7B7"/>
      </a:accent4>
      <a:accent5>
        <a:srgbClr val="00B18A"/>
      </a:accent5>
      <a:accent6>
        <a:srgbClr val="7BABBF"/>
      </a:accent6>
      <a:hlink>
        <a:srgbClr val="004B91"/>
      </a:hlink>
      <a:folHlink>
        <a:srgbClr val="5C284B"/>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7.potx" id="{6B18C398-4F76-4BDC-B8A4-D02A96E0AA82}" vid="{FBF1AC64-E511-41D2-AA23-0E693E79CD77}"/>
    </a:ext>
  </a:extLst>
</a:theme>
</file>

<file path=ppt/theme/theme2.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7008</TotalTime>
  <Words>8115</Words>
  <Application>Microsoft Office PowerPoint</Application>
  <PresentationFormat>Widescreen</PresentationFormat>
  <Paragraphs>1035</Paragraphs>
  <Slides>151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151</vt:i4>
      </vt:variant>
    </vt:vector>
  </HeadingPairs>
  <TitlesOfParts>
    <vt:vector size="155" baseType="lpstr">
      <vt:lpstr>Arial</vt:lpstr>
      <vt:lpstr>Calibri</vt:lpstr>
      <vt:lpstr>Wingdings</vt:lpstr>
      <vt:lpstr>Educational subjects 16x9</vt:lpstr>
      <vt:lpstr>Anatomy and Physiology</vt:lpstr>
      <vt:lpstr>The following presentation will utilize two symbols to identify material necessary for an OEC Technician to comprehend:</vt:lpstr>
      <vt:lpstr>Objectives</vt:lpstr>
      <vt:lpstr>Key Terms</vt:lpstr>
      <vt:lpstr>Key Terms</vt:lpstr>
      <vt:lpstr>PowerPoint Presentation</vt:lpstr>
      <vt:lpstr>Chapter Overview</vt:lpstr>
      <vt:lpstr>Chapter Overview</vt:lpstr>
      <vt:lpstr>PowerPoint Presentation</vt:lpstr>
      <vt:lpstr>Anatomy and Physiology</vt:lpstr>
      <vt:lpstr>Anatomy and Physiology</vt:lpstr>
      <vt:lpstr>PowerPoint Presentation</vt:lpstr>
      <vt:lpstr>Terms for Body Planes and Directions</vt:lpstr>
      <vt:lpstr>Terms for Body Planes and Directions</vt:lpstr>
      <vt:lpstr>PowerPoint Presentation</vt:lpstr>
      <vt:lpstr>Terms for Movements</vt:lpstr>
      <vt:lpstr>Terms of Movement</vt:lpstr>
      <vt:lpstr>PowerPoint Presentation</vt:lpstr>
      <vt:lpstr>Terms of Position</vt:lpstr>
      <vt:lpstr>Terms of Position</vt:lpstr>
      <vt:lpstr>Terms of Position</vt:lpstr>
      <vt:lpstr>Terms of Position</vt:lpstr>
      <vt:lpstr>Terms of Position</vt:lpstr>
      <vt:lpstr>Terms of Position</vt:lpstr>
      <vt:lpstr>PowerPoint Presentation</vt:lpstr>
      <vt:lpstr>The Respiratory System</vt:lpstr>
      <vt:lpstr>Respiratory System: Epiglottis</vt:lpstr>
      <vt:lpstr>Respiratory System: Upper Airway</vt:lpstr>
      <vt:lpstr>Respiratory System: Upper Airway</vt:lpstr>
      <vt:lpstr>Respiratory System: Lower Airway</vt:lpstr>
      <vt:lpstr>Respiratory System: Lower Airway</vt:lpstr>
      <vt:lpstr>Respiratory System: Lower Airway</vt:lpstr>
      <vt:lpstr>Respiratory System: Physiology</vt:lpstr>
      <vt:lpstr>Respiratory System: Physiology</vt:lpstr>
      <vt:lpstr>Respiratory System: Physiology</vt:lpstr>
      <vt:lpstr>Respiratory System: Physiology</vt:lpstr>
      <vt:lpstr>Respiratory System: Physiology</vt:lpstr>
      <vt:lpstr>Respiratory System: Physiology</vt:lpstr>
      <vt:lpstr>Respiratory System: Physiology</vt:lpstr>
      <vt:lpstr>Respiratory System: Physiology</vt:lpstr>
      <vt:lpstr>PowerPoint Presentation</vt:lpstr>
      <vt:lpstr>Cardiovascular System</vt:lpstr>
      <vt:lpstr>The Cardiovascular System: The Heart</vt:lpstr>
      <vt:lpstr>The Cardiovascular System: The Heart</vt:lpstr>
      <vt:lpstr>The Cardiovascular System: The Heart</vt:lpstr>
      <vt:lpstr>The Cardiovascular System: The Heart</vt:lpstr>
      <vt:lpstr>The Cardiovascular System: The Heart</vt:lpstr>
      <vt:lpstr>The Cardiovascular System: The Heart</vt:lpstr>
      <vt:lpstr>The Cardiovascular System: The Heart</vt:lpstr>
      <vt:lpstr>The Cardiovascular System: The Heart</vt:lpstr>
      <vt:lpstr>The Cardiovascular System: The Blood Vessels</vt:lpstr>
      <vt:lpstr>The Cardiovascular System: Pulmonary Arteries</vt:lpstr>
      <vt:lpstr>The Cardiovascular System: The Blood Vessels</vt:lpstr>
      <vt:lpstr>The Cardiovascular System: Pulmonary Veins</vt:lpstr>
      <vt:lpstr>The Cardiovascular System: The Blood Vessels</vt:lpstr>
      <vt:lpstr>The Cardiovascular System: The Blood</vt:lpstr>
      <vt:lpstr>The Cardiovascular System: Red Blood Cells</vt:lpstr>
      <vt:lpstr>The Cardiovascular System: White Blood Cells</vt:lpstr>
      <vt:lpstr>The Cardiovascular System: Platelets and Plasma</vt:lpstr>
      <vt:lpstr>The Cardiovascular System: Circulation</vt:lpstr>
      <vt:lpstr>The Cardiovascular System: Circulation</vt:lpstr>
      <vt:lpstr>The Cardiovascular System: Circulation</vt:lpstr>
      <vt:lpstr>The Cardiovascular System: Venous Pressure</vt:lpstr>
      <vt:lpstr>The Cardiovascular System: Venous Pressure</vt:lpstr>
      <vt:lpstr>The Cardiovascular System: Pulse</vt:lpstr>
      <vt:lpstr>The Cardiovascular System: Blood Pressure</vt:lpstr>
      <vt:lpstr>PowerPoint Presentation</vt:lpstr>
      <vt:lpstr>The Nervous System</vt:lpstr>
      <vt:lpstr>The Nervous System</vt:lpstr>
      <vt:lpstr>The Nervous System: The Brain</vt:lpstr>
      <vt:lpstr>The Nervous System: Cerebrum</vt:lpstr>
      <vt:lpstr>The Nervous System: Cerebrum</vt:lpstr>
      <vt:lpstr>The Nervous System: Cerebellum</vt:lpstr>
      <vt:lpstr>The Nervous System: Brainstem</vt:lpstr>
      <vt:lpstr>The Nervous System: Meninges</vt:lpstr>
      <vt:lpstr>The Nervous System: Cerebrospinal Fluid</vt:lpstr>
      <vt:lpstr>The Nervous System: Spinal Cord</vt:lpstr>
      <vt:lpstr>The Nervous System: Spinal Cord</vt:lpstr>
      <vt:lpstr>The Nervous System: Peripheral Nervous System</vt:lpstr>
      <vt:lpstr>The Nervous System: Peripheral Nervous System</vt:lpstr>
      <vt:lpstr>The Nervous System: Two Functional Systems</vt:lpstr>
      <vt:lpstr>The Nervous System: Autonomic Nervous System</vt:lpstr>
      <vt:lpstr>The Nervous System: Autonomic Nervous Systems</vt:lpstr>
      <vt:lpstr>The Nervous System: Fight, Flight, or Freeze Response</vt:lpstr>
      <vt:lpstr>The Nervous System: Fight, Flight, or Freeze Response</vt:lpstr>
      <vt:lpstr>PowerPoint Presentation</vt:lpstr>
      <vt:lpstr>Digestive System</vt:lpstr>
      <vt:lpstr>Digestive System: Four Quadrants</vt:lpstr>
      <vt:lpstr>Digestive System: Digestion</vt:lpstr>
      <vt:lpstr>Digestive System: Digestion</vt:lpstr>
      <vt:lpstr>Digestive System: Digestion</vt:lpstr>
      <vt:lpstr>Digestive System: Digestion</vt:lpstr>
      <vt:lpstr>Digestive System: Digestion</vt:lpstr>
      <vt:lpstr>PowerPoint Presentation</vt:lpstr>
      <vt:lpstr>Urinary System</vt:lpstr>
      <vt:lpstr>Urinary System</vt:lpstr>
      <vt:lpstr>Urinary System: Kidney Physiology</vt:lpstr>
      <vt:lpstr>PowerPoint Presentation</vt:lpstr>
      <vt:lpstr>Endocrine System</vt:lpstr>
      <vt:lpstr>Endocrine System: Pituitary Gland</vt:lpstr>
      <vt:lpstr>Endocrine System: Hypothalamus</vt:lpstr>
      <vt:lpstr>Endocrine System: Thyroid</vt:lpstr>
      <vt:lpstr>Endocrine System: Adrenal Glands</vt:lpstr>
      <vt:lpstr>Endocrine System: Pancreas</vt:lpstr>
      <vt:lpstr>Endocrine System: Gonads and Pineal Gland</vt:lpstr>
      <vt:lpstr>PowerPoint Presentation</vt:lpstr>
      <vt:lpstr>Integumentary System</vt:lpstr>
      <vt:lpstr>Integumentary System</vt:lpstr>
      <vt:lpstr>Integumentary System</vt:lpstr>
      <vt:lpstr>PowerPoint Presentation</vt:lpstr>
      <vt:lpstr>Skeletal System</vt:lpstr>
      <vt:lpstr>Skeletal System: Bones</vt:lpstr>
      <vt:lpstr>Skeletal System: Joints</vt:lpstr>
      <vt:lpstr>Skeletal System: Joints</vt:lpstr>
      <vt:lpstr>Skeletal System: Skull</vt:lpstr>
      <vt:lpstr>Skeletal System: Spinal Column</vt:lpstr>
      <vt:lpstr>Skeletal System: Thorax</vt:lpstr>
      <vt:lpstr>Skeletal System: Pelvis</vt:lpstr>
      <vt:lpstr>Skeletal System: Upper Extremities</vt:lpstr>
      <vt:lpstr>Skeletal System: Lower Extremities</vt:lpstr>
      <vt:lpstr>Skeletal System: Functions</vt:lpstr>
      <vt:lpstr>PowerPoint Presentation</vt:lpstr>
      <vt:lpstr>Muscular System</vt:lpstr>
      <vt:lpstr>Muscular System: Skeletal Muscles</vt:lpstr>
      <vt:lpstr>Muscular System: Muscle Fibers and Tendons</vt:lpstr>
      <vt:lpstr>Muscular System: Muscle Fibers and Tendons</vt:lpstr>
      <vt:lpstr>Muscular System: Contraction of Muscles</vt:lpstr>
      <vt:lpstr>Muscular System: Contraction of Muscles</vt:lpstr>
      <vt:lpstr>Muscular System: Smooth Muscles</vt:lpstr>
      <vt:lpstr>Muscular System: Cardiac Muscle</vt:lpstr>
      <vt:lpstr>PowerPoint Presentation</vt:lpstr>
      <vt:lpstr>Reproductive System</vt:lpstr>
      <vt:lpstr>Reproductive System: Male</vt:lpstr>
      <vt:lpstr>Reproductive System: Male</vt:lpstr>
      <vt:lpstr>Reproductive System: Male</vt:lpstr>
      <vt:lpstr>Reproductive System: Female</vt:lpstr>
      <vt:lpstr>Reproductive System: Female</vt:lpstr>
      <vt:lpstr>Reproductive System: Female</vt:lpstr>
      <vt:lpstr>Reproductive System: Female</vt:lpstr>
      <vt:lpstr>PowerPoint Presentation</vt:lpstr>
      <vt:lpstr>Lymphatic System</vt:lpstr>
      <vt:lpstr>Lymphatic System</vt:lpstr>
      <vt:lpstr>Lymphatic System</vt:lpstr>
      <vt:lpstr>Lymphatic System: Immune Response</vt:lpstr>
      <vt:lpstr>Lymphatic System: Immune Response</vt:lpstr>
      <vt:lpstr>Lymphatic System: Immune Response</vt:lpstr>
      <vt:lpstr>PowerPoint Presentation</vt:lpstr>
      <vt:lpstr>CASE PRESENTATION</vt:lpstr>
      <vt:lpstr>CASE UPDATE</vt:lpstr>
      <vt:lpstr>CASE OUTCOME</vt:lpstr>
      <vt:lpstr>CASE OUTCOME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Anatomy and Physiology</dc:title>
  <dc:creator>Marisa Hines</dc:creator>
  <cp:lastModifiedBy>Sue M</cp:lastModifiedBy>
  <cp:revision>358</cp:revision>
  <dcterms:created xsi:type="dcterms:W3CDTF">2020-03-17T02:48:24Z</dcterms:created>
  <dcterms:modified xsi:type="dcterms:W3CDTF">2024-01-25T16:54:42Z</dcterms:modified>
</cp:coreProperties>
</file>